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7C5167-E1BE-484A-BC67-A2B012518B83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1A53095-7A72-457F-B74F-285F5B070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994" y="2979491"/>
            <a:ext cx="4179518" cy="32943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Group Members: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Amjad Hussain 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14k-2019</a:t>
            </a:r>
          </a:p>
          <a:p>
            <a:r>
              <a:rPr lang="en-US" sz="2800" dirty="0" err="1" smtClean="0">
                <a:latin typeface="Algerian" panose="04020705040A02060702" pitchFamily="82" charset="0"/>
              </a:rPr>
              <a:t>Mubashir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latin typeface="Algerian" panose="04020705040A02060702" pitchFamily="82" charset="0"/>
              </a:rPr>
              <a:t>latif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14k-2177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Muhammad </a:t>
            </a:r>
            <a:r>
              <a:rPr lang="en-US" sz="2800" dirty="0" err="1" smtClean="0">
                <a:latin typeface="Algerian" panose="04020705040A02060702" pitchFamily="82" charset="0"/>
              </a:rPr>
              <a:t>Imran</a:t>
            </a:r>
            <a:r>
              <a:rPr lang="en-US" sz="2800" dirty="0" smtClean="0">
                <a:latin typeface="Algerian" panose="04020705040A02060702" pitchFamily="82" charset="0"/>
              </a:rPr>
              <a:t> 14k-2204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96389"/>
            <a:ext cx="11074400" cy="19812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4 WAY TRAFFIC SIGNAL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Improve traffic guidance and traffic </a:t>
            </a:r>
            <a:r>
              <a:rPr lang="en-US" dirty="0" smtClean="0"/>
              <a:t>flow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Reduce </a:t>
            </a:r>
            <a:r>
              <a:rPr lang="en-US" dirty="0"/>
              <a:t>fuel </a:t>
            </a:r>
            <a:r>
              <a:rPr lang="en-US" dirty="0" smtClean="0"/>
              <a:t>consumption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Increase safety They </a:t>
            </a:r>
            <a:r>
              <a:rPr lang="en-US" dirty="0"/>
              <a:t>increase the traffic-handling capacity of the </a:t>
            </a:r>
            <a:r>
              <a:rPr lang="en-US" dirty="0" smtClean="0"/>
              <a:t>intersection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Less </a:t>
            </a:r>
            <a:r>
              <a:rPr lang="en-US" dirty="0"/>
              <a:t>cost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ADVANTAGE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Excessive delay may be </a:t>
            </a:r>
            <a:r>
              <a:rPr lang="en-US" dirty="0" smtClean="0"/>
              <a:t>caused.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unnecessary delay results in significant fuel waste and higher motorist </a:t>
            </a:r>
            <a:r>
              <a:rPr lang="en-US" dirty="0" smtClean="0"/>
              <a:t>costs.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Disobedience </a:t>
            </a:r>
            <a:r>
              <a:rPr lang="en-US" dirty="0"/>
              <a:t>of signals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DISADVANTAGE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Heavy traffic roads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Fire station or </a:t>
            </a:r>
            <a:r>
              <a:rPr lang="en-US" dirty="0"/>
              <a:t>medical emergency </a:t>
            </a:r>
            <a:r>
              <a:rPr lang="en-US" dirty="0" smtClean="0"/>
              <a:t>entrance.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at </a:t>
            </a:r>
            <a:r>
              <a:rPr lang="en-US" dirty="0"/>
              <a:t>the entrance and exit of some </a:t>
            </a:r>
            <a:r>
              <a:rPr lang="en-US" dirty="0" smtClean="0"/>
              <a:t>car </a:t>
            </a:r>
            <a:r>
              <a:rPr lang="en-US" dirty="0" smtClean="0"/>
              <a:t>washes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In airplanes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APPLICATIONS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1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Traffic signals are used to control the flow of </a:t>
            </a:r>
            <a:r>
              <a:rPr lang="en-US" dirty="0" smtClean="0"/>
              <a:t>vehicles.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need of transportation has gain immense importance for logistics as well as for common </a:t>
            </a:r>
            <a:r>
              <a:rPr lang="en-US" dirty="0" smtClean="0"/>
              <a:t>human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Traffic Signals provide an easy, cheap, automatic and justified solution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a solution to this problem the concept of an automatic traffic controller is conceived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2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basic idea behind the design is to avoid the collision of vehicles 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providing appropriate signals to different directions for a limited time </a:t>
            </a:r>
            <a:r>
              <a:rPr lang="en-US" dirty="0" smtClean="0"/>
              <a:t>slot.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way a cycle will be established which will control the traffic.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8" y="347554"/>
            <a:ext cx="10515600" cy="14780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BASIC IDEA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6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control signals are 3-lights.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Top </a:t>
            </a:r>
            <a:r>
              <a:rPr lang="en-US" dirty="0"/>
              <a:t>light is Red(Stop),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/>
              <a:t>  Middle light is Yellow(Wait)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/>
              <a:t>  Bottom light is Green(Go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minimum of 4-states are possible for which different vehicles will pass through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CONTROL SIGNALS</a:t>
            </a:r>
            <a:r>
              <a:rPr lang="en-US" b="1" u="sng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COMPONENT</a:t>
            </a: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537" y="635725"/>
            <a:ext cx="10972800" cy="5595257"/>
          </a:xfrm>
        </p:spPr>
        <p:txBody>
          <a:bodyPr>
            <a:normAutofit fontScale="70000" lnSpcReduction="20000"/>
          </a:bodyPr>
          <a:lstStyle/>
          <a:p>
            <a:pPr fontAlgn="t">
              <a:buNone/>
            </a:pPr>
            <a:endParaRPr lang="en-US" b="1" dirty="0" smtClean="0"/>
          </a:p>
          <a:p>
            <a:pPr fontAlgn="t">
              <a:buNone/>
            </a:pPr>
            <a:endParaRPr lang="en-US" b="1" dirty="0" smtClean="0"/>
          </a:p>
          <a:p>
            <a:pPr fontAlgn="t"/>
            <a:r>
              <a:rPr lang="en-US" sz="2300" b="1" dirty="0" smtClean="0"/>
              <a:t>Component Name</a:t>
            </a:r>
          </a:p>
          <a:p>
            <a:pPr fontAlgn="t"/>
            <a:r>
              <a:rPr lang="en-US" sz="7000" dirty="0" smtClean="0"/>
              <a:t>555 timer       	     1 </a:t>
            </a:r>
            <a:endParaRPr lang="en-US" sz="7000" b="1" dirty="0" smtClean="0"/>
          </a:p>
          <a:p>
            <a:pPr fontAlgn="t"/>
            <a:r>
              <a:rPr lang="en-US" sz="7000" dirty="0" smtClean="0"/>
              <a:t>CD IC 4017             1</a:t>
            </a:r>
            <a:endParaRPr lang="en-US" sz="7000" b="1" dirty="0" smtClean="0"/>
          </a:p>
          <a:p>
            <a:pPr fontAlgn="t"/>
            <a:r>
              <a:rPr lang="en-US" sz="7000" dirty="0" smtClean="0"/>
              <a:t>Resistors       	    4</a:t>
            </a:r>
            <a:endParaRPr lang="en-US" sz="7000" b="1" dirty="0" smtClean="0"/>
          </a:p>
          <a:p>
            <a:pPr fontAlgn="t"/>
            <a:r>
              <a:rPr lang="en-US" sz="7000" dirty="0" smtClean="0"/>
              <a:t>Capacitor      	    2</a:t>
            </a:r>
            <a:endParaRPr lang="en-US" sz="7000" dirty="0" smtClean="0"/>
          </a:p>
          <a:p>
            <a:pPr fontAlgn="t"/>
            <a:r>
              <a:rPr lang="en-US" sz="7000" dirty="0" smtClean="0"/>
              <a:t>Diode            	    8</a:t>
            </a:r>
            <a:endParaRPr lang="en-US" sz="7000" b="1" dirty="0" smtClean="0"/>
          </a:p>
          <a:p>
            <a:pPr fontAlgn="t"/>
            <a:r>
              <a:rPr lang="en-US" sz="7000" dirty="0" smtClean="0"/>
              <a:t>LED’s             	    12</a:t>
            </a:r>
          </a:p>
          <a:p>
            <a:pPr fontAlgn="t"/>
            <a:r>
              <a:rPr lang="en-US" sz="7000" dirty="0" smtClean="0"/>
              <a:t>Battery (5v)</a:t>
            </a:r>
            <a:endParaRPr lang="en-US" sz="7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5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90688"/>
            <a:ext cx="10515600" cy="456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CIRCUIT DIAGRAM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3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highly stable device for generating accurate time delays or </a:t>
            </a:r>
            <a:r>
              <a:rPr lang="en-US" dirty="0" smtClean="0"/>
              <a:t>oscillation.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this Automated Traffic Signal Controller, Timer 555 is used as an Astable </a:t>
            </a:r>
            <a:r>
              <a:rPr lang="en-US" dirty="0" smtClean="0"/>
              <a:t> Multivibrator </a:t>
            </a:r>
            <a:r>
              <a:rPr lang="en-US" dirty="0"/>
              <a:t>to generate </a:t>
            </a:r>
            <a:r>
              <a:rPr lang="en-US" dirty="0" smtClean="0"/>
              <a:t>clock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Synchronous </a:t>
            </a:r>
            <a:r>
              <a:rPr lang="en-US" dirty="0"/>
              <a:t>Decade Counter Count from 0 to 9 (0000 to 1001 in binary).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reset, preset, countÃ‚Â enable and carryÃ‚Â in inputs should </a:t>
            </a:r>
            <a:br>
              <a:rPr lang="en-US" dirty="0"/>
            </a:br>
            <a:r>
              <a:rPr lang="en-US" dirty="0"/>
              <a:t>all be </a:t>
            </a:r>
            <a:r>
              <a:rPr lang="en-US" dirty="0" smtClean="0"/>
              <a:t>high.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WORKING </a:t>
            </a:r>
            <a:r>
              <a:rPr lang="en-US" b="1" dirty="0" smtClean="0">
                <a:latin typeface="Algerian" panose="04020705040A02060702" pitchFamily="82" charset="0"/>
              </a:rPr>
              <a:t>PRINCIPAL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99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countÃ‚Â enable is low, the clock input is ignored and counting </a:t>
            </a:r>
            <a:r>
              <a:rPr lang="en-US" dirty="0" smtClean="0"/>
              <a:t>stops.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counter may be preset by placing the desired binary number on the </a:t>
            </a:r>
            <a:r>
              <a:rPr lang="en-US" dirty="0" err="1"/>
              <a:t>inputsÃ‚Â</a:t>
            </a:r>
            <a:r>
              <a:rPr lang="en-US" dirty="0"/>
              <a:t> </a:t>
            </a:r>
            <a:r>
              <a:rPr lang="en-US" dirty="0" smtClean="0"/>
              <a:t>A-D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making </a:t>
            </a:r>
            <a:r>
              <a:rPr lang="en-US" dirty="0"/>
              <a:t>the preset input low, and applying a positive pulse to the clock input.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WORKING PRINCIPAL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Reduction in normal </a:t>
            </a:r>
            <a:r>
              <a:rPr lang="en-US" dirty="0" smtClean="0"/>
              <a:t>recurring.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Significantly </a:t>
            </a:r>
            <a:r>
              <a:rPr lang="en-US" dirty="0"/>
              <a:t>enhanced operational tools congestion </a:t>
            </a:r>
            <a:r>
              <a:rPr lang="en-US" dirty="0" smtClean="0"/>
              <a:t>to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effectively </a:t>
            </a:r>
            <a:r>
              <a:rPr lang="en-US" dirty="0"/>
              <a:t>manage traffic </a:t>
            </a:r>
            <a:r>
              <a:rPr lang="en-US" dirty="0" smtClean="0"/>
              <a:t>incidents.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improved public transport </a:t>
            </a:r>
            <a:r>
              <a:rPr lang="en-US" dirty="0" smtClean="0"/>
              <a:t>service.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Reduction </a:t>
            </a:r>
            <a:r>
              <a:rPr lang="en-US" dirty="0"/>
              <a:t>in emergency response times and safer travel.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ADVANTAGE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378</TotalTime>
  <Words>298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4 WAY TRAFFIC SIGNAL </vt:lpstr>
      <vt:lpstr>INTRODUCTION</vt:lpstr>
      <vt:lpstr>BASIC IDEA  </vt:lpstr>
      <vt:lpstr>CONTROL SIGNALS  </vt:lpstr>
      <vt:lpstr>COMPONENT </vt:lpstr>
      <vt:lpstr>CIRCUIT DIAGRAM</vt:lpstr>
      <vt:lpstr>WORKING PRINCIPAL </vt:lpstr>
      <vt:lpstr>WORKING PRINCIPAL</vt:lpstr>
      <vt:lpstr>ADVANTAGE </vt:lpstr>
      <vt:lpstr>ADVANTAGE </vt:lpstr>
      <vt:lpstr>DISADVANTAGE </vt:lpstr>
      <vt:lpstr>APPLICATIONS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WAY TRAFFIC SIGNAL CONTROLLER </dc:title>
  <dc:creator>Zahid Janjhi</dc:creator>
  <cp:lastModifiedBy>Amjad hussain</cp:lastModifiedBy>
  <cp:revision>33</cp:revision>
  <dcterms:created xsi:type="dcterms:W3CDTF">2015-04-28T15:50:19Z</dcterms:created>
  <dcterms:modified xsi:type="dcterms:W3CDTF">2015-05-05T08:35:07Z</dcterms:modified>
</cp:coreProperties>
</file>