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A44BCF-47D1-468F-B104-38F935F732FB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E2AE9AC-FDB4-484F-B490-CE6EEB969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</a:p>
          <a:p>
            <a:r>
              <a:rPr lang="en-US" dirty="0" err="1" smtClean="0"/>
              <a:t>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 smtClean="0"/>
          </a:p>
          <a:p>
            <a:r>
              <a:rPr lang="en-US" dirty="0" err="1" smtClean="0"/>
              <a:t>Amjad</a:t>
            </a:r>
            <a:r>
              <a:rPr lang="en-US" dirty="0" smtClean="0"/>
              <a:t> </a:t>
            </a:r>
            <a:r>
              <a:rPr lang="en-US" dirty="0" err="1" smtClean="0"/>
              <a:t>Hussain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The Impact of Socioeconomic Status on Body Mass Index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Chi chart of gender with nitration supplement with exercise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C:\Users\Apocalypse\Pictures\g+E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35878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pocalypse\Pictures\sup+ge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 </a:t>
            </a:r>
            <a:r>
              <a:rPr lang="en-US" b="1" u="sng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limitation</a:t>
            </a:r>
            <a:r>
              <a:rPr lang="en-US" dirty="0" smtClean="0"/>
              <a:t>.</a:t>
            </a:r>
          </a:p>
          <a:p>
            <a:r>
              <a:rPr lang="en-US" dirty="0"/>
              <a:t>from lower to upper class BMI is decreasing from 21 to 19.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/>
              <a:t>  World Health </a:t>
            </a:r>
            <a:r>
              <a:rPr lang="en-US" dirty="0" smtClean="0"/>
              <a:t>Organization's</a:t>
            </a:r>
            <a:r>
              <a:rPr lang="en-US" dirty="0"/>
              <a:t> general </a:t>
            </a:r>
            <a:r>
              <a:rPr lang="en-US" dirty="0" smtClean="0"/>
              <a:t>recommendations</a:t>
            </a:r>
          </a:p>
          <a:p>
            <a:r>
              <a:rPr lang="en-US" dirty="0"/>
              <a:t>E</a:t>
            </a:r>
            <a:r>
              <a:rPr lang="en-US" dirty="0" smtClean="0"/>
              <a:t>lectronic media</a:t>
            </a:r>
          </a:p>
          <a:p>
            <a:r>
              <a:rPr lang="en-US" dirty="0"/>
              <a:t>Government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Introduction: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Body mass index (BMI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indicator of  health status and disease risk, based upon weight and degree of </a:t>
            </a:r>
            <a:r>
              <a:rPr lang="en-US" sz="2000" dirty="0" smtClean="0"/>
              <a:t>obesity</a:t>
            </a:r>
          </a:p>
          <a:p>
            <a:r>
              <a:rPr lang="en-US" sz="2000" dirty="0"/>
              <a:t>High rates of diabetes , hypertension </a:t>
            </a:r>
            <a:r>
              <a:rPr lang="en-US" sz="2000" dirty="0" smtClean="0"/>
              <a:t>and </a:t>
            </a:r>
            <a:r>
              <a:rPr lang="en-US" sz="2000" dirty="0" err="1" smtClean="0"/>
              <a:t>dylipidemia</a:t>
            </a:r>
            <a:r>
              <a:rPr lang="en-US" sz="2000" dirty="0" smtClean="0"/>
              <a:t> </a:t>
            </a:r>
            <a:r>
              <a:rPr lang="en-US" sz="2000" dirty="0"/>
              <a:t>were noted among the people having Low BMI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Socioeconomic Status</a:t>
            </a:r>
          </a:p>
          <a:p>
            <a:pPr>
              <a:buNone/>
            </a:pPr>
            <a:r>
              <a:rPr lang="en-US" sz="2000" dirty="0" smtClean="0"/>
              <a:t>measure </a:t>
            </a:r>
            <a:r>
              <a:rPr lang="en-US" sz="2000" dirty="0"/>
              <a:t>of one's combined economic and social status and tends to be positively associated with better </a:t>
            </a:r>
            <a:r>
              <a:rPr lang="en-US" sz="2000" dirty="0" smtClean="0"/>
              <a:t>health</a:t>
            </a:r>
          </a:p>
          <a:p>
            <a:pPr>
              <a:buNone/>
            </a:pPr>
            <a:r>
              <a:rPr lang="en-US" sz="2000" dirty="0"/>
              <a:t>Nine of 11 studies reported  associations between  </a:t>
            </a:r>
            <a:r>
              <a:rPr lang="en-US" sz="2000" dirty="0" smtClean="0"/>
              <a:t>Socioeconomic </a:t>
            </a:r>
            <a:r>
              <a:rPr lang="en-US" sz="2000" dirty="0"/>
              <a:t>effect and BMI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Obesity is related to some of the leading causes of death, including heart disease, some cancers, stroke, and type 2 diabetes.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Methodology: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Population Study</a:t>
            </a:r>
            <a:r>
              <a:rPr lang="en-GB" sz="2000" dirty="0" smtClean="0"/>
              <a:t>: 300</a:t>
            </a:r>
          </a:p>
          <a:p>
            <a:r>
              <a:rPr lang="en-GB" sz="2000" dirty="0"/>
              <a:t>Data Collection Methods</a:t>
            </a:r>
            <a:r>
              <a:rPr lang="en-GB" sz="2000" dirty="0" smtClean="0"/>
              <a:t>:</a:t>
            </a:r>
          </a:p>
          <a:p>
            <a:r>
              <a:rPr lang="en-US" sz="2000" dirty="0"/>
              <a:t>live survey </a:t>
            </a:r>
            <a:r>
              <a:rPr lang="en-US" sz="2000" dirty="0" smtClean="0"/>
              <a:t>method</a:t>
            </a:r>
          </a:p>
          <a:p>
            <a:r>
              <a:rPr lang="en-GB" sz="2000" dirty="0"/>
              <a:t>qualitative and quantitative including age height and other questions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REVISED SOCIO-ECONOMIC STATUS SCALE FOR</a:t>
            </a:r>
            <a:endParaRPr lang="en-US" sz="2000" dirty="0"/>
          </a:p>
          <a:p>
            <a:r>
              <a:rPr lang="en-US" sz="2000" dirty="0"/>
              <a:t>URBAN AND RURAL INDIA (by Guru Raj M.S., </a:t>
            </a:r>
            <a:r>
              <a:rPr lang="en-US" sz="2000" dirty="0" err="1"/>
              <a:t>Shilpa</a:t>
            </a:r>
            <a:r>
              <a:rPr lang="en-US" sz="2000" dirty="0"/>
              <a:t> S., </a:t>
            </a:r>
            <a:r>
              <a:rPr lang="en-US" sz="2000" dirty="0" err="1"/>
              <a:t>Maheshwaran</a:t>
            </a:r>
            <a:r>
              <a:rPr lang="en-US" sz="2000" dirty="0"/>
              <a:t>, R. 2015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Education, occupation </a:t>
            </a:r>
            <a:r>
              <a:rPr lang="en-US" sz="2000" dirty="0"/>
              <a:t>and Income</a:t>
            </a:r>
            <a:endParaRPr lang="en-US" sz="2000" dirty="0" smtClean="0"/>
          </a:p>
          <a:p>
            <a:r>
              <a:rPr lang="en-GB" sz="2000" dirty="0"/>
              <a:t>Metric unit ::BMI= Weight (kg) / Height (m) x Height (m) </a:t>
            </a:r>
            <a:endParaRPr lang="en-US" sz="2000" dirty="0"/>
          </a:p>
          <a:p>
            <a:r>
              <a:rPr lang="en-GB" sz="2000" dirty="0"/>
              <a:t>or English Unit :: BMI = Weight (lb) / (Height (in) x(Height (in)) x 703 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mean age of participant was </a:t>
            </a:r>
            <a:r>
              <a:rPr lang="en-US" sz="2000" dirty="0" smtClean="0"/>
              <a:t>20</a:t>
            </a:r>
          </a:p>
          <a:p>
            <a:r>
              <a:rPr lang="en-GB" sz="2000" dirty="0"/>
              <a:t>Lower class has mean 21.57 BMI, ,Lower middle   20.8 ,Upper middle 19.8 and Upper   19 BMI showing the Linearity of data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4191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/>
              <a:t>Regression equation</a:t>
            </a:r>
          </a:p>
          <a:p>
            <a:r>
              <a:rPr lang="en-GB" sz="2400" b="1" dirty="0" smtClean="0"/>
              <a:t>BMI </a:t>
            </a:r>
            <a:r>
              <a:rPr lang="en-GB" sz="2400" b="1" dirty="0"/>
              <a:t>= 17.462+0.139(age</a:t>
            </a:r>
            <a:r>
              <a:rPr lang="en-GB" sz="2400" b="1" dirty="0" smtClean="0"/>
              <a:t>)</a:t>
            </a:r>
          </a:p>
          <a:p>
            <a:r>
              <a:rPr lang="en-GB" sz="2400" b="1" dirty="0"/>
              <a:t>BMI= 21.906-0.426(Socioeconomic status</a:t>
            </a:r>
            <a:r>
              <a:rPr lang="en-GB" sz="2400" b="1" dirty="0" smtClean="0"/>
              <a:t>)</a:t>
            </a:r>
          </a:p>
          <a:p>
            <a:endParaRPr lang="en-GB" b="1" dirty="0"/>
          </a:p>
          <a:p>
            <a:r>
              <a:rPr lang="en-GB" sz="2000" dirty="0"/>
              <a:t>72.7 % of participants are concerned about food security or </a:t>
            </a:r>
            <a:r>
              <a:rPr lang="en-GB" sz="2000" dirty="0" err="1"/>
              <a:t>hygene</a:t>
            </a:r>
            <a:endParaRPr lang="en-US" sz="2000" dirty="0"/>
          </a:p>
          <a:p>
            <a:r>
              <a:rPr lang="en-US" sz="2000" dirty="0"/>
              <a:t>70 % don’t participate in any Weight loss  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Apocalypse\Pictures\co+soc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pocalypse\Pictures\co+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2192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</TotalTime>
  <Words>291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Perpetua</vt:lpstr>
      <vt:lpstr>Times New Roman</vt:lpstr>
      <vt:lpstr>Wingdings 2</vt:lpstr>
      <vt:lpstr>Equity</vt:lpstr>
      <vt:lpstr>The Impact of Socioeconomic Status on Body Mass Index </vt:lpstr>
      <vt:lpstr>Introduction: </vt:lpstr>
      <vt:lpstr>PowerPoint Presentation</vt:lpstr>
      <vt:lpstr>PowerPoint Presentation</vt:lpstr>
      <vt:lpstr>Methodology: </vt:lpstr>
      <vt:lpstr>PowerPoint Presentation</vt:lpstr>
      <vt:lpstr>Results</vt:lpstr>
      <vt:lpstr>PowerPoint Presentation</vt:lpstr>
      <vt:lpstr>PowerPoint Presentation</vt:lpstr>
      <vt:lpstr>Chi chart of gender with nitration supplement with exercise </vt:lpstr>
      <vt:lpstr>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Apocalypse</dc:creator>
  <cp:lastModifiedBy>Babar Ali Khokhar</cp:lastModifiedBy>
  <cp:revision>17</cp:revision>
  <dcterms:created xsi:type="dcterms:W3CDTF">2016-03-11T06:45:51Z</dcterms:created>
  <dcterms:modified xsi:type="dcterms:W3CDTF">2016-03-12T05:30:01Z</dcterms:modified>
</cp:coreProperties>
</file>