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389" r:id="rId3"/>
    <p:sldId id="978" r:id="rId4"/>
    <p:sldId id="687" r:id="rId5"/>
    <p:sldId id="688" r:id="rId6"/>
    <p:sldId id="979" r:id="rId7"/>
    <p:sldId id="980" r:id="rId8"/>
    <p:sldId id="9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F881-4016-4998-B086-6C66192CAD5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41DB8-70BC-408F-8F04-85946B98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>
            <a:extLst>
              <a:ext uri="{FF2B5EF4-FFF2-40B4-BE49-F238E27FC236}">
                <a16:creationId xmlns:a16="http://schemas.microsoft.com/office/drawing/2014/main" id="{3E555F96-CD32-4FE1-9830-E9512E033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AE8C21-D13A-436E-96B1-C6887DBB2136}" type="slidenum">
              <a:rPr lang="ar-SA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3091" name="Rectangle 2">
            <a:extLst>
              <a:ext uri="{FF2B5EF4-FFF2-40B4-BE49-F238E27FC236}">
                <a16:creationId xmlns:a16="http://schemas.microsoft.com/office/drawing/2014/main" id="{FAF923C7-88D0-45D5-BCAD-0F1CFFCB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3092" name="Rectangle 3">
            <a:extLst>
              <a:ext uri="{FF2B5EF4-FFF2-40B4-BE49-F238E27FC236}">
                <a16:creationId xmlns:a16="http://schemas.microsoft.com/office/drawing/2014/main" id="{4AA22CED-23CE-426E-ACA9-DB7DFB4F3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z="1600" b="1"/>
              <a:t>Overloading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Methods can be overloaded as well. System.out.println() can print a double, a float, an int, a long, or a String.You don't do anything different depending on the type of number you want the value of. Overloading takes care of it.Programmer-defined classes can overload methods as well. To do this simply write two methods with the same name but different argument lists.</a:t>
            </a:r>
          </a:p>
        </p:txBody>
      </p:sp>
    </p:spTree>
    <p:extLst>
      <p:ext uri="{BB962C8B-B14F-4D97-AF65-F5344CB8AC3E}">
        <p14:creationId xmlns:p14="http://schemas.microsoft.com/office/powerpoint/2010/main" val="6598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753E86-34BF-41A4-9E3D-F6F5899DC95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BBCFDC-1E45-424B-89EC-9D1BB2FCB2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C086-85FB-441D-BACA-809DA2BB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24C-9A35-4928-82FE-59999D536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Suhad Daraghmeh</a:t>
            </a:r>
          </a:p>
        </p:txBody>
      </p:sp>
    </p:spTree>
    <p:extLst>
      <p:ext uri="{BB962C8B-B14F-4D97-AF65-F5344CB8AC3E}">
        <p14:creationId xmlns:p14="http://schemas.microsoft.com/office/powerpoint/2010/main" val="3733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6CB94CF-601A-4B5C-A763-2F86B52D8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003399"/>
                </a:solidFill>
              </a:rPr>
              <a:t>Overloading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BFA7085-6CDE-48E2-9952-9AECFDF6D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676400"/>
            <a:ext cx="8352928" cy="4419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Overloading is when the same method or operator can be used on many different types of data.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void print(int   a)</a:t>
            </a:r>
          </a:p>
          <a:p>
            <a:pPr eaLnBrk="1" hangingPunct="1">
              <a:buNone/>
            </a:pPr>
            <a:r>
              <a:rPr lang="en-US" altLang="en-US" dirty="0"/>
              <a:t>   int print(int  * a)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void print(float  a)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void print(int   </a:t>
            </a:r>
            <a:r>
              <a:rPr lang="en-US" altLang="en-US" dirty="0" err="1"/>
              <a:t>a,int</a:t>
            </a:r>
            <a:r>
              <a:rPr lang="en-US" altLang="en-US" dirty="0"/>
              <a:t>   b)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9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173B-9476-4CE7-89EB-C040E599D4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6745" y="701336"/>
            <a:ext cx="9775825" cy="5113538"/>
          </a:xfrm>
        </p:spPr>
        <p:txBody>
          <a:bodyPr>
            <a:noAutofit/>
          </a:bodyPr>
          <a:lstStyle/>
          <a:p>
            <a:r>
              <a:rPr lang="en-US" sz="1800" dirty="0"/>
              <a:t>The C++ compiler determines which method is used based on the method signature.</a:t>
            </a:r>
          </a:p>
          <a:p>
            <a:endParaRPr lang="en-US" sz="1800" dirty="0"/>
          </a:p>
          <a:p>
            <a:r>
              <a:rPr lang="en-US" sz="1800" dirty="0"/>
              <a:t> Overloading methods can make programs clearer and more readable.</a:t>
            </a:r>
          </a:p>
          <a:p>
            <a:endParaRPr lang="en-US" sz="1800" dirty="0"/>
          </a:p>
          <a:p>
            <a:r>
              <a:rPr lang="en-US" sz="1800" dirty="0"/>
              <a:t> Methods that perform closely related tasks should be given the same name.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Overloaded methods must have different parameter lists. You cannot overload methods based on different modifiers (public, private or protected)  or return types. </a:t>
            </a:r>
          </a:p>
          <a:p>
            <a:endParaRPr lang="en-US" sz="1800" dirty="0"/>
          </a:p>
          <a:p>
            <a:r>
              <a:rPr lang="en-US" sz="1800" dirty="0"/>
              <a:t>Sometimes there are two or more possible matches for an invocation of a method due to similar method signature, so the compiler cannot determine the most specific match. This is referred to as </a:t>
            </a:r>
            <a:r>
              <a:rPr lang="en-US" sz="1800" dirty="0">
                <a:solidFill>
                  <a:srgbClr val="FF0000"/>
                </a:solidFill>
              </a:rPr>
              <a:t>ambiguous</a:t>
            </a:r>
            <a:r>
              <a:rPr lang="en-US" sz="1800" dirty="0"/>
              <a:t> invocation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771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7">
            <a:extLst>
              <a:ext uri="{FF2B5EF4-FFF2-40B4-BE49-F238E27FC236}">
                <a16:creationId xmlns:a16="http://schemas.microsoft.com/office/drawing/2014/main" id="{C1062D72-1D91-4521-B3FB-AAC31FC74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155" y="116632"/>
            <a:ext cx="10724226" cy="643656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6000" b="1" dirty="0">
                <a:solidFill>
                  <a:schemeClr val="accent2">
                    <a:lumMod val="75000"/>
                  </a:schemeClr>
                </a:solidFill>
              </a:rPr>
              <a:t>Example 1: Function Overloading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</a:t>
            </a:r>
            <a:r>
              <a:rPr lang="en-US" altLang="en-US" sz="2000" dirty="0"/>
              <a:t>lass     </a:t>
            </a:r>
            <a:r>
              <a:rPr lang="en-US" altLang="en-US" sz="2000" dirty="0" err="1"/>
              <a:t>MyPoint</a:t>
            </a:r>
            <a:r>
              <a:rPr lang="en-US" altLang="en-US" sz="2000" dirty="0"/>
              <a:t>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int   x, 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// display() method with no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void  display()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</a:t>
            </a:r>
            <a:r>
              <a:rPr lang="en-US" altLang="en-US" dirty="0" err="1"/>
              <a:t>cout</a:t>
            </a:r>
            <a:r>
              <a:rPr lang="en-US" altLang="en-US" dirty="0"/>
              <a:t>&lt;&lt;“x=“&lt;&lt;x &lt;&lt;“,”&lt;&lt;“y=“&lt;&lt;y&lt;&lt;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// display() method with two parameters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void display(int a, int b)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x = a;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y = b;</a:t>
            </a:r>
          </a:p>
          <a:p>
            <a:pPr>
              <a:buNone/>
            </a:pPr>
            <a:r>
              <a:rPr lang="en-US" altLang="en-US" dirty="0"/>
              <a:t>      </a:t>
            </a:r>
            <a:r>
              <a:rPr lang="en-US" altLang="en-US" dirty="0" err="1"/>
              <a:t>cout</a:t>
            </a:r>
            <a:r>
              <a:rPr lang="en-US" altLang="en-US" dirty="0"/>
              <a:t>&lt;&lt;“x=“&lt;&lt;x &lt;&lt;“,”&lt;&lt;“y=“&lt;&lt;y&lt;&lt;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>
              <a:buNone/>
            </a:pPr>
            <a:r>
              <a:rPr lang="en-US" alt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725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7">
            <a:extLst>
              <a:ext uri="{FF2B5EF4-FFF2-40B4-BE49-F238E27FC236}">
                <a16:creationId xmlns:a16="http://schemas.microsoft.com/office/drawing/2014/main" id="{78226D9F-5B33-4F17-870E-A3ECD24AB9E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2300" y="569650"/>
            <a:ext cx="796925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void </a:t>
            </a:r>
            <a:r>
              <a:rPr lang="en-US" altLang="en-US" sz="1800" dirty="0" err="1"/>
              <a:t>setData</a:t>
            </a:r>
            <a:r>
              <a:rPr lang="en-US" altLang="en-US" sz="1800" dirty="0"/>
              <a:t>(int a, int b)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x =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y =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void main(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MyPoint</a:t>
            </a:r>
            <a:r>
              <a:rPr lang="en-US" altLang="en-US" sz="1800" dirty="0"/>
              <a:t>   obj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obj.setData</a:t>
            </a:r>
            <a:r>
              <a:rPr lang="en-US" altLang="en-US" sz="1800" dirty="0"/>
              <a:t>(10,20);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  </a:t>
            </a:r>
            <a:r>
              <a:rPr lang="en-US" altLang="en-US" sz="1800" dirty="0" err="1">
                <a:solidFill>
                  <a:srgbClr val="C00000"/>
                </a:solidFill>
              </a:rPr>
              <a:t>obj.display</a:t>
            </a:r>
            <a:r>
              <a:rPr lang="en-US" altLang="en-US" sz="1800" dirty="0">
                <a:solidFill>
                  <a:srgbClr val="C00000"/>
                </a:solidFill>
              </a:rPr>
              <a:t>();        // invoking display() method with no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        </a:t>
            </a:r>
            <a:r>
              <a:rPr lang="en-US" altLang="en-US" sz="1800" dirty="0" err="1">
                <a:solidFill>
                  <a:srgbClr val="C00000"/>
                </a:solidFill>
              </a:rPr>
              <a:t>obj.display</a:t>
            </a:r>
            <a:r>
              <a:rPr lang="en-US" altLang="en-US" sz="1800" dirty="0">
                <a:solidFill>
                  <a:srgbClr val="C00000"/>
                </a:solidFill>
              </a:rPr>
              <a:t>(30,40);   // invoking display() method with two int value parameters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090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6B46C-9B24-48EA-BB8A-DBC95678C0B8}"/>
              </a:ext>
            </a:extLst>
          </p:cNvPr>
          <p:cNvSpPr txBox="1"/>
          <p:nvPr/>
        </p:nvSpPr>
        <p:spPr>
          <a:xfrm>
            <a:off x="692459" y="511375"/>
            <a:ext cx="50070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Box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private: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double length;      // Length of a box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double breadth;     // Breadth of a box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double height;      // Height of a box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getVolume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(void)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return length * breadth * height;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length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setBreadth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breadth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void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height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5ED2C-E47D-43EA-9D78-8B3C87139197}"/>
              </a:ext>
            </a:extLst>
          </p:cNvPr>
          <p:cNvSpPr txBox="1"/>
          <p:nvPr/>
        </p:nvSpPr>
        <p:spPr>
          <a:xfrm>
            <a:off x="550414" y="0"/>
            <a:ext cx="584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2: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5201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BAFCB1-21BF-4271-9030-0FB2229250A7}"/>
              </a:ext>
            </a:extLst>
          </p:cNvPr>
          <p:cNvSpPr/>
          <p:nvPr/>
        </p:nvSpPr>
        <p:spPr>
          <a:xfrm>
            <a:off x="284084" y="-3501"/>
            <a:ext cx="1099943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 // Overload + operator to add two Box objects.</a:t>
            </a:r>
          </a:p>
          <a:p>
            <a:r>
              <a:rPr lang="en-US" sz="1700" dirty="0"/>
              <a:t>      Box   operator+(const Box  &amp; b) {  </a:t>
            </a:r>
            <a:r>
              <a:rPr lang="en-US" sz="1700" dirty="0">
                <a:solidFill>
                  <a:srgbClr val="FFC000"/>
                </a:solidFill>
              </a:rPr>
              <a:t>// b in a nickname for object Box2 </a:t>
            </a:r>
          </a:p>
          <a:p>
            <a:r>
              <a:rPr lang="en-US" sz="1700" dirty="0"/>
              <a:t>         Box     </a:t>
            </a:r>
            <a:r>
              <a:rPr lang="en-US" sz="1700" dirty="0" err="1"/>
              <a:t>box</a:t>
            </a:r>
            <a:r>
              <a:rPr lang="en-US" sz="1700" dirty="0"/>
              <a:t>; </a:t>
            </a:r>
            <a:r>
              <a:rPr lang="en-US" sz="1700" dirty="0">
                <a:solidFill>
                  <a:srgbClr val="FFC000"/>
                </a:solidFill>
              </a:rPr>
              <a:t>// compiler default constructor is invoked</a:t>
            </a:r>
          </a:p>
          <a:p>
            <a:r>
              <a:rPr lang="en-US" sz="1700" dirty="0"/>
              <a:t>         </a:t>
            </a:r>
            <a:r>
              <a:rPr lang="en-US" sz="1700" dirty="0" err="1"/>
              <a:t>box.length</a:t>
            </a:r>
            <a:r>
              <a:rPr lang="en-US" sz="1700" dirty="0"/>
              <a:t> = this-&gt;length + </a:t>
            </a:r>
            <a:r>
              <a:rPr lang="en-US" sz="1700" dirty="0" err="1"/>
              <a:t>b.length</a:t>
            </a:r>
            <a:r>
              <a:rPr lang="en-US" sz="1700" dirty="0"/>
              <a:t>;  </a:t>
            </a:r>
            <a:r>
              <a:rPr lang="en-US" sz="1700" dirty="0">
                <a:solidFill>
                  <a:srgbClr val="FFC000"/>
                </a:solidFill>
              </a:rPr>
              <a:t>//  6.0 + 12.0</a:t>
            </a:r>
          </a:p>
          <a:p>
            <a:r>
              <a:rPr lang="en-US" sz="1700" dirty="0"/>
              <a:t>         </a:t>
            </a:r>
            <a:r>
              <a:rPr lang="en-US" sz="1700" dirty="0" err="1"/>
              <a:t>box.breadth</a:t>
            </a:r>
            <a:r>
              <a:rPr lang="en-US" sz="1700" dirty="0"/>
              <a:t> = this-&gt;breadth + </a:t>
            </a:r>
            <a:r>
              <a:rPr lang="en-US" sz="1700" dirty="0" err="1"/>
              <a:t>b.breadth</a:t>
            </a:r>
            <a:r>
              <a:rPr lang="en-US" sz="1700" dirty="0"/>
              <a:t>; </a:t>
            </a:r>
            <a:r>
              <a:rPr lang="en-US" sz="1700" dirty="0">
                <a:solidFill>
                  <a:srgbClr val="FFC000"/>
                </a:solidFill>
              </a:rPr>
              <a:t>//  7.0 + 13.0</a:t>
            </a:r>
            <a:endParaRPr lang="en-US" sz="1700" dirty="0"/>
          </a:p>
          <a:p>
            <a:r>
              <a:rPr lang="en-US" sz="1700" dirty="0"/>
              <a:t>         </a:t>
            </a:r>
            <a:r>
              <a:rPr lang="en-US" sz="1700" dirty="0" err="1"/>
              <a:t>box.height</a:t>
            </a:r>
            <a:r>
              <a:rPr lang="en-US" sz="1700" dirty="0"/>
              <a:t> = this-&gt;height + </a:t>
            </a:r>
            <a:r>
              <a:rPr lang="en-US" sz="1700" dirty="0" err="1"/>
              <a:t>b.height</a:t>
            </a:r>
            <a:r>
              <a:rPr lang="en-US" sz="1700" dirty="0"/>
              <a:t>; </a:t>
            </a:r>
            <a:r>
              <a:rPr lang="en-US" sz="1700" dirty="0">
                <a:solidFill>
                  <a:srgbClr val="FFC000"/>
                </a:solidFill>
              </a:rPr>
              <a:t>//  5.0 + 10.0</a:t>
            </a:r>
          </a:p>
          <a:p>
            <a:r>
              <a:rPr lang="en-US" sz="1700" dirty="0"/>
              <a:t>        </a:t>
            </a:r>
          </a:p>
          <a:p>
            <a:r>
              <a:rPr lang="en-US" sz="1700" dirty="0"/>
              <a:t>            return box; </a:t>
            </a:r>
            <a:r>
              <a:rPr lang="en-US" sz="1700" dirty="0">
                <a:solidFill>
                  <a:srgbClr val="FFC000"/>
                </a:solidFill>
              </a:rPr>
              <a:t>// This return statement invokes the copy constructor method to make a copy of the object (box).    </a:t>
            </a:r>
          </a:p>
          <a:p>
            <a:r>
              <a:rPr lang="en-US" sz="1700" dirty="0">
                <a:solidFill>
                  <a:srgbClr val="FFC000"/>
                </a:solidFill>
              </a:rPr>
              <a:t>  </a:t>
            </a:r>
            <a:r>
              <a:rPr lang="en-US" sz="1700" dirty="0"/>
              <a:t>}                             </a:t>
            </a:r>
            <a:r>
              <a:rPr lang="en-US" sz="1700" dirty="0">
                <a:solidFill>
                  <a:srgbClr val="FFC000"/>
                </a:solidFill>
              </a:rPr>
              <a:t> // Then destructor is invoked for the local object box</a:t>
            </a:r>
          </a:p>
          <a:p>
            <a:r>
              <a:rPr lang="en-US" sz="1700" dirty="0"/>
              <a:t>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A058A-216E-43C4-A52B-97C62E425EE7}"/>
              </a:ext>
            </a:extLst>
          </p:cNvPr>
          <p:cNvSpPr/>
          <p:nvPr/>
        </p:nvSpPr>
        <p:spPr>
          <a:xfrm>
            <a:off x="163676" y="2679592"/>
            <a:ext cx="106144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// Main function for the program</a:t>
            </a:r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Box      Box1, Box2 Box3;      // Instantiate 3 objects of type Box</a:t>
            </a:r>
          </a:p>
          <a:p>
            <a:r>
              <a:rPr lang="en-US" sz="1400" dirty="0"/>
              <a:t>   double      volume = 0.0; // Store the volume of a box here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// box 1 specification</a:t>
            </a:r>
          </a:p>
          <a:p>
            <a:r>
              <a:rPr lang="en-US" sz="1400" dirty="0"/>
              <a:t>   Box1.setLength(6.0);    Box1.setBreadth(7.0);    Box1.setHeight(5.0);</a:t>
            </a:r>
          </a:p>
          <a:p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// box 2 specification</a:t>
            </a:r>
          </a:p>
          <a:p>
            <a:r>
              <a:rPr lang="en-US" sz="1400" dirty="0"/>
              <a:t>   Box2.setLength(12.0);    Box2.setBreadth(13.0);    Box2.setHeight(10.0);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// volume of box 1</a:t>
            </a:r>
          </a:p>
          <a:p>
            <a:r>
              <a:rPr lang="en-US" sz="1400" dirty="0"/>
              <a:t>   volume = Box1.getVolume();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cout</a:t>
            </a:r>
            <a:r>
              <a:rPr lang="en-US" sz="1400" dirty="0"/>
              <a:t> &lt;&lt; "Volume of Box1 : " &lt;&lt; volume 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  <a:r>
              <a:rPr lang="en-US" sz="1400" b="1" dirty="0">
                <a:solidFill>
                  <a:srgbClr val="0070C0"/>
                </a:solidFill>
              </a:rPr>
              <a:t>// It prints:   Volume of Box1 : 210.0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// volume of box 2</a:t>
            </a:r>
          </a:p>
          <a:p>
            <a:r>
              <a:rPr lang="en-US" sz="1400" dirty="0"/>
              <a:t>   volume = Box2.getVolume();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cout</a:t>
            </a:r>
            <a:r>
              <a:rPr lang="en-US" sz="1400" dirty="0"/>
              <a:t> &lt;&lt; "Volume of Box2 : " &lt;&lt; volume &lt;&lt;</a:t>
            </a:r>
            <a:r>
              <a:rPr lang="en-US" sz="1400" dirty="0" err="1"/>
              <a:t>endl</a:t>
            </a:r>
            <a:r>
              <a:rPr lang="en-US" sz="1400" dirty="0"/>
              <a:t>; </a:t>
            </a:r>
            <a:r>
              <a:rPr lang="en-US" sz="1400" b="1" dirty="0">
                <a:solidFill>
                  <a:srgbClr val="0070C0"/>
                </a:solidFill>
              </a:rPr>
              <a:t>// It prints:   Volume of Box2 : 1560.0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// Add two object as follows:</a:t>
            </a:r>
          </a:p>
          <a:p>
            <a:r>
              <a:rPr lang="en-US" sz="1400" dirty="0"/>
              <a:t>   Box3 = Box1 + Box2</a:t>
            </a:r>
            <a:r>
              <a:rPr lang="en-US" sz="1200" b="1" dirty="0"/>
              <a:t>;</a:t>
            </a:r>
            <a:r>
              <a:rPr lang="en-US" sz="1200" b="1" dirty="0">
                <a:solidFill>
                  <a:srgbClr val="FFC000"/>
                </a:solidFill>
              </a:rPr>
              <a:t>  </a:t>
            </a:r>
            <a:r>
              <a:rPr lang="en-US" sz="1200" b="1" dirty="0">
                <a:solidFill>
                  <a:srgbClr val="0070C0"/>
                </a:solidFill>
              </a:rPr>
              <a:t> //This assignment statement will call the operator + and store the result in object Box 3 using operator = ( </a:t>
            </a:r>
            <a:r>
              <a:rPr lang="en-US" sz="1200" b="1" dirty="0" err="1">
                <a:solidFill>
                  <a:srgbClr val="0070C0"/>
                </a:solidFill>
              </a:rPr>
              <a:t>i.n</a:t>
            </a:r>
            <a:r>
              <a:rPr lang="en-US" sz="1200" b="1" dirty="0">
                <a:solidFill>
                  <a:srgbClr val="0070C0"/>
                </a:solidFill>
              </a:rPr>
              <a:t> Box 3 = copy of(box)).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874FC-0318-4AAF-B44F-BC41C13C4685}"/>
              </a:ext>
            </a:extLst>
          </p:cNvPr>
          <p:cNvSpPr txBox="1"/>
          <p:nvPr/>
        </p:nvSpPr>
        <p:spPr>
          <a:xfrm>
            <a:off x="8533039" y="2732927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58E40-9B24-4744-997C-9D5789B8432D}"/>
              </a:ext>
            </a:extLst>
          </p:cNvPr>
          <p:cNvSpPr txBox="1"/>
          <p:nvPr/>
        </p:nvSpPr>
        <p:spPr>
          <a:xfrm>
            <a:off x="10076154" y="2703242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E3733-7A58-4B52-B8E4-883C4D1299C4}"/>
              </a:ext>
            </a:extLst>
          </p:cNvPr>
          <p:cNvSpPr txBox="1"/>
          <p:nvPr/>
        </p:nvSpPr>
        <p:spPr>
          <a:xfrm>
            <a:off x="9504449" y="4441484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0335FA-84E6-4992-9490-247DD29A4FEA}"/>
              </a:ext>
            </a:extLst>
          </p:cNvPr>
          <p:cNvGrpSpPr/>
          <p:nvPr/>
        </p:nvGrpSpPr>
        <p:grpSpPr>
          <a:xfrm>
            <a:off x="9676659" y="2999083"/>
            <a:ext cx="1376039" cy="1439754"/>
            <a:chOff x="8549196" y="2714996"/>
            <a:chExt cx="1189608" cy="14397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E427BC-B643-4266-A9A0-3EBBB5471159}"/>
                </a:ext>
              </a:extLst>
            </p:cNvPr>
            <p:cNvSpPr/>
            <p:nvPr/>
          </p:nvSpPr>
          <p:spPr>
            <a:xfrm>
              <a:off x="8549196" y="2714996"/>
              <a:ext cx="1189608" cy="1439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97F49C-80EC-4DC6-97E3-8F9FC98B8325}"/>
                </a:ext>
              </a:extLst>
            </p:cNvPr>
            <p:cNvSpPr/>
            <p:nvPr/>
          </p:nvSpPr>
          <p:spPr>
            <a:xfrm>
              <a:off x="9152878" y="3684232"/>
              <a:ext cx="424754" cy="2203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10.0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CDDCED-E686-456D-A7E7-A664ED909FCB}"/>
                </a:ext>
              </a:extLst>
            </p:cNvPr>
            <p:cNvSpPr/>
            <p:nvPr/>
          </p:nvSpPr>
          <p:spPr>
            <a:xfrm>
              <a:off x="9271246" y="3398667"/>
              <a:ext cx="467558" cy="1864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13.0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764FC6-24DC-4944-B2CC-319A6E251CD2}"/>
                </a:ext>
              </a:extLst>
            </p:cNvPr>
            <p:cNvSpPr/>
            <p:nvPr/>
          </p:nvSpPr>
          <p:spPr>
            <a:xfrm>
              <a:off x="9172110" y="3141212"/>
              <a:ext cx="486792" cy="22467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12.0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2DF2DB-F308-4352-BCE2-3209517F434D}"/>
                </a:ext>
              </a:extLst>
            </p:cNvPr>
            <p:cNvSpPr txBox="1"/>
            <p:nvPr/>
          </p:nvSpPr>
          <p:spPr>
            <a:xfrm>
              <a:off x="8701596" y="3119671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length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336EFA-8595-4A00-9C1E-71FD44BBEF51}"/>
                </a:ext>
              </a:extLst>
            </p:cNvPr>
            <p:cNvSpPr txBox="1"/>
            <p:nvPr/>
          </p:nvSpPr>
          <p:spPr>
            <a:xfrm>
              <a:off x="8683841" y="3372952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breadth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6C69B7-2E0A-4584-8EB1-192F8991F2E2}"/>
                </a:ext>
              </a:extLst>
            </p:cNvPr>
            <p:cNvSpPr txBox="1"/>
            <p:nvPr/>
          </p:nvSpPr>
          <p:spPr>
            <a:xfrm>
              <a:off x="8696418" y="3664851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height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791CF8-8BCC-4A6A-BF1C-595AB4B2454A}"/>
              </a:ext>
            </a:extLst>
          </p:cNvPr>
          <p:cNvCxnSpPr>
            <a:cxnSpLocks/>
          </p:cNvCxnSpPr>
          <p:nvPr/>
        </p:nvCxnSpPr>
        <p:spPr>
          <a:xfrm flipV="1">
            <a:off x="142043" y="2626372"/>
            <a:ext cx="11925670" cy="4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D18976-B806-40DC-9403-8737D1881194}"/>
              </a:ext>
            </a:extLst>
          </p:cNvPr>
          <p:cNvGrpSpPr/>
          <p:nvPr/>
        </p:nvGrpSpPr>
        <p:grpSpPr>
          <a:xfrm>
            <a:off x="8286935" y="72975"/>
            <a:ext cx="1557292" cy="1769868"/>
            <a:chOff x="8286935" y="72975"/>
            <a:chExt cx="1557292" cy="17698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8D90FB-1418-435F-AF45-8C71F323D382}"/>
                </a:ext>
              </a:extLst>
            </p:cNvPr>
            <p:cNvGrpSpPr/>
            <p:nvPr/>
          </p:nvGrpSpPr>
          <p:grpSpPr>
            <a:xfrm>
              <a:off x="8286935" y="403089"/>
              <a:ext cx="1557292" cy="1439754"/>
              <a:chOff x="8549197" y="2714996"/>
              <a:chExt cx="1189608" cy="14397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6491B6-48C2-40CE-8750-09583DE7A226}"/>
                  </a:ext>
                </a:extLst>
              </p:cNvPr>
              <p:cNvSpPr/>
              <p:nvPr/>
            </p:nvSpPr>
            <p:spPr>
              <a:xfrm>
                <a:off x="8549197" y="2714996"/>
                <a:ext cx="1189608" cy="1439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B39FEC9-1FB5-4D01-9B9C-59108F3CBF9F}"/>
                  </a:ext>
                </a:extLst>
              </p:cNvPr>
              <p:cNvSpPr/>
              <p:nvPr/>
            </p:nvSpPr>
            <p:spPr>
              <a:xfrm>
                <a:off x="9175143" y="3684233"/>
                <a:ext cx="418278" cy="2058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C000"/>
                    </a:solidFill>
                  </a:rPr>
                  <a:t>15.0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01C60F-9E0A-4043-8B38-9F9874B5D320}"/>
                  </a:ext>
                </a:extLst>
              </p:cNvPr>
              <p:cNvSpPr/>
              <p:nvPr/>
            </p:nvSpPr>
            <p:spPr>
              <a:xfrm>
                <a:off x="9271247" y="3398667"/>
                <a:ext cx="418278" cy="2058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C000"/>
                    </a:solidFill>
                  </a:rPr>
                  <a:t>20.0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8EBBDC-0E76-47D2-908C-4F866C8819A1}"/>
                  </a:ext>
                </a:extLst>
              </p:cNvPr>
              <p:cNvSpPr/>
              <p:nvPr/>
            </p:nvSpPr>
            <p:spPr>
              <a:xfrm>
                <a:off x="9252014" y="3112610"/>
                <a:ext cx="406260" cy="21466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C000"/>
                    </a:solidFill>
                  </a:rPr>
                  <a:t>18.0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37D85B-C734-468B-A20F-CB21D66BEB3A}"/>
                  </a:ext>
                </a:extLst>
              </p:cNvPr>
              <p:cNvSpPr txBox="1"/>
              <p:nvPr/>
            </p:nvSpPr>
            <p:spPr>
              <a:xfrm>
                <a:off x="8701598" y="3119671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length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31CE52-BD42-4231-93DE-822F44BD0405}"/>
                  </a:ext>
                </a:extLst>
              </p:cNvPr>
              <p:cNvSpPr txBox="1"/>
              <p:nvPr/>
            </p:nvSpPr>
            <p:spPr>
              <a:xfrm>
                <a:off x="8683846" y="3372952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breadth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EEF010-9977-4612-A209-AA0D5159C4D5}"/>
                  </a:ext>
                </a:extLst>
              </p:cNvPr>
              <p:cNvSpPr txBox="1"/>
              <p:nvPr/>
            </p:nvSpPr>
            <p:spPr>
              <a:xfrm>
                <a:off x="8696418" y="3664851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height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D49F9B-C65B-40C3-9D5D-E136CD74DE35}"/>
                </a:ext>
              </a:extLst>
            </p:cNvPr>
            <p:cNvSpPr txBox="1"/>
            <p:nvPr/>
          </p:nvSpPr>
          <p:spPr>
            <a:xfrm>
              <a:off x="8748386" y="72975"/>
              <a:ext cx="90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box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5C59906-0C1A-4550-83A7-279705E1422D}"/>
              </a:ext>
            </a:extLst>
          </p:cNvPr>
          <p:cNvSpPr/>
          <p:nvPr/>
        </p:nvSpPr>
        <p:spPr>
          <a:xfrm>
            <a:off x="11218958" y="5207883"/>
            <a:ext cx="863550" cy="97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21528-C521-432D-8CC5-357A8CAEB23C}"/>
              </a:ext>
            </a:extLst>
          </p:cNvPr>
          <p:cNvSpPr txBox="1"/>
          <p:nvPr/>
        </p:nvSpPr>
        <p:spPr>
          <a:xfrm>
            <a:off x="11205064" y="4864951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74C14-639F-453F-ADA0-7064D617269D}"/>
              </a:ext>
            </a:extLst>
          </p:cNvPr>
          <p:cNvSpPr txBox="1"/>
          <p:nvPr/>
        </p:nvSpPr>
        <p:spPr>
          <a:xfrm flipH="1">
            <a:off x="11270204" y="5207883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2665FB-9C4F-4F0A-A7E5-6D2060E47703}"/>
              </a:ext>
            </a:extLst>
          </p:cNvPr>
          <p:cNvGrpSpPr/>
          <p:nvPr/>
        </p:nvGrpSpPr>
        <p:grpSpPr>
          <a:xfrm>
            <a:off x="8268669" y="3051644"/>
            <a:ext cx="1189608" cy="1439754"/>
            <a:chOff x="8549196" y="2714996"/>
            <a:chExt cx="1189608" cy="143975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05D26E-AF65-4558-A17C-EBC2EA7334CC}"/>
                </a:ext>
              </a:extLst>
            </p:cNvPr>
            <p:cNvSpPr/>
            <p:nvPr/>
          </p:nvSpPr>
          <p:spPr>
            <a:xfrm>
              <a:off x="8549196" y="2714996"/>
              <a:ext cx="1189608" cy="1439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7BB313-D8AA-45CC-819D-6F5A3D30F2EF}"/>
                </a:ext>
              </a:extLst>
            </p:cNvPr>
            <p:cNvSpPr/>
            <p:nvPr/>
          </p:nvSpPr>
          <p:spPr>
            <a:xfrm>
              <a:off x="9152878" y="3684232"/>
              <a:ext cx="506024" cy="2130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5.0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153E7B-2151-4CB8-A6EB-9EDBCC34F8D6}"/>
                </a:ext>
              </a:extLst>
            </p:cNvPr>
            <p:cNvSpPr/>
            <p:nvPr/>
          </p:nvSpPr>
          <p:spPr>
            <a:xfrm>
              <a:off x="9271246" y="3398667"/>
              <a:ext cx="467558" cy="1864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7.0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2F9955-6260-4875-9939-EA9A1A1BFC0C}"/>
                </a:ext>
              </a:extLst>
            </p:cNvPr>
            <p:cNvSpPr/>
            <p:nvPr/>
          </p:nvSpPr>
          <p:spPr>
            <a:xfrm>
              <a:off x="9172110" y="3148123"/>
              <a:ext cx="486792" cy="15247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6.0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B7FFA2-EFAA-4240-AC8D-7831C904F0F7}"/>
                </a:ext>
              </a:extLst>
            </p:cNvPr>
            <p:cNvSpPr txBox="1"/>
            <p:nvPr/>
          </p:nvSpPr>
          <p:spPr>
            <a:xfrm>
              <a:off x="8701596" y="3119671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length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08AB65-BCF5-4C89-94B2-A29E09D1D301}"/>
                </a:ext>
              </a:extLst>
            </p:cNvPr>
            <p:cNvSpPr txBox="1"/>
            <p:nvPr/>
          </p:nvSpPr>
          <p:spPr>
            <a:xfrm>
              <a:off x="8683841" y="3372952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breadth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9338A4-B6E6-4F07-ACED-E9FC5DDA8CD8}"/>
                </a:ext>
              </a:extLst>
            </p:cNvPr>
            <p:cNvSpPr txBox="1"/>
            <p:nvPr/>
          </p:nvSpPr>
          <p:spPr>
            <a:xfrm>
              <a:off x="8696418" y="3664851"/>
              <a:ext cx="639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height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4D441C8-5B63-4230-94CE-855BEFCED48E}"/>
              </a:ext>
            </a:extLst>
          </p:cNvPr>
          <p:cNvGrpSpPr/>
          <p:nvPr/>
        </p:nvGrpSpPr>
        <p:grpSpPr>
          <a:xfrm>
            <a:off x="7583195" y="2797121"/>
            <a:ext cx="859688" cy="465370"/>
            <a:chOff x="7583195" y="2797121"/>
            <a:chExt cx="859688" cy="465370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D84E26C-D5A5-433A-8D81-C6E67BF4D4BD}"/>
                </a:ext>
              </a:extLst>
            </p:cNvPr>
            <p:cNvCxnSpPr>
              <a:endCxn id="64" idx="1"/>
            </p:cNvCxnSpPr>
            <p:nvPr/>
          </p:nvCxnSpPr>
          <p:spPr>
            <a:xfrm>
              <a:off x="8025273" y="3051644"/>
              <a:ext cx="417610" cy="210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B1747-6209-4100-A961-8A4E0F4193DB}"/>
                </a:ext>
              </a:extLst>
            </p:cNvPr>
            <p:cNvSpPr txBox="1"/>
            <p:nvPr/>
          </p:nvSpPr>
          <p:spPr>
            <a:xfrm>
              <a:off x="7583195" y="2797121"/>
              <a:ext cx="53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this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8059F8-17B9-4D3D-BE53-48588BDE8598}"/>
              </a:ext>
            </a:extLst>
          </p:cNvPr>
          <p:cNvSpPr txBox="1"/>
          <p:nvPr/>
        </p:nvSpPr>
        <p:spPr>
          <a:xfrm>
            <a:off x="9771355" y="2708605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(b)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6B23962-7235-4901-A1AB-42B385A52719}"/>
              </a:ext>
            </a:extLst>
          </p:cNvPr>
          <p:cNvGrpSpPr/>
          <p:nvPr/>
        </p:nvGrpSpPr>
        <p:grpSpPr>
          <a:xfrm>
            <a:off x="10374445" y="-32606"/>
            <a:ext cx="1904817" cy="1828834"/>
            <a:chOff x="10374445" y="-32606"/>
            <a:chExt cx="1904817" cy="182883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EA6D3-A819-4ACA-AFB1-BCDD5947A7B4}"/>
                </a:ext>
              </a:extLst>
            </p:cNvPr>
            <p:cNvGrpSpPr/>
            <p:nvPr/>
          </p:nvGrpSpPr>
          <p:grpSpPr>
            <a:xfrm>
              <a:off x="10374445" y="356474"/>
              <a:ext cx="1557292" cy="1439754"/>
              <a:chOff x="8549196" y="2714996"/>
              <a:chExt cx="1189608" cy="143975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0AFEA7D-27D9-4232-8857-592133497FB9}"/>
                  </a:ext>
                </a:extLst>
              </p:cNvPr>
              <p:cNvSpPr/>
              <p:nvPr/>
            </p:nvSpPr>
            <p:spPr>
              <a:xfrm>
                <a:off x="8549196" y="2714996"/>
                <a:ext cx="1189608" cy="1439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9F88AE8-EACA-4386-A7D6-96D3028B8BA7}"/>
                  </a:ext>
                </a:extLst>
              </p:cNvPr>
              <p:cNvSpPr/>
              <p:nvPr/>
            </p:nvSpPr>
            <p:spPr>
              <a:xfrm>
                <a:off x="9175142" y="3684233"/>
                <a:ext cx="418278" cy="2058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C000"/>
                    </a:solidFill>
                  </a:rPr>
                  <a:t>15.0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4A7F5AA-9AEA-4297-9EA7-71649B2FE0EE}"/>
                  </a:ext>
                </a:extLst>
              </p:cNvPr>
              <p:cNvSpPr/>
              <p:nvPr/>
            </p:nvSpPr>
            <p:spPr>
              <a:xfrm>
                <a:off x="9271246" y="3398667"/>
                <a:ext cx="418278" cy="2058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C000"/>
                    </a:solidFill>
                  </a:rPr>
                  <a:t>20.0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859C13A-8416-4F95-A0A6-FF72E83199BA}"/>
                  </a:ext>
                </a:extLst>
              </p:cNvPr>
              <p:cNvSpPr/>
              <p:nvPr/>
            </p:nvSpPr>
            <p:spPr>
              <a:xfrm>
                <a:off x="9252012" y="3112610"/>
                <a:ext cx="406260" cy="21466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C000"/>
                    </a:solidFill>
                  </a:rPr>
                  <a:t>18.0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7D04D34-739E-4939-8684-A132B68C56D3}"/>
                  </a:ext>
                </a:extLst>
              </p:cNvPr>
              <p:cNvSpPr txBox="1"/>
              <p:nvPr/>
            </p:nvSpPr>
            <p:spPr>
              <a:xfrm>
                <a:off x="8701596" y="3119671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length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03404D0-2562-4D1C-93B6-AB726428897C}"/>
                  </a:ext>
                </a:extLst>
              </p:cNvPr>
              <p:cNvSpPr txBox="1"/>
              <p:nvPr/>
            </p:nvSpPr>
            <p:spPr>
              <a:xfrm>
                <a:off x="8683841" y="3372952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breadth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55B8A3-CC85-4951-9907-BB7529ADA703}"/>
                  </a:ext>
                </a:extLst>
              </p:cNvPr>
              <p:cNvSpPr txBox="1"/>
              <p:nvPr/>
            </p:nvSpPr>
            <p:spPr>
              <a:xfrm>
                <a:off x="8696418" y="3664851"/>
                <a:ext cx="639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height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F25F4DF-4A81-46CA-98BD-1E437CBAF922}"/>
                </a:ext>
              </a:extLst>
            </p:cNvPr>
            <p:cNvSpPr txBox="1"/>
            <p:nvPr/>
          </p:nvSpPr>
          <p:spPr>
            <a:xfrm>
              <a:off x="10374445" y="-32606"/>
              <a:ext cx="190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Copy of (box)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1E00D66-EBEC-4543-8752-FA447B6FD181}"/>
              </a:ext>
            </a:extLst>
          </p:cNvPr>
          <p:cNvCxnSpPr/>
          <p:nvPr/>
        </p:nvCxnSpPr>
        <p:spPr>
          <a:xfrm>
            <a:off x="11097087" y="22638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34D1F2D-7A88-4662-BAE2-6D8302FF57E8}"/>
              </a:ext>
            </a:extLst>
          </p:cNvPr>
          <p:cNvSpPr/>
          <p:nvPr/>
        </p:nvSpPr>
        <p:spPr>
          <a:xfrm>
            <a:off x="9228877" y="4741924"/>
            <a:ext cx="1557292" cy="1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C23F8D-7279-48CE-A9AE-5963A49AA635}"/>
              </a:ext>
            </a:extLst>
          </p:cNvPr>
          <p:cNvSpPr txBox="1"/>
          <p:nvPr/>
        </p:nvSpPr>
        <p:spPr>
          <a:xfrm>
            <a:off x="9300622" y="5179397"/>
            <a:ext cx="836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length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02230B0-ABDF-423D-80B3-898B07AC50CF}"/>
              </a:ext>
            </a:extLst>
          </p:cNvPr>
          <p:cNvGrpSpPr/>
          <p:nvPr/>
        </p:nvGrpSpPr>
        <p:grpSpPr>
          <a:xfrm>
            <a:off x="9824331" y="5193759"/>
            <a:ext cx="673367" cy="777039"/>
            <a:chOff x="9920531" y="5172734"/>
            <a:chExt cx="673367" cy="777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B21B60-1739-4A5C-B27D-C3D921E222D3}"/>
                </a:ext>
              </a:extLst>
            </p:cNvPr>
            <p:cNvSpPr/>
            <p:nvPr/>
          </p:nvSpPr>
          <p:spPr>
            <a:xfrm>
              <a:off x="9920531" y="5743959"/>
              <a:ext cx="547559" cy="2058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C000"/>
                  </a:solidFill>
                </a:rPr>
                <a:t>15.0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B6FCF5-0C81-47DA-BF09-F83C3A7FB041}"/>
                </a:ext>
              </a:extLst>
            </p:cNvPr>
            <p:cNvSpPr/>
            <p:nvPr/>
          </p:nvSpPr>
          <p:spPr>
            <a:xfrm>
              <a:off x="10046339" y="5458393"/>
              <a:ext cx="547559" cy="2058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C000"/>
                  </a:solidFill>
                </a:rPr>
                <a:t>20.0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2801B4B-A5C0-4450-B32B-19A587CD1D33}"/>
                </a:ext>
              </a:extLst>
            </p:cNvPr>
            <p:cNvSpPr/>
            <p:nvPr/>
          </p:nvSpPr>
          <p:spPr>
            <a:xfrm>
              <a:off x="10021160" y="5172734"/>
              <a:ext cx="531827" cy="21426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C000"/>
                  </a:solidFill>
                </a:rPr>
                <a:t>18.0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F3590C6-7D6B-40A6-AF89-3E1DB6D1657F}"/>
              </a:ext>
            </a:extLst>
          </p:cNvPr>
          <p:cNvSpPr txBox="1"/>
          <p:nvPr/>
        </p:nvSpPr>
        <p:spPr>
          <a:xfrm>
            <a:off x="9277379" y="5432678"/>
            <a:ext cx="836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breadth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2732D1-FF14-4AED-8A78-C3585B9F82F1}"/>
              </a:ext>
            </a:extLst>
          </p:cNvPr>
          <p:cNvSpPr txBox="1"/>
          <p:nvPr/>
        </p:nvSpPr>
        <p:spPr>
          <a:xfrm>
            <a:off x="9293843" y="5724577"/>
            <a:ext cx="836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height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287CCD7-5406-4DDF-9395-27B4DBE471DC}"/>
              </a:ext>
            </a:extLst>
          </p:cNvPr>
          <p:cNvSpPr/>
          <p:nvPr/>
        </p:nvSpPr>
        <p:spPr>
          <a:xfrm>
            <a:off x="10618216" y="1543265"/>
            <a:ext cx="1331128" cy="3581017"/>
          </a:xfrm>
          <a:custGeom>
            <a:avLst/>
            <a:gdLst>
              <a:gd name="connsiteX0" fmla="*/ 2681056 w 3142695"/>
              <a:gd name="connsiteY0" fmla="*/ 0 h 3568824"/>
              <a:gd name="connsiteX1" fmla="*/ 2743200 w 3142695"/>
              <a:gd name="connsiteY1" fmla="*/ 53266 h 3568824"/>
              <a:gd name="connsiteX2" fmla="*/ 2894120 w 3142695"/>
              <a:gd name="connsiteY2" fmla="*/ 239697 h 3568824"/>
              <a:gd name="connsiteX3" fmla="*/ 2982897 w 3142695"/>
              <a:gd name="connsiteY3" fmla="*/ 372862 h 3568824"/>
              <a:gd name="connsiteX4" fmla="*/ 3053918 w 3142695"/>
              <a:gd name="connsiteY4" fmla="*/ 577049 h 3568824"/>
              <a:gd name="connsiteX5" fmla="*/ 3089429 w 3142695"/>
              <a:gd name="connsiteY5" fmla="*/ 665826 h 3568824"/>
              <a:gd name="connsiteX6" fmla="*/ 3116062 w 3142695"/>
              <a:gd name="connsiteY6" fmla="*/ 745725 h 3568824"/>
              <a:gd name="connsiteX7" fmla="*/ 3124939 w 3142695"/>
              <a:gd name="connsiteY7" fmla="*/ 807868 h 3568824"/>
              <a:gd name="connsiteX8" fmla="*/ 3142695 w 3142695"/>
              <a:gd name="connsiteY8" fmla="*/ 878890 h 3568824"/>
              <a:gd name="connsiteX9" fmla="*/ 3124939 w 3142695"/>
              <a:gd name="connsiteY9" fmla="*/ 1260629 h 3568824"/>
              <a:gd name="connsiteX10" fmla="*/ 3071673 w 3142695"/>
              <a:gd name="connsiteY10" fmla="*/ 1411550 h 3568824"/>
              <a:gd name="connsiteX11" fmla="*/ 3045040 w 3142695"/>
              <a:gd name="connsiteY11" fmla="*/ 1491449 h 3568824"/>
              <a:gd name="connsiteX12" fmla="*/ 3027285 w 3142695"/>
              <a:gd name="connsiteY12" fmla="*/ 1562470 h 3568824"/>
              <a:gd name="connsiteX13" fmla="*/ 2947386 w 3142695"/>
              <a:gd name="connsiteY13" fmla="*/ 1713391 h 3568824"/>
              <a:gd name="connsiteX14" fmla="*/ 2911875 w 3142695"/>
              <a:gd name="connsiteY14" fmla="*/ 1793290 h 3568824"/>
              <a:gd name="connsiteX15" fmla="*/ 2894120 w 3142695"/>
              <a:gd name="connsiteY15" fmla="*/ 1828800 h 3568824"/>
              <a:gd name="connsiteX16" fmla="*/ 2849732 w 3142695"/>
              <a:gd name="connsiteY16" fmla="*/ 1882066 h 3568824"/>
              <a:gd name="connsiteX17" fmla="*/ 2831976 w 3142695"/>
              <a:gd name="connsiteY17" fmla="*/ 1917577 h 3568824"/>
              <a:gd name="connsiteX18" fmla="*/ 2814221 w 3142695"/>
              <a:gd name="connsiteY18" fmla="*/ 1944210 h 3568824"/>
              <a:gd name="connsiteX19" fmla="*/ 2796466 w 3142695"/>
              <a:gd name="connsiteY19" fmla="*/ 1979721 h 3568824"/>
              <a:gd name="connsiteX20" fmla="*/ 2760955 w 3142695"/>
              <a:gd name="connsiteY20" fmla="*/ 2006354 h 3568824"/>
              <a:gd name="connsiteX21" fmla="*/ 2734322 w 3142695"/>
              <a:gd name="connsiteY21" fmla="*/ 2041864 h 3568824"/>
              <a:gd name="connsiteX22" fmla="*/ 2663301 w 3142695"/>
              <a:gd name="connsiteY22" fmla="*/ 2139519 h 3568824"/>
              <a:gd name="connsiteX23" fmla="*/ 2521258 w 3142695"/>
              <a:gd name="connsiteY23" fmla="*/ 2254928 h 3568824"/>
              <a:gd name="connsiteX24" fmla="*/ 2450236 w 3142695"/>
              <a:gd name="connsiteY24" fmla="*/ 2317072 h 3568824"/>
              <a:gd name="connsiteX25" fmla="*/ 2388093 w 3142695"/>
              <a:gd name="connsiteY25" fmla="*/ 2361460 h 3568824"/>
              <a:gd name="connsiteX26" fmla="*/ 2254928 w 3142695"/>
              <a:gd name="connsiteY26" fmla="*/ 2476870 h 3568824"/>
              <a:gd name="connsiteX27" fmla="*/ 2192784 w 3142695"/>
              <a:gd name="connsiteY27" fmla="*/ 2521259 h 3568824"/>
              <a:gd name="connsiteX28" fmla="*/ 2059619 w 3142695"/>
              <a:gd name="connsiteY28" fmla="*/ 2565647 h 3568824"/>
              <a:gd name="connsiteX29" fmla="*/ 1979720 w 3142695"/>
              <a:gd name="connsiteY29" fmla="*/ 2583402 h 3568824"/>
              <a:gd name="connsiteX30" fmla="*/ 1864310 w 3142695"/>
              <a:gd name="connsiteY30" fmla="*/ 2636668 h 3568824"/>
              <a:gd name="connsiteX31" fmla="*/ 1784411 w 3142695"/>
              <a:gd name="connsiteY31" fmla="*/ 2681057 h 3568824"/>
              <a:gd name="connsiteX32" fmla="*/ 1731145 w 3142695"/>
              <a:gd name="connsiteY32" fmla="*/ 2698812 h 3568824"/>
              <a:gd name="connsiteX33" fmla="*/ 1695634 w 3142695"/>
              <a:gd name="connsiteY33" fmla="*/ 2716567 h 3568824"/>
              <a:gd name="connsiteX34" fmla="*/ 1669001 w 3142695"/>
              <a:gd name="connsiteY34" fmla="*/ 2734323 h 3568824"/>
              <a:gd name="connsiteX35" fmla="*/ 1624613 w 3142695"/>
              <a:gd name="connsiteY35" fmla="*/ 2752078 h 3568824"/>
              <a:gd name="connsiteX36" fmla="*/ 1589102 w 3142695"/>
              <a:gd name="connsiteY36" fmla="*/ 2778711 h 3568824"/>
              <a:gd name="connsiteX37" fmla="*/ 1526959 w 3142695"/>
              <a:gd name="connsiteY37" fmla="*/ 2814222 h 3568824"/>
              <a:gd name="connsiteX38" fmla="*/ 1500326 w 3142695"/>
              <a:gd name="connsiteY38" fmla="*/ 2831977 h 3568824"/>
              <a:gd name="connsiteX39" fmla="*/ 1455937 w 3142695"/>
              <a:gd name="connsiteY39" fmla="*/ 2849732 h 3568824"/>
              <a:gd name="connsiteX40" fmla="*/ 1376038 w 3142695"/>
              <a:gd name="connsiteY40" fmla="*/ 2911876 h 3568824"/>
              <a:gd name="connsiteX41" fmla="*/ 1296139 w 3142695"/>
              <a:gd name="connsiteY41" fmla="*/ 2965142 h 3568824"/>
              <a:gd name="connsiteX42" fmla="*/ 1260629 w 3142695"/>
              <a:gd name="connsiteY42" fmla="*/ 3000653 h 3568824"/>
              <a:gd name="connsiteX43" fmla="*/ 1189607 w 3142695"/>
              <a:gd name="connsiteY43" fmla="*/ 3036163 h 3568824"/>
              <a:gd name="connsiteX44" fmla="*/ 994299 w 3142695"/>
              <a:gd name="connsiteY44" fmla="*/ 3124940 h 3568824"/>
              <a:gd name="connsiteX45" fmla="*/ 923277 w 3142695"/>
              <a:gd name="connsiteY45" fmla="*/ 3142695 h 3568824"/>
              <a:gd name="connsiteX46" fmla="*/ 825623 w 3142695"/>
              <a:gd name="connsiteY46" fmla="*/ 3195961 h 3568824"/>
              <a:gd name="connsiteX47" fmla="*/ 754601 w 3142695"/>
              <a:gd name="connsiteY47" fmla="*/ 3222594 h 3568824"/>
              <a:gd name="connsiteX48" fmla="*/ 701335 w 3142695"/>
              <a:gd name="connsiteY48" fmla="*/ 3258105 h 3568824"/>
              <a:gd name="connsiteX49" fmla="*/ 648069 w 3142695"/>
              <a:gd name="connsiteY49" fmla="*/ 3284738 h 3568824"/>
              <a:gd name="connsiteX50" fmla="*/ 621436 w 3142695"/>
              <a:gd name="connsiteY50" fmla="*/ 3311371 h 3568824"/>
              <a:gd name="connsiteX51" fmla="*/ 585926 w 3142695"/>
              <a:gd name="connsiteY51" fmla="*/ 3329127 h 3568824"/>
              <a:gd name="connsiteX52" fmla="*/ 497149 w 3142695"/>
              <a:gd name="connsiteY52" fmla="*/ 3391270 h 3568824"/>
              <a:gd name="connsiteX53" fmla="*/ 461638 w 3142695"/>
              <a:gd name="connsiteY53" fmla="*/ 3426781 h 3568824"/>
              <a:gd name="connsiteX54" fmla="*/ 435005 w 3142695"/>
              <a:gd name="connsiteY54" fmla="*/ 3453414 h 3568824"/>
              <a:gd name="connsiteX55" fmla="*/ 328473 w 3142695"/>
              <a:gd name="connsiteY55" fmla="*/ 3506680 h 3568824"/>
              <a:gd name="connsiteX56" fmla="*/ 292963 w 3142695"/>
              <a:gd name="connsiteY56" fmla="*/ 3524435 h 3568824"/>
              <a:gd name="connsiteX57" fmla="*/ 204186 w 3142695"/>
              <a:gd name="connsiteY57" fmla="*/ 3568824 h 3568824"/>
              <a:gd name="connsiteX58" fmla="*/ 0 w 3142695"/>
              <a:gd name="connsiteY58" fmla="*/ 3568824 h 356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42695" h="3568824">
                <a:moveTo>
                  <a:pt x="2681056" y="0"/>
                </a:moveTo>
                <a:cubicBezTo>
                  <a:pt x="2701771" y="17755"/>
                  <a:pt x="2724436" y="33460"/>
                  <a:pt x="2743200" y="53266"/>
                </a:cubicBezTo>
                <a:cubicBezTo>
                  <a:pt x="2782582" y="94836"/>
                  <a:pt x="2856060" y="184987"/>
                  <a:pt x="2894120" y="239697"/>
                </a:cubicBezTo>
                <a:cubicBezTo>
                  <a:pt x="2924585" y="283491"/>
                  <a:pt x="2963084" y="323329"/>
                  <a:pt x="2982897" y="372862"/>
                </a:cubicBezTo>
                <a:cubicBezTo>
                  <a:pt x="3068903" y="587882"/>
                  <a:pt x="2964141" y="318943"/>
                  <a:pt x="3053918" y="577049"/>
                </a:cubicBezTo>
                <a:cubicBezTo>
                  <a:pt x="3064389" y="607152"/>
                  <a:pt x="3078411" y="635919"/>
                  <a:pt x="3089429" y="665826"/>
                </a:cubicBezTo>
                <a:cubicBezTo>
                  <a:pt x="3099134" y="692169"/>
                  <a:pt x="3107184" y="719092"/>
                  <a:pt x="3116062" y="745725"/>
                </a:cubicBezTo>
                <a:cubicBezTo>
                  <a:pt x="3119021" y="766439"/>
                  <a:pt x="3120835" y="787350"/>
                  <a:pt x="3124939" y="807868"/>
                </a:cubicBezTo>
                <a:cubicBezTo>
                  <a:pt x="3129725" y="831797"/>
                  <a:pt x="3142695" y="878890"/>
                  <a:pt x="3142695" y="878890"/>
                </a:cubicBezTo>
                <a:cubicBezTo>
                  <a:pt x="3136776" y="1006136"/>
                  <a:pt x="3136684" y="1133788"/>
                  <a:pt x="3124939" y="1260629"/>
                </a:cubicBezTo>
                <a:cubicBezTo>
                  <a:pt x="3116189" y="1355128"/>
                  <a:pt x="3099801" y="1341230"/>
                  <a:pt x="3071673" y="1411550"/>
                </a:cubicBezTo>
                <a:cubicBezTo>
                  <a:pt x="3061247" y="1437616"/>
                  <a:pt x="3052961" y="1464516"/>
                  <a:pt x="3045040" y="1491449"/>
                </a:cubicBezTo>
                <a:cubicBezTo>
                  <a:pt x="3038155" y="1514860"/>
                  <a:pt x="3037113" y="1540134"/>
                  <a:pt x="3027285" y="1562470"/>
                </a:cubicBezTo>
                <a:cubicBezTo>
                  <a:pt x="3004360" y="1614572"/>
                  <a:pt x="2970504" y="1661375"/>
                  <a:pt x="2947386" y="1713391"/>
                </a:cubicBezTo>
                <a:cubicBezTo>
                  <a:pt x="2935549" y="1740024"/>
                  <a:pt x="2924089" y="1766828"/>
                  <a:pt x="2911875" y="1793290"/>
                </a:cubicBezTo>
                <a:cubicBezTo>
                  <a:pt x="2906329" y="1805306"/>
                  <a:pt x="2901709" y="1817958"/>
                  <a:pt x="2894120" y="1828800"/>
                </a:cubicBezTo>
                <a:cubicBezTo>
                  <a:pt x="2880866" y="1847734"/>
                  <a:pt x="2862986" y="1863132"/>
                  <a:pt x="2849732" y="1882066"/>
                </a:cubicBezTo>
                <a:cubicBezTo>
                  <a:pt x="2842143" y="1892908"/>
                  <a:pt x="2838542" y="1906086"/>
                  <a:pt x="2831976" y="1917577"/>
                </a:cubicBezTo>
                <a:cubicBezTo>
                  <a:pt x="2826682" y="1926841"/>
                  <a:pt x="2819514" y="1934946"/>
                  <a:pt x="2814221" y="1944210"/>
                </a:cubicBezTo>
                <a:cubicBezTo>
                  <a:pt x="2807655" y="1955700"/>
                  <a:pt x="2805079" y="1969673"/>
                  <a:pt x="2796466" y="1979721"/>
                </a:cubicBezTo>
                <a:cubicBezTo>
                  <a:pt x="2786837" y="1990955"/>
                  <a:pt x="2771418" y="1995892"/>
                  <a:pt x="2760955" y="2006354"/>
                </a:cubicBezTo>
                <a:cubicBezTo>
                  <a:pt x="2750493" y="2016816"/>
                  <a:pt x="2742807" y="2029743"/>
                  <a:pt x="2734322" y="2041864"/>
                </a:cubicBezTo>
                <a:cubicBezTo>
                  <a:pt x="2718507" y="2064456"/>
                  <a:pt x="2685319" y="2119703"/>
                  <a:pt x="2663301" y="2139519"/>
                </a:cubicBezTo>
                <a:cubicBezTo>
                  <a:pt x="2617956" y="2180330"/>
                  <a:pt x="2567170" y="2214755"/>
                  <a:pt x="2521258" y="2254928"/>
                </a:cubicBezTo>
                <a:cubicBezTo>
                  <a:pt x="2497584" y="2275643"/>
                  <a:pt x="2474800" y="2297421"/>
                  <a:pt x="2450236" y="2317072"/>
                </a:cubicBezTo>
                <a:cubicBezTo>
                  <a:pt x="2430358" y="2332974"/>
                  <a:pt x="2407526" y="2345017"/>
                  <a:pt x="2388093" y="2361460"/>
                </a:cubicBezTo>
                <a:cubicBezTo>
                  <a:pt x="2209012" y="2512992"/>
                  <a:pt x="2491646" y="2299332"/>
                  <a:pt x="2254928" y="2476870"/>
                </a:cubicBezTo>
                <a:cubicBezTo>
                  <a:pt x="2234563" y="2492144"/>
                  <a:pt x="2217480" y="2515085"/>
                  <a:pt x="2192784" y="2521259"/>
                </a:cubicBezTo>
                <a:cubicBezTo>
                  <a:pt x="1929834" y="2586995"/>
                  <a:pt x="2301257" y="2490136"/>
                  <a:pt x="2059619" y="2565647"/>
                </a:cubicBezTo>
                <a:cubicBezTo>
                  <a:pt x="2033578" y="2573785"/>
                  <a:pt x="2006353" y="2577484"/>
                  <a:pt x="1979720" y="2583402"/>
                </a:cubicBezTo>
                <a:cubicBezTo>
                  <a:pt x="1900126" y="2631158"/>
                  <a:pt x="1971306" y="2592085"/>
                  <a:pt x="1864310" y="2636668"/>
                </a:cubicBezTo>
                <a:cubicBezTo>
                  <a:pt x="1761306" y="2679587"/>
                  <a:pt x="1908028" y="2624868"/>
                  <a:pt x="1784411" y="2681057"/>
                </a:cubicBezTo>
                <a:cubicBezTo>
                  <a:pt x="1767373" y="2688802"/>
                  <a:pt x="1747885" y="2690442"/>
                  <a:pt x="1731145" y="2698812"/>
                </a:cubicBezTo>
                <a:cubicBezTo>
                  <a:pt x="1719308" y="2704730"/>
                  <a:pt x="1707124" y="2710001"/>
                  <a:pt x="1695634" y="2716567"/>
                </a:cubicBezTo>
                <a:cubicBezTo>
                  <a:pt x="1686370" y="2721861"/>
                  <a:pt x="1678544" y="2729551"/>
                  <a:pt x="1669001" y="2734323"/>
                </a:cubicBezTo>
                <a:cubicBezTo>
                  <a:pt x="1654748" y="2741450"/>
                  <a:pt x="1638543" y="2744339"/>
                  <a:pt x="1624613" y="2752078"/>
                </a:cubicBezTo>
                <a:cubicBezTo>
                  <a:pt x="1611679" y="2759264"/>
                  <a:pt x="1601142" y="2770111"/>
                  <a:pt x="1589102" y="2778711"/>
                </a:cubicBezTo>
                <a:cubicBezTo>
                  <a:pt x="1545849" y="2809606"/>
                  <a:pt x="1578969" y="2784501"/>
                  <a:pt x="1526959" y="2814222"/>
                </a:cubicBezTo>
                <a:cubicBezTo>
                  <a:pt x="1517695" y="2819516"/>
                  <a:pt x="1509869" y="2827206"/>
                  <a:pt x="1500326" y="2831977"/>
                </a:cubicBezTo>
                <a:cubicBezTo>
                  <a:pt x="1486072" y="2839104"/>
                  <a:pt x="1470191" y="2842605"/>
                  <a:pt x="1455937" y="2849732"/>
                </a:cubicBezTo>
                <a:cubicBezTo>
                  <a:pt x="1376862" y="2889269"/>
                  <a:pt x="1443476" y="2860001"/>
                  <a:pt x="1376038" y="2911876"/>
                </a:cubicBezTo>
                <a:cubicBezTo>
                  <a:pt x="1350667" y="2931392"/>
                  <a:pt x="1318772" y="2942508"/>
                  <a:pt x="1296139" y="2965142"/>
                </a:cubicBezTo>
                <a:cubicBezTo>
                  <a:pt x="1284302" y="2976979"/>
                  <a:pt x="1274557" y="2991367"/>
                  <a:pt x="1260629" y="3000653"/>
                </a:cubicBezTo>
                <a:cubicBezTo>
                  <a:pt x="1238606" y="3015335"/>
                  <a:pt x="1213281" y="3024326"/>
                  <a:pt x="1189607" y="3036163"/>
                </a:cubicBezTo>
                <a:cubicBezTo>
                  <a:pt x="1140604" y="3060664"/>
                  <a:pt x="1036765" y="3114324"/>
                  <a:pt x="994299" y="3124940"/>
                </a:cubicBezTo>
                <a:cubicBezTo>
                  <a:pt x="970625" y="3130858"/>
                  <a:pt x="946600" y="3135519"/>
                  <a:pt x="923277" y="3142695"/>
                </a:cubicBezTo>
                <a:cubicBezTo>
                  <a:pt x="868025" y="3159696"/>
                  <a:pt x="880166" y="3163235"/>
                  <a:pt x="825623" y="3195961"/>
                </a:cubicBezTo>
                <a:cubicBezTo>
                  <a:pt x="792460" y="3215859"/>
                  <a:pt x="790725" y="3213564"/>
                  <a:pt x="754601" y="3222594"/>
                </a:cubicBezTo>
                <a:cubicBezTo>
                  <a:pt x="736846" y="3234431"/>
                  <a:pt x="720421" y="3248562"/>
                  <a:pt x="701335" y="3258105"/>
                </a:cubicBezTo>
                <a:cubicBezTo>
                  <a:pt x="683580" y="3266983"/>
                  <a:pt x="664586" y="3273727"/>
                  <a:pt x="648069" y="3284738"/>
                </a:cubicBezTo>
                <a:cubicBezTo>
                  <a:pt x="637623" y="3291702"/>
                  <a:pt x="631652" y="3304073"/>
                  <a:pt x="621436" y="3311371"/>
                </a:cubicBezTo>
                <a:cubicBezTo>
                  <a:pt x="610667" y="3319063"/>
                  <a:pt x="596513" y="3321187"/>
                  <a:pt x="585926" y="3329127"/>
                </a:cubicBezTo>
                <a:cubicBezTo>
                  <a:pt x="486837" y="3403444"/>
                  <a:pt x="624136" y="3327776"/>
                  <a:pt x="497149" y="3391270"/>
                </a:cubicBezTo>
                <a:lnTo>
                  <a:pt x="461638" y="3426781"/>
                </a:lnTo>
                <a:cubicBezTo>
                  <a:pt x="452760" y="3435659"/>
                  <a:pt x="446234" y="3447799"/>
                  <a:pt x="435005" y="3453414"/>
                </a:cubicBezTo>
                <a:lnTo>
                  <a:pt x="328473" y="3506680"/>
                </a:lnTo>
                <a:cubicBezTo>
                  <a:pt x="316636" y="3512598"/>
                  <a:pt x="303550" y="3516495"/>
                  <a:pt x="292963" y="3524435"/>
                </a:cubicBezTo>
                <a:cubicBezTo>
                  <a:pt x="266128" y="3544561"/>
                  <a:pt x="241575" y="3568824"/>
                  <a:pt x="204186" y="3568824"/>
                </a:cubicBezTo>
                <a:lnTo>
                  <a:pt x="0" y="35688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247F88E-5A5D-49CA-A512-15276BAD89AF}"/>
              </a:ext>
            </a:extLst>
          </p:cNvPr>
          <p:cNvSpPr/>
          <p:nvPr/>
        </p:nvSpPr>
        <p:spPr>
          <a:xfrm>
            <a:off x="7989903" y="337351"/>
            <a:ext cx="1899821" cy="1065321"/>
          </a:xfrm>
          <a:custGeom>
            <a:avLst/>
            <a:gdLst>
              <a:gd name="connsiteX0" fmla="*/ 0 w 1899821"/>
              <a:gd name="connsiteY0" fmla="*/ 0 h 1065321"/>
              <a:gd name="connsiteX1" fmla="*/ 79899 w 1899821"/>
              <a:gd name="connsiteY1" fmla="*/ 35511 h 1065321"/>
              <a:gd name="connsiteX2" fmla="*/ 186431 w 1899821"/>
              <a:gd name="connsiteY2" fmla="*/ 71022 h 1065321"/>
              <a:gd name="connsiteX3" fmla="*/ 310718 w 1899821"/>
              <a:gd name="connsiteY3" fmla="*/ 168676 h 1065321"/>
              <a:gd name="connsiteX4" fmla="*/ 417250 w 1899821"/>
              <a:gd name="connsiteY4" fmla="*/ 230820 h 1065321"/>
              <a:gd name="connsiteX5" fmla="*/ 470516 w 1899821"/>
              <a:gd name="connsiteY5" fmla="*/ 266331 h 1065321"/>
              <a:gd name="connsiteX6" fmla="*/ 550415 w 1899821"/>
              <a:gd name="connsiteY6" fmla="*/ 284086 h 1065321"/>
              <a:gd name="connsiteX7" fmla="*/ 692458 w 1899821"/>
              <a:gd name="connsiteY7" fmla="*/ 346230 h 1065321"/>
              <a:gd name="connsiteX8" fmla="*/ 754602 w 1899821"/>
              <a:gd name="connsiteY8" fmla="*/ 363985 h 1065321"/>
              <a:gd name="connsiteX9" fmla="*/ 905522 w 1899821"/>
              <a:gd name="connsiteY9" fmla="*/ 435006 h 1065321"/>
              <a:gd name="connsiteX10" fmla="*/ 967666 w 1899821"/>
              <a:gd name="connsiteY10" fmla="*/ 452762 h 1065321"/>
              <a:gd name="connsiteX11" fmla="*/ 1047565 w 1899821"/>
              <a:gd name="connsiteY11" fmla="*/ 479395 h 1065321"/>
              <a:gd name="connsiteX12" fmla="*/ 1109709 w 1899821"/>
              <a:gd name="connsiteY12" fmla="*/ 497150 h 1065321"/>
              <a:gd name="connsiteX13" fmla="*/ 1242874 w 1899821"/>
              <a:gd name="connsiteY13" fmla="*/ 568171 h 1065321"/>
              <a:gd name="connsiteX14" fmla="*/ 1296140 w 1899821"/>
              <a:gd name="connsiteY14" fmla="*/ 585927 h 1065321"/>
              <a:gd name="connsiteX15" fmla="*/ 1331650 w 1899821"/>
              <a:gd name="connsiteY15" fmla="*/ 621437 h 1065321"/>
              <a:gd name="connsiteX16" fmla="*/ 1376039 w 1899821"/>
              <a:gd name="connsiteY16" fmla="*/ 639193 h 1065321"/>
              <a:gd name="connsiteX17" fmla="*/ 1420427 w 1899821"/>
              <a:gd name="connsiteY17" fmla="*/ 674703 h 1065321"/>
              <a:gd name="connsiteX18" fmla="*/ 1455938 w 1899821"/>
              <a:gd name="connsiteY18" fmla="*/ 692459 h 1065321"/>
              <a:gd name="connsiteX19" fmla="*/ 1482571 w 1899821"/>
              <a:gd name="connsiteY19" fmla="*/ 719092 h 1065321"/>
              <a:gd name="connsiteX20" fmla="*/ 1544714 w 1899821"/>
              <a:gd name="connsiteY20" fmla="*/ 754602 h 1065321"/>
              <a:gd name="connsiteX21" fmla="*/ 1589103 w 1899821"/>
              <a:gd name="connsiteY21" fmla="*/ 790113 h 1065321"/>
              <a:gd name="connsiteX22" fmla="*/ 1651247 w 1899821"/>
              <a:gd name="connsiteY22" fmla="*/ 816746 h 1065321"/>
              <a:gd name="connsiteX23" fmla="*/ 1722268 w 1899821"/>
              <a:gd name="connsiteY23" fmla="*/ 852257 h 1065321"/>
              <a:gd name="connsiteX24" fmla="*/ 1748901 w 1899821"/>
              <a:gd name="connsiteY24" fmla="*/ 870012 h 1065321"/>
              <a:gd name="connsiteX25" fmla="*/ 1793289 w 1899821"/>
              <a:gd name="connsiteY25" fmla="*/ 887767 h 1065321"/>
              <a:gd name="connsiteX26" fmla="*/ 1846555 w 1899821"/>
              <a:gd name="connsiteY26" fmla="*/ 923278 h 1065321"/>
              <a:gd name="connsiteX27" fmla="*/ 1873188 w 1899821"/>
              <a:gd name="connsiteY27" fmla="*/ 941033 h 1065321"/>
              <a:gd name="connsiteX28" fmla="*/ 1890944 w 1899821"/>
              <a:gd name="connsiteY28" fmla="*/ 994299 h 1065321"/>
              <a:gd name="connsiteX29" fmla="*/ 1899821 w 1899821"/>
              <a:gd name="connsiteY29" fmla="*/ 1020932 h 1065321"/>
              <a:gd name="connsiteX30" fmla="*/ 1899821 w 1899821"/>
              <a:gd name="connsiteY30" fmla="*/ 1065321 h 106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99821" h="1065321">
                <a:moveTo>
                  <a:pt x="0" y="0"/>
                </a:moveTo>
                <a:cubicBezTo>
                  <a:pt x="26633" y="11837"/>
                  <a:pt x="52663" y="25135"/>
                  <a:pt x="79899" y="35511"/>
                </a:cubicBezTo>
                <a:cubicBezTo>
                  <a:pt x="114878" y="48837"/>
                  <a:pt x="186431" y="71022"/>
                  <a:pt x="186431" y="71022"/>
                </a:cubicBezTo>
                <a:cubicBezTo>
                  <a:pt x="269129" y="174393"/>
                  <a:pt x="159017" y="47316"/>
                  <a:pt x="310718" y="168676"/>
                </a:cubicBezTo>
                <a:cubicBezTo>
                  <a:pt x="400813" y="240751"/>
                  <a:pt x="304261" y="169979"/>
                  <a:pt x="417250" y="230820"/>
                </a:cubicBezTo>
                <a:cubicBezTo>
                  <a:pt x="436039" y="240937"/>
                  <a:pt x="450703" y="258406"/>
                  <a:pt x="470516" y="266331"/>
                </a:cubicBezTo>
                <a:cubicBezTo>
                  <a:pt x="495847" y="276464"/>
                  <a:pt x="523782" y="278168"/>
                  <a:pt x="550415" y="284086"/>
                </a:cubicBezTo>
                <a:cubicBezTo>
                  <a:pt x="597763" y="304801"/>
                  <a:pt x="642766" y="332033"/>
                  <a:pt x="692458" y="346230"/>
                </a:cubicBezTo>
                <a:cubicBezTo>
                  <a:pt x="713173" y="352148"/>
                  <a:pt x="734747" y="355625"/>
                  <a:pt x="754602" y="363985"/>
                </a:cubicBezTo>
                <a:cubicBezTo>
                  <a:pt x="830268" y="395844"/>
                  <a:pt x="842381" y="413959"/>
                  <a:pt x="905522" y="435006"/>
                </a:cubicBezTo>
                <a:cubicBezTo>
                  <a:pt x="925960" y="441819"/>
                  <a:pt x="947103" y="446336"/>
                  <a:pt x="967666" y="452762"/>
                </a:cubicBezTo>
                <a:cubicBezTo>
                  <a:pt x="994462" y="461136"/>
                  <a:pt x="1020769" y="471021"/>
                  <a:pt x="1047565" y="479395"/>
                </a:cubicBezTo>
                <a:cubicBezTo>
                  <a:pt x="1068128" y="485821"/>
                  <a:pt x="1089537" y="489586"/>
                  <a:pt x="1109709" y="497150"/>
                </a:cubicBezTo>
                <a:cubicBezTo>
                  <a:pt x="1295033" y="566646"/>
                  <a:pt x="1102446" y="497957"/>
                  <a:pt x="1242874" y="568171"/>
                </a:cubicBezTo>
                <a:cubicBezTo>
                  <a:pt x="1259614" y="576541"/>
                  <a:pt x="1278385" y="580008"/>
                  <a:pt x="1296140" y="585927"/>
                </a:cubicBezTo>
                <a:cubicBezTo>
                  <a:pt x="1307977" y="597764"/>
                  <a:pt x="1317722" y="612152"/>
                  <a:pt x="1331650" y="621437"/>
                </a:cubicBezTo>
                <a:cubicBezTo>
                  <a:pt x="1344910" y="630277"/>
                  <a:pt x="1362374" y="630994"/>
                  <a:pt x="1376039" y="639193"/>
                </a:cubicBezTo>
                <a:cubicBezTo>
                  <a:pt x="1392287" y="648942"/>
                  <a:pt x="1404661" y="664193"/>
                  <a:pt x="1420427" y="674703"/>
                </a:cubicBezTo>
                <a:cubicBezTo>
                  <a:pt x="1431439" y="682044"/>
                  <a:pt x="1445169" y="684767"/>
                  <a:pt x="1455938" y="692459"/>
                </a:cubicBezTo>
                <a:cubicBezTo>
                  <a:pt x="1466154" y="699756"/>
                  <a:pt x="1472926" y="711055"/>
                  <a:pt x="1482571" y="719092"/>
                </a:cubicBezTo>
                <a:cubicBezTo>
                  <a:pt x="1506166" y="738754"/>
                  <a:pt x="1517087" y="738815"/>
                  <a:pt x="1544714" y="754602"/>
                </a:cubicBezTo>
                <a:cubicBezTo>
                  <a:pt x="1657613" y="819117"/>
                  <a:pt x="1501593" y="731775"/>
                  <a:pt x="1589103" y="790113"/>
                </a:cubicBezTo>
                <a:cubicBezTo>
                  <a:pt x="1630175" y="817494"/>
                  <a:pt x="1614045" y="799836"/>
                  <a:pt x="1651247" y="816746"/>
                </a:cubicBezTo>
                <a:cubicBezTo>
                  <a:pt x="1675343" y="827699"/>
                  <a:pt x="1700245" y="837575"/>
                  <a:pt x="1722268" y="852257"/>
                </a:cubicBezTo>
                <a:cubicBezTo>
                  <a:pt x="1731146" y="858175"/>
                  <a:pt x="1739358" y="865240"/>
                  <a:pt x="1748901" y="870012"/>
                </a:cubicBezTo>
                <a:cubicBezTo>
                  <a:pt x="1763154" y="877139"/>
                  <a:pt x="1779299" y="880136"/>
                  <a:pt x="1793289" y="887767"/>
                </a:cubicBezTo>
                <a:cubicBezTo>
                  <a:pt x="1812023" y="897985"/>
                  <a:pt x="1828800" y="911441"/>
                  <a:pt x="1846555" y="923278"/>
                </a:cubicBezTo>
                <a:lnTo>
                  <a:pt x="1873188" y="941033"/>
                </a:lnTo>
                <a:lnTo>
                  <a:pt x="1890944" y="994299"/>
                </a:lnTo>
                <a:cubicBezTo>
                  <a:pt x="1893903" y="1003177"/>
                  <a:pt x="1899821" y="1011574"/>
                  <a:pt x="1899821" y="1020932"/>
                </a:cubicBezTo>
                <a:lnTo>
                  <a:pt x="1899821" y="10653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03992D43-B119-4241-B04C-92DDEE786D73}"/>
              </a:ext>
            </a:extLst>
          </p:cNvPr>
          <p:cNvSpPr/>
          <p:nvPr/>
        </p:nvSpPr>
        <p:spPr>
          <a:xfrm>
            <a:off x="8229600" y="319596"/>
            <a:ext cx="1464816" cy="1119105"/>
          </a:xfrm>
          <a:custGeom>
            <a:avLst/>
            <a:gdLst>
              <a:gd name="connsiteX0" fmla="*/ 1464816 w 1464816"/>
              <a:gd name="connsiteY0" fmla="*/ 0 h 1119105"/>
              <a:gd name="connsiteX1" fmla="*/ 1384917 w 1464816"/>
              <a:gd name="connsiteY1" fmla="*/ 71021 h 1119105"/>
              <a:gd name="connsiteX2" fmla="*/ 1349406 w 1464816"/>
              <a:gd name="connsiteY2" fmla="*/ 115410 h 1119105"/>
              <a:gd name="connsiteX3" fmla="*/ 1233996 w 1464816"/>
              <a:gd name="connsiteY3" fmla="*/ 213064 h 1119105"/>
              <a:gd name="connsiteX4" fmla="*/ 1171852 w 1464816"/>
              <a:gd name="connsiteY4" fmla="*/ 257453 h 1119105"/>
              <a:gd name="connsiteX5" fmla="*/ 1118586 w 1464816"/>
              <a:gd name="connsiteY5" fmla="*/ 310719 h 1119105"/>
              <a:gd name="connsiteX6" fmla="*/ 1047565 w 1464816"/>
              <a:gd name="connsiteY6" fmla="*/ 355107 h 1119105"/>
              <a:gd name="connsiteX7" fmla="*/ 994299 w 1464816"/>
              <a:gd name="connsiteY7" fmla="*/ 408373 h 1119105"/>
              <a:gd name="connsiteX8" fmla="*/ 905522 w 1464816"/>
              <a:gd name="connsiteY8" fmla="*/ 479394 h 1119105"/>
              <a:gd name="connsiteX9" fmla="*/ 852256 w 1464816"/>
              <a:gd name="connsiteY9" fmla="*/ 523783 h 1119105"/>
              <a:gd name="connsiteX10" fmla="*/ 798990 w 1464816"/>
              <a:gd name="connsiteY10" fmla="*/ 568171 h 1119105"/>
              <a:gd name="connsiteX11" fmla="*/ 754602 w 1464816"/>
              <a:gd name="connsiteY11" fmla="*/ 585926 h 1119105"/>
              <a:gd name="connsiteX12" fmla="*/ 710214 w 1464816"/>
              <a:gd name="connsiteY12" fmla="*/ 621437 h 1119105"/>
              <a:gd name="connsiteX13" fmla="*/ 630315 w 1464816"/>
              <a:gd name="connsiteY13" fmla="*/ 665825 h 1119105"/>
              <a:gd name="connsiteX14" fmla="*/ 550416 w 1464816"/>
              <a:gd name="connsiteY14" fmla="*/ 719091 h 1119105"/>
              <a:gd name="connsiteX15" fmla="*/ 514905 w 1464816"/>
              <a:gd name="connsiteY15" fmla="*/ 745724 h 1119105"/>
              <a:gd name="connsiteX16" fmla="*/ 470517 w 1464816"/>
              <a:gd name="connsiteY16" fmla="*/ 763480 h 1119105"/>
              <a:gd name="connsiteX17" fmla="*/ 417250 w 1464816"/>
              <a:gd name="connsiteY17" fmla="*/ 825623 h 1119105"/>
              <a:gd name="connsiteX18" fmla="*/ 390617 w 1464816"/>
              <a:gd name="connsiteY18" fmla="*/ 843379 h 1119105"/>
              <a:gd name="connsiteX19" fmla="*/ 363984 w 1464816"/>
              <a:gd name="connsiteY19" fmla="*/ 878889 h 1119105"/>
              <a:gd name="connsiteX20" fmla="*/ 328474 w 1464816"/>
              <a:gd name="connsiteY20" fmla="*/ 896645 h 1119105"/>
              <a:gd name="connsiteX21" fmla="*/ 310718 w 1464816"/>
              <a:gd name="connsiteY21" fmla="*/ 914400 h 1119105"/>
              <a:gd name="connsiteX22" fmla="*/ 257452 w 1464816"/>
              <a:gd name="connsiteY22" fmla="*/ 976544 h 1119105"/>
              <a:gd name="connsiteX23" fmla="*/ 230819 w 1464816"/>
              <a:gd name="connsiteY23" fmla="*/ 985421 h 1119105"/>
              <a:gd name="connsiteX24" fmla="*/ 159798 w 1464816"/>
              <a:gd name="connsiteY24" fmla="*/ 1047565 h 1119105"/>
              <a:gd name="connsiteX25" fmla="*/ 79899 w 1464816"/>
              <a:gd name="connsiteY25" fmla="*/ 1083076 h 1119105"/>
              <a:gd name="connsiteX26" fmla="*/ 62144 w 1464816"/>
              <a:gd name="connsiteY26" fmla="*/ 1109709 h 1119105"/>
              <a:gd name="connsiteX27" fmla="*/ 0 w 1464816"/>
              <a:gd name="connsiteY27" fmla="*/ 1118587 h 111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64816" h="1119105">
                <a:moveTo>
                  <a:pt x="1464816" y="0"/>
                </a:moveTo>
                <a:cubicBezTo>
                  <a:pt x="1438183" y="23674"/>
                  <a:pt x="1410114" y="45824"/>
                  <a:pt x="1384917" y="71021"/>
                </a:cubicBezTo>
                <a:cubicBezTo>
                  <a:pt x="1371518" y="84420"/>
                  <a:pt x="1363204" y="102423"/>
                  <a:pt x="1349406" y="115410"/>
                </a:cubicBezTo>
                <a:cubicBezTo>
                  <a:pt x="1312709" y="149948"/>
                  <a:pt x="1275003" y="183773"/>
                  <a:pt x="1233996" y="213064"/>
                </a:cubicBezTo>
                <a:cubicBezTo>
                  <a:pt x="1213281" y="227860"/>
                  <a:pt x="1191285" y="241010"/>
                  <a:pt x="1171852" y="257453"/>
                </a:cubicBezTo>
                <a:cubicBezTo>
                  <a:pt x="1152684" y="273673"/>
                  <a:pt x="1138330" y="295206"/>
                  <a:pt x="1118586" y="310719"/>
                </a:cubicBezTo>
                <a:cubicBezTo>
                  <a:pt x="1096634" y="327967"/>
                  <a:pt x="1069517" y="337859"/>
                  <a:pt x="1047565" y="355107"/>
                </a:cubicBezTo>
                <a:cubicBezTo>
                  <a:pt x="1027821" y="370620"/>
                  <a:pt x="1012809" y="391406"/>
                  <a:pt x="994299" y="408373"/>
                </a:cubicBezTo>
                <a:cubicBezTo>
                  <a:pt x="939676" y="458444"/>
                  <a:pt x="953115" y="441320"/>
                  <a:pt x="905522" y="479394"/>
                </a:cubicBezTo>
                <a:cubicBezTo>
                  <a:pt x="887474" y="493832"/>
                  <a:pt x="869530" y="508428"/>
                  <a:pt x="852256" y="523783"/>
                </a:cubicBezTo>
                <a:cubicBezTo>
                  <a:pt x="827012" y="546222"/>
                  <a:pt x="828477" y="553428"/>
                  <a:pt x="798990" y="568171"/>
                </a:cubicBezTo>
                <a:cubicBezTo>
                  <a:pt x="784737" y="575298"/>
                  <a:pt x="769398" y="580008"/>
                  <a:pt x="754602" y="585926"/>
                </a:cubicBezTo>
                <a:cubicBezTo>
                  <a:pt x="739806" y="597763"/>
                  <a:pt x="725737" y="610571"/>
                  <a:pt x="710214" y="621437"/>
                </a:cubicBezTo>
                <a:cubicBezTo>
                  <a:pt x="629776" y="677744"/>
                  <a:pt x="700203" y="622817"/>
                  <a:pt x="630315" y="665825"/>
                </a:cubicBezTo>
                <a:cubicBezTo>
                  <a:pt x="603054" y="682601"/>
                  <a:pt x="576023" y="699886"/>
                  <a:pt x="550416" y="719091"/>
                </a:cubicBezTo>
                <a:cubicBezTo>
                  <a:pt x="538579" y="727969"/>
                  <a:pt x="527839" y="738538"/>
                  <a:pt x="514905" y="745724"/>
                </a:cubicBezTo>
                <a:cubicBezTo>
                  <a:pt x="500975" y="753463"/>
                  <a:pt x="485313" y="757561"/>
                  <a:pt x="470517" y="763480"/>
                </a:cubicBezTo>
                <a:cubicBezTo>
                  <a:pt x="449573" y="794895"/>
                  <a:pt x="450739" y="796919"/>
                  <a:pt x="417250" y="825623"/>
                </a:cubicBezTo>
                <a:cubicBezTo>
                  <a:pt x="409149" y="832567"/>
                  <a:pt x="398162" y="835834"/>
                  <a:pt x="390617" y="843379"/>
                </a:cubicBezTo>
                <a:cubicBezTo>
                  <a:pt x="380155" y="853841"/>
                  <a:pt x="375218" y="869260"/>
                  <a:pt x="363984" y="878889"/>
                </a:cubicBezTo>
                <a:cubicBezTo>
                  <a:pt x="353936" y="887502"/>
                  <a:pt x="339485" y="889304"/>
                  <a:pt x="328474" y="896645"/>
                </a:cubicBezTo>
                <a:cubicBezTo>
                  <a:pt x="321510" y="901288"/>
                  <a:pt x="316076" y="907970"/>
                  <a:pt x="310718" y="914400"/>
                </a:cubicBezTo>
                <a:cubicBezTo>
                  <a:pt x="295333" y="932861"/>
                  <a:pt x="278611" y="962438"/>
                  <a:pt x="257452" y="976544"/>
                </a:cubicBezTo>
                <a:cubicBezTo>
                  <a:pt x="249666" y="981735"/>
                  <a:pt x="239697" y="982462"/>
                  <a:pt x="230819" y="985421"/>
                </a:cubicBezTo>
                <a:cubicBezTo>
                  <a:pt x="213434" y="1002807"/>
                  <a:pt x="186226" y="1035819"/>
                  <a:pt x="159798" y="1047565"/>
                </a:cubicBezTo>
                <a:cubicBezTo>
                  <a:pt x="64716" y="1089824"/>
                  <a:pt x="140173" y="1042894"/>
                  <a:pt x="79899" y="1083076"/>
                </a:cubicBezTo>
                <a:cubicBezTo>
                  <a:pt x="73981" y="1091954"/>
                  <a:pt x="70475" y="1103044"/>
                  <a:pt x="62144" y="1109709"/>
                </a:cubicBezTo>
                <a:cubicBezTo>
                  <a:pt x="46368" y="1122330"/>
                  <a:pt x="16932" y="1118587"/>
                  <a:pt x="0" y="11185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6D3F11D-7AEC-47C6-85BB-D8BDBB124C85}"/>
              </a:ext>
            </a:extLst>
          </p:cNvPr>
          <p:cNvSpPr/>
          <p:nvPr/>
        </p:nvSpPr>
        <p:spPr>
          <a:xfrm>
            <a:off x="9787113" y="2848063"/>
            <a:ext cx="399495" cy="248574"/>
          </a:xfrm>
          <a:custGeom>
            <a:avLst/>
            <a:gdLst>
              <a:gd name="connsiteX0" fmla="*/ 399495 w 399495"/>
              <a:gd name="connsiteY0" fmla="*/ 0 h 248574"/>
              <a:gd name="connsiteX1" fmla="*/ 355107 w 399495"/>
              <a:gd name="connsiteY1" fmla="*/ 17755 h 248574"/>
              <a:gd name="connsiteX2" fmla="*/ 284085 w 399495"/>
              <a:gd name="connsiteY2" fmla="*/ 53266 h 248574"/>
              <a:gd name="connsiteX3" fmla="*/ 186431 w 399495"/>
              <a:gd name="connsiteY3" fmla="*/ 79899 h 248574"/>
              <a:gd name="connsiteX4" fmla="*/ 159798 w 399495"/>
              <a:gd name="connsiteY4" fmla="*/ 97654 h 248574"/>
              <a:gd name="connsiteX5" fmla="*/ 106532 w 399495"/>
              <a:gd name="connsiteY5" fmla="*/ 115409 h 248574"/>
              <a:gd name="connsiteX6" fmla="*/ 62143 w 399495"/>
              <a:gd name="connsiteY6" fmla="*/ 150920 h 248574"/>
              <a:gd name="connsiteX7" fmla="*/ 53266 w 399495"/>
              <a:gd name="connsiteY7" fmla="*/ 177553 h 248574"/>
              <a:gd name="connsiteX8" fmla="*/ 17755 w 399495"/>
              <a:gd name="connsiteY8" fmla="*/ 213064 h 248574"/>
              <a:gd name="connsiteX9" fmla="*/ 0 w 399495"/>
              <a:gd name="connsiteY9" fmla="*/ 248574 h 2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9495" h="248574">
                <a:moveTo>
                  <a:pt x="399495" y="0"/>
                </a:moveTo>
                <a:cubicBezTo>
                  <a:pt x="384699" y="5918"/>
                  <a:pt x="368943" y="9849"/>
                  <a:pt x="355107" y="17755"/>
                </a:cubicBezTo>
                <a:cubicBezTo>
                  <a:pt x="298190" y="50278"/>
                  <a:pt x="403265" y="29432"/>
                  <a:pt x="284085" y="53266"/>
                </a:cubicBezTo>
                <a:cubicBezTo>
                  <a:pt x="260259" y="58031"/>
                  <a:pt x="205743" y="67024"/>
                  <a:pt x="186431" y="79899"/>
                </a:cubicBezTo>
                <a:cubicBezTo>
                  <a:pt x="177553" y="85817"/>
                  <a:pt x="169548" y="93321"/>
                  <a:pt x="159798" y="97654"/>
                </a:cubicBezTo>
                <a:cubicBezTo>
                  <a:pt x="142695" y="105255"/>
                  <a:pt x="106532" y="115409"/>
                  <a:pt x="106532" y="115409"/>
                </a:cubicBezTo>
                <a:cubicBezTo>
                  <a:pt x="94439" y="123472"/>
                  <a:pt x="70575" y="136867"/>
                  <a:pt x="62143" y="150920"/>
                </a:cubicBezTo>
                <a:cubicBezTo>
                  <a:pt x="57328" y="158944"/>
                  <a:pt x="58705" y="169938"/>
                  <a:pt x="53266" y="177553"/>
                </a:cubicBezTo>
                <a:cubicBezTo>
                  <a:pt x="43536" y="191175"/>
                  <a:pt x="17755" y="213064"/>
                  <a:pt x="17755" y="213064"/>
                </a:cubicBezTo>
                <a:cubicBezTo>
                  <a:pt x="7554" y="243667"/>
                  <a:pt x="15494" y="233080"/>
                  <a:pt x="0" y="248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F6FB34-0910-4871-AAD6-EED41861175C}"/>
              </a:ext>
            </a:extLst>
          </p:cNvPr>
          <p:cNvGrpSpPr/>
          <p:nvPr/>
        </p:nvGrpSpPr>
        <p:grpSpPr>
          <a:xfrm>
            <a:off x="9824331" y="5202958"/>
            <a:ext cx="673367" cy="777039"/>
            <a:chOff x="9920531" y="5172734"/>
            <a:chExt cx="673367" cy="77703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7D94BF9-5CE1-4F67-AF7C-6061D7BF35BE}"/>
                </a:ext>
              </a:extLst>
            </p:cNvPr>
            <p:cNvSpPr/>
            <p:nvPr/>
          </p:nvSpPr>
          <p:spPr>
            <a:xfrm>
              <a:off x="9920531" y="5743959"/>
              <a:ext cx="547559" cy="2058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468C24B-AF46-47E5-9498-B49E4312EB31}"/>
                </a:ext>
              </a:extLst>
            </p:cNvPr>
            <p:cNvSpPr/>
            <p:nvPr/>
          </p:nvSpPr>
          <p:spPr>
            <a:xfrm>
              <a:off x="10046339" y="5458393"/>
              <a:ext cx="547559" cy="20581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D967D6-BD47-4467-A0D2-B0E5C264DE02}"/>
                </a:ext>
              </a:extLst>
            </p:cNvPr>
            <p:cNvSpPr/>
            <p:nvPr/>
          </p:nvSpPr>
          <p:spPr>
            <a:xfrm>
              <a:off x="10021160" y="5172734"/>
              <a:ext cx="531827" cy="21426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CD4B93D-BB32-4648-96F5-39BF08E7B3FF}"/>
              </a:ext>
            </a:extLst>
          </p:cNvPr>
          <p:cNvSpPr txBox="1"/>
          <p:nvPr/>
        </p:nvSpPr>
        <p:spPr>
          <a:xfrm>
            <a:off x="9889724" y="5157280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18.0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9E8C04-7B58-4C48-A88F-6F6980BAF5B5}"/>
              </a:ext>
            </a:extLst>
          </p:cNvPr>
          <p:cNvSpPr txBox="1"/>
          <p:nvPr/>
        </p:nvSpPr>
        <p:spPr>
          <a:xfrm flipH="1">
            <a:off x="9933738" y="5425839"/>
            <a:ext cx="6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2DA63-1C7B-41EC-BA55-2B4061BCB6C3}"/>
              </a:ext>
            </a:extLst>
          </p:cNvPr>
          <p:cNvSpPr txBox="1"/>
          <p:nvPr/>
        </p:nvSpPr>
        <p:spPr>
          <a:xfrm>
            <a:off x="9787364" y="5723145"/>
            <a:ext cx="8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7A26D3-2C8C-4969-83C6-86C358A165AE}"/>
              </a:ext>
            </a:extLst>
          </p:cNvPr>
          <p:cNvSpPr txBox="1"/>
          <p:nvPr/>
        </p:nvSpPr>
        <p:spPr>
          <a:xfrm>
            <a:off x="11686816" y="1658929"/>
            <a:ext cx="298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copying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0270F6-B9C6-45D5-AFC1-EF4D9F169499}"/>
              </a:ext>
            </a:extLst>
          </p:cNvPr>
          <p:cNvCxnSpPr>
            <a:cxnSpLocks/>
          </p:cNvCxnSpPr>
          <p:nvPr/>
        </p:nvCxnSpPr>
        <p:spPr>
          <a:xfrm flipV="1">
            <a:off x="11073290" y="5385203"/>
            <a:ext cx="845599" cy="61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6B20241-16ED-4E53-A207-DEC9217CAAB8}"/>
              </a:ext>
            </a:extLst>
          </p:cNvPr>
          <p:cNvSpPr txBox="1"/>
          <p:nvPr/>
        </p:nvSpPr>
        <p:spPr>
          <a:xfrm>
            <a:off x="11274653" y="5804369"/>
            <a:ext cx="1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5400.0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BAE777-3937-4E62-AEA0-2A9DD0767A63}"/>
              </a:ext>
            </a:extLst>
          </p:cNvPr>
          <p:cNvSpPr txBox="1"/>
          <p:nvPr/>
        </p:nvSpPr>
        <p:spPr>
          <a:xfrm>
            <a:off x="11249573" y="5432678"/>
            <a:ext cx="1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210.0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F0132E-AA2C-4157-A1F9-769878E64CA0}"/>
              </a:ext>
            </a:extLst>
          </p:cNvPr>
          <p:cNvSpPr txBox="1"/>
          <p:nvPr/>
        </p:nvSpPr>
        <p:spPr>
          <a:xfrm>
            <a:off x="11218742" y="5633189"/>
            <a:ext cx="1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1560.0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592411-A874-441E-9B1F-4F02588610A4}"/>
              </a:ext>
            </a:extLst>
          </p:cNvPr>
          <p:cNvCxnSpPr/>
          <p:nvPr/>
        </p:nvCxnSpPr>
        <p:spPr>
          <a:xfrm flipH="1">
            <a:off x="11193858" y="5555788"/>
            <a:ext cx="873855" cy="77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79736E0-BA89-4CF4-8DE9-7DC628F1325D}"/>
              </a:ext>
            </a:extLst>
          </p:cNvPr>
          <p:cNvCxnSpPr>
            <a:cxnSpLocks/>
          </p:cNvCxnSpPr>
          <p:nvPr/>
        </p:nvCxnSpPr>
        <p:spPr>
          <a:xfrm flipH="1">
            <a:off x="11218742" y="5800817"/>
            <a:ext cx="904666" cy="4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CF134362-01BD-4C51-8468-996AC4CBC2A8}"/>
              </a:ext>
            </a:extLst>
          </p:cNvPr>
          <p:cNvSpPr/>
          <p:nvPr/>
        </p:nvSpPr>
        <p:spPr>
          <a:xfrm>
            <a:off x="9889724" y="896645"/>
            <a:ext cx="448571" cy="190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14" grpId="0" animBg="1"/>
      <p:bldP spid="115" grpId="0" animBg="1"/>
      <p:bldP spid="116" grpId="0" animBg="1"/>
      <p:bldP spid="117" grpId="0" animBg="1"/>
      <p:bldP spid="126" grpId="0"/>
      <p:bldP spid="127" grpId="0"/>
      <p:bldP spid="128" grpId="0"/>
      <p:bldP spid="129" grpId="0"/>
      <p:bldP spid="134" grpId="0"/>
      <p:bldP spid="136" grpId="0"/>
      <p:bldP spid="137" grpId="0"/>
      <p:bldP spid="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D0F20C-8B3A-41A1-A0D4-42D72D0B434F}"/>
              </a:ext>
            </a:extLst>
          </p:cNvPr>
          <p:cNvSpPr/>
          <p:nvPr/>
        </p:nvSpPr>
        <p:spPr>
          <a:xfrm>
            <a:off x="754601" y="129790"/>
            <a:ext cx="115320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volume of box 3</a:t>
            </a:r>
          </a:p>
          <a:p>
            <a:r>
              <a:rPr lang="en-US" dirty="0"/>
              <a:t>   volume = Box3.getVolume(); </a:t>
            </a:r>
            <a:r>
              <a:rPr lang="en-US" dirty="0">
                <a:solidFill>
                  <a:srgbClr val="FFC000"/>
                </a:solidFill>
              </a:rPr>
              <a:t>// It prints:   Volume of Box3 : 5400.0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"Volume of Box3 : " &lt;&lt; volume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5D808-2CB7-4A9E-A7C0-5171CE13E2FB}"/>
              </a:ext>
            </a:extLst>
          </p:cNvPr>
          <p:cNvSpPr/>
          <p:nvPr/>
        </p:nvSpPr>
        <p:spPr>
          <a:xfrm>
            <a:off x="9610067" y="680261"/>
            <a:ext cx="901084" cy="7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3D58C-7AAD-456A-B2BF-074A655EC9CD}"/>
              </a:ext>
            </a:extLst>
          </p:cNvPr>
          <p:cNvSpPr txBox="1"/>
          <p:nvPr/>
        </p:nvSpPr>
        <p:spPr>
          <a:xfrm>
            <a:off x="9605634" y="349280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9F963-B4FE-4928-98D6-281A31C495C7}"/>
              </a:ext>
            </a:extLst>
          </p:cNvPr>
          <p:cNvSpPr txBox="1"/>
          <p:nvPr/>
        </p:nvSpPr>
        <p:spPr>
          <a:xfrm>
            <a:off x="9661116" y="890962"/>
            <a:ext cx="1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5400.0</a:t>
            </a:r>
          </a:p>
        </p:txBody>
      </p:sp>
    </p:spTree>
    <p:extLst>
      <p:ext uri="{BB962C8B-B14F-4D97-AF65-F5344CB8AC3E}">
        <p14:creationId xmlns:p14="http://schemas.microsoft.com/office/powerpoint/2010/main" val="998297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943</Words>
  <Application>Microsoft Office PowerPoint</Application>
  <PresentationFormat>Widescreen</PresentationFormat>
  <Paragraphs>160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Function overloading</vt:lpstr>
      <vt:lpstr>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</dc:title>
  <dc:creator>Suhad Daraghmeh</dc:creator>
  <cp:lastModifiedBy>Suhad Daraghmeh</cp:lastModifiedBy>
  <cp:revision>18</cp:revision>
  <dcterms:created xsi:type="dcterms:W3CDTF">2020-03-27T20:08:37Z</dcterms:created>
  <dcterms:modified xsi:type="dcterms:W3CDTF">2020-03-27T22:23:39Z</dcterms:modified>
</cp:coreProperties>
</file>