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9"/>
  </p:notesMasterIdLst>
  <p:sldIdLst>
    <p:sldId id="256" r:id="rId2"/>
    <p:sldId id="295" r:id="rId3"/>
    <p:sldId id="263" r:id="rId4"/>
    <p:sldId id="293" r:id="rId5"/>
    <p:sldId id="294" r:id="rId6"/>
    <p:sldId id="297" r:id="rId7"/>
    <p:sldId id="284" r:id="rId8"/>
  </p:sldIdLst>
  <p:sldSz cx="9144000" cy="5143500" type="screen16x9"/>
  <p:notesSz cx="6858000" cy="9144000"/>
  <p:embeddedFontLst>
    <p:embeddedFont>
      <p:font typeface="Archivo Black" panose="020B0604020202020204" charset="0"/>
      <p:regular r:id="rId10"/>
    </p:embeddedFont>
    <p:embeddedFont>
      <p:font typeface="Barlow" panose="00000500000000000000" pitchFamily="2" charset="0"/>
      <p:regular r:id="rId11"/>
      <p:bold r:id="rId12"/>
      <p:italic r:id="rId13"/>
      <p:boldItalic r:id="rId14"/>
    </p:embeddedFont>
    <p:embeddedFont>
      <p:font typeface="Barlow Black" panose="00000A00000000000000" pitchFamily="2" charset="0"/>
      <p:bold r:id="rId15"/>
      <p:boldItalic r:id="rId16"/>
    </p:embeddedFont>
    <p:embeddedFont>
      <p:font typeface="Barlow ExtraBold" panose="00000900000000000000" pitchFamily="2" charset="0"/>
      <p:bold r:id="rId17"/>
      <p:boldItalic r:id="rId18"/>
    </p:embeddedFont>
    <p:embeddedFont>
      <p:font typeface="Barlow Medium" panose="00000600000000000000" pitchFamily="2" charset="0"/>
      <p:regular r:id="rId19"/>
      <p:bold r:id="rId20"/>
      <p:italic r:id="rId21"/>
      <p:boldItalic r:id="rId22"/>
    </p:embeddedFont>
    <p:embeddedFont>
      <p:font typeface="Baskerville Old Face" panose="02020602080505020303" pitchFamily="18" charset="0"/>
      <p:regular r:id="rId23"/>
    </p:embeddedFont>
    <p:embeddedFont>
      <p:font typeface="Exo" panose="020B0604020202020204" charset="0"/>
      <p:regular r:id="rId24"/>
      <p:bold r:id="rId25"/>
      <p:italic r:id="rId26"/>
      <p:boldItalic r:id="rId27"/>
    </p:embeddedFont>
    <p:embeddedFont>
      <p:font typeface="Francois One" panose="020B0604020202020204" charset="0"/>
      <p:regular r:id="rId28"/>
    </p:embeddedFont>
    <p:embeddedFont>
      <p:font typeface="Montserrat" panose="00000500000000000000"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1F69B6-E5EA-4542-A271-E4E0C95DFB26}">
  <a:tblStyle styleId="{4B1F69B6-E5EA-4542-A271-E4E0C95DFB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9" Type="http://schemas.openxmlformats.org/officeDocument/2006/relationships/font" Target="fonts/font30.fntdata"/><Relationship Id="rId21" Type="http://schemas.openxmlformats.org/officeDocument/2006/relationships/font" Target="fonts/font12.fntdata"/><Relationship Id="rId34" Type="http://schemas.openxmlformats.org/officeDocument/2006/relationships/font" Target="fonts/font2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font" Target="fonts/font23.fntdata"/><Relationship Id="rId37" Type="http://schemas.openxmlformats.org/officeDocument/2006/relationships/font" Target="fonts/font28.fntdata"/><Relationship Id="rId40" Type="http://schemas.openxmlformats.org/officeDocument/2006/relationships/font" Target="fonts/font31.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36" Type="http://schemas.openxmlformats.org/officeDocument/2006/relationships/font" Target="fonts/font27.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font" Target="fonts/font2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font" Target="fonts/font24.fntdata"/><Relationship Id="rId38"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46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2556942a6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2556942a6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2556942a6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2556942a6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730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2556942a6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2556942a6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5367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01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2556942a6a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2556942a6a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59350" y="446700"/>
            <a:ext cx="8025300" cy="4250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40300" y="1257038"/>
            <a:ext cx="5063400" cy="21267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5200"/>
              <a:buFont typeface="Archivo Black"/>
              <a:buNone/>
              <a:defRPr sz="4300">
                <a:latin typeface="Archivo Black"/>
                <a:ea typeface="Archivo Black"/>
                <a:cs typeface="Archivo Black"/>
                <a:sym typeface="Archivo Black"/>
              </a:defRPr>
            </a:lvl1pPr>
            <a:lvl2pPr lvl="1" algn="ctr">
              <a:spcBef>
                <a:spcPts val="0"/>
              </a:spcBef>
              <a:spcAft>
                <a:spcPts val="0"/>
              </a:spcAft>
              <a:buSzPts val="5200"/>
              <a:buFont typeface="Archivo Black"/>
              <a:buNone/>
              <a:defRPr sz="5200">
                <a:latin typeface="Archivo Black"/>
                <a:ea typeface="Archivo Black"/>
                <a:cs typeface="Archivo Black"/>
                <a:sym typeface="Archivo Black"/>
              </a:defRPr>
            </a:lvl2pPr>
            <a:lvl3pPr lvl="2" algn="ctr">
              <a:spcBef>
                <a:spcPts val="0"/>
              </a:spcBef>
              <a:spcAft>
                <a:spcPts val="0"/>
              </a:spcAft>
              <a:buSzPts val="5200"/>
              <a:buFont typeface="Archivo Black"/>
              <a:buNone/>
              <a:defRPr sz="5200">
                <a:latin typeface="Archivo Black"/>
                <a:ea typeface="Archivo Black"/>
                <a:cs typeface="Archivo Black"/>
                <a:sym typeface="Archivo Black"/>
              </a:defRPr>
            </a:lvl3pPr>
            <a:lvl4pPr lvl="3" algn="ctr">
              <a:spcBef>
                <a:spcPts val="0"/>
              </a:spcBef>
              <a:spcAft>
                <a:spcPts val="0"/>
              </a:spcAft>
              <a:buSzPts val="5200"/>
              <a:buFont typeface="Archivo Black"/>
              <a:buNone/>
              <a:defRPr sz="5200">
                <a:latin typeface="Archivo Black"/>
                <a:ea typeface="Archivo Black"/>
                <a:cs typeface="Archivo Black"/>
                <a:sym typeface="Archivo Black"/>
              </a:defRPr>
            </a:lvl4pPr>
            <a:lvl5pPr lvl="4" algn="ctr">
              <a:spcBef>
                <a:spcPts val="0"/>
              </a:spcBef>
              <a:spcAft>
                <a:spcPts val="0"/>
              </a:spcAft>
              <a:buSzPts val="5200"/>
              <a:buFont typeface="Archivo Black"/>
              <a:buNone/>
              <a:defRPr sz="5200">
                <a:latin typeface="Archivo Black"/>
                <a:ea typeface="Archivo Black"/>
                <a:cs typeface="Archivo Black"/>
                <a:sym typeface="Archivo Black"/>
              </a:defRPr>
            </a:lvl5pPr>
            <a:lvl6pPr lvl="5" algn="ctr">
              <a:spcBef>
                <a:spcPts val="0"/>
              </a:spcBef>
              <a:spcAft>
                <a:spcPts val="0"/>
              </a:spcAft>
              <a:buSzPts val="5200"/>
              <a:buFont typeface="Archivo Black"/>
              <a:buNone/>
              <a:defRPr sz="5200">
                <a:latin typeface="Archivo Black"/>
                <a:ea typeface="Archivo Black"/>
                <a:cs typeface="Archivo Black"/>
                <a:sym typeface="Archivo Black"/>
              </a:defRPr>
            </a:lvl6pPr>
            <a:lvl7pPr lvl="6" algn="ctr">
              <a:spcBef>
                <a:spcPts val="0"/>
              </a:spcBef>
              <a:spcAft>
                <a:spcPts val="0"/>
              </a:spcAft>
              <a:buSzPts val="5200"/>
              <a:buFont typeface="Archivo Black"/>
              <a:buNone/>
              <a:defRPr sz="5200">
                <a:latin typeface="Archivo Black"/>
                <a:ea typeface="Archivo Black"/>
                <a:cs typeface="Archivo Black"/>
                <a:sym typeface="Archivo Black"/>
              </a:defRPr>
            </a:lvl7pPr>
            <a:lvl8pPr lvl="7" algn="ctr">
              <a:spcBef>
                <a:spcPts val="0"/>
              </a:spcBef>
              <a:spcAft>
                <a:spcPts val="0"/>
              </a:spcAft>
              <a:buSzPts val="5200"/>
              <a:buFont typeface="Archivo Black"/>
              <a:buNone/>
              <a:defRPr sz="5200">
                <a:latin typeface="Archivo Black"/>
                <a:ea typeface="Archivo Black"/>
                <a:cs typeface="Archivo Black"/>
                <a:sym typeface="Archivo Black"/>
              </a:defRPr>
            </a:lvl8pPr>
            <a:lvl9pPr lvl="8" algn="ctr">
              <a:spcBef>
                <a:spcPts val="0"/>
              </a:spcBef>
              <a:spcAft>
                <a:spcPts val="0"/>
              </a:spcAft>
              <a:buSzPts val="5200"/>
              <a:buFont typeface="Archivo Black"/>
              <a:buNone/>
              <a:defRPr sz="5200">
                <a:latin typeface="Archivo Black"/>
                <a:ea typeface="Archivo Black"/>
                <a:cs typeface="Archivo Black"/>
                <a:sym typeface="Archivo Black"/>
              </a:defRPr>
            </a:lvl9pPr>
          </a:lstStyle>
          <a:p>
            <a:endParaRPr/>
          </a:p>
        </p:txBody>
      </p:sp>
      <p:sp>
        <p:nvSpPr>
          <p:cNvPr id="11" name="Google Shape;11;p2"/>
          <p:cNvSpPr txBox="1">
            <a:spLocks noGrp="1"/>
          </p:cNvSpPr>
          <p:nvPr>
            <p:ph type="subTitle" idx="1"/>
          </p:nvPr>
        </p:nvSpPr>
        <p:spPr>
          <a:xfrm>
            <a:off x="2541350" y="3602963"/>
            <a:ext cx="4572000" cy="283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2" name="Google Shape;12;p2"/>
          <p:cNvSpPr/>
          <p:nvPr/>
        </p:nvSpPr>
        <p:spPr>
          <a:xfrm flipH="1">
            <a:off x="7712505" y="-575725"/>
            <a:ext cx="2036700" cy="2036700"/>
          </a:xfrm>
          <a:prstGeom prst="donut">
            <a:avLst>
              <a:gd name="adj" fmla="val 87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672556" y="2986525"/>
            <a:ext cx="2501400" cy="2501400"/>
          </a:xfrm>
          <a:prstGeom prst="blockArc">
            <a:avLst>
              <a:gd name="adj1" fmla="val 10800000"/>
              <a:gd name="adj2" fmla="val 44166"/>
              <a:gd name="adj3" fmla="val 93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1"/>
        <p:cNvGrpSpPr/>
        <p:nvPr/>
      </p:nvGrpSpPr>
      <p:grpSpPr>
        <a:xfrm>
          <a:off x="0" y="0"/>
          <a:ext cx="0" cy="0"/>
          <a:chOff x="0" y="0"/>
          <a:chExt cx="0" cy="0"/>
        </a:xfrm>
      </p:grpSpPr>
      <p:sp>
        <p:nvSpPr>
          <p:cNvPr id="62" name="Google Shape;62;p13"/>
          <p:cNvSpPr/>
          <p:nvPr/>
        </p:nvSpPr>
        <p:spPr>
          <a:xfrm>
            <a:off x="559350" y="459450"/>
            <a:ext cx="8025300" cy="4224600"/>
          </a:xfrm>
          <a:prstGeom prst="round2DiagRect">
            <a:avLst>
              <a:gd name="adj1" fmla="val 1666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64" name="Google Shape;64;p13"/>
          <p:cNvSpPr txBox="1">
            <a:spLocks noGrp="1"/>
          </p:cNvSpPr>
          <p:nvPr>
            <p:ph type="subTitle" idx="1"/>
          </p:nvPr>
        </p:nvSpPr>
        <p:spPr>
          <a:xfrm>
            <a:off x="1923975" y="2066800"/>
            <a:ext cx="2530500" cy="576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65" name="Google Shape;65;p13"/>
          <p:cNvSpPr txBox="1">
            <a:spLocks noGrp="1"/>
          </p:cNvSpPr>
          <p:nvPr>
            <p:ph type="subTitle" idx="2"/>
          </p:nvPr>
        </p:nvSpPr>
        <p:spPr>
          <a:xfrm>
            <a:off x="1923975" y="1612450"/>
            <a:ext cx="2532900" cy="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1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66" name="Google Shape;66;p13"/>
          <p:cNvSpPr txBox="1">
            <a:spLocks noGrp="1"/>
          </p:cNvSpPr>
          <p:nvPr>
            <p:ph type="title" idx="3" hasCustomPrompt="1"/>
          </p:nvPr>
        </p:nvSpPr>
        <p:spPr>
          <a:xfrm>
            <a:off x="961800" y="1681675"/>
            <a:ext cx="630900" cy="8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000">
                <a:solidFill>
                  <a:schemeClr val="lt1"/>
                </a:solidFill>
                <a:latin typeface="Barlow Black"/>
                <a:ea typeface="Barlow Black"/>
                <a:cs typeface="Barlow Black"/>
                <a:sym typeface="Barlow Black"/>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7" name="Google Shape;67;p13"/>
          <p:cNvSpPr txBox="1">
            <a:spLocks noGrp="1"/>
          </p:cNvSpPr>
          <p:nvPr>
            <p:ph type="subTitle" idx="4"/>
          </p:nvPr>
        </p:nvSpPr>
        <p:spPr>
          <a:xfrm>
            <a:off x="1923975" y="3506075"/>
            <a:ext cx="2530500" cy="576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68" name="Google Shape;68;p13"/>
          <p:cNvSpPr txBox="1">
            <a:spLocks noGrp="1"/>
          </p:cNvSpPr>
          <p:nvPr>
            <p:ph type="subTitle" idx="5"/>
          </p:nvPr>
        </p:nvSpPr>
        <p:spPr>
          <a:xfrm>
            <a:off x="1923975" y="3051725"/>
            <a:ext cx="2532900" cy="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1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69" name="Google Shape;69;p13"/>
          <p:cNvSpPr txBox="1">
            <a:spLocks noGrp="1"/>
          </p:cNvSpPr>
          <p:nvPr>
            <p:ph type="title" idx="6" hasCustomPrompt="1"/>
          </p:nvPr>
        </p:nvSpPr>
        <p:spPr>
          <a:xfrm>
            <a:off x="961800" y="3120950"/>
            <a:ext cx="630900" cy="8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000">
                <a:solidFill>
                  <a:schemeClr val="lt1"/>
                </a:solidFill>
                <a:latin typeface="Barlow Black"/>
                <a:ea typeface="Barlow Black"/>
                <a:cs typeface="Barlow Black"/>
                <a:sym typeface="Barlow Black"/>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 name="Google Shape;70;p13"/>
          <p:cNvSpPr txBox="1">
            <a:spLocks noGrp="1"/>
          </p:cNvSpPr>
          <p:nvPr>
            <p:ph type="subTitle" idx="7"/>
          </p:nvPr>
        </p:nvSpPr>
        <p:spPr>
          <a:xfrm>
            <a:off x="5750325" y="2066800"/>
            <a:ext cx="2530500" cy="576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71" name="Google Shape;71;p13"/>
          <p:cNvSpPr txBox="1">
            <a:spLocks noGrp="1"/>
          </p:cNvSpPr>
          <p:nvPr>
            <p:ph type="subTitle" idx="8"/>
          </p:nvPr>
        </p:nvSpPr>
        <p:spPr>
          <a:xfrm>
            <a:off x="5750325" y="1612450"/>
            <a:ext cx="2532900" cy="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1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72" name="Google Shape;72;p13"/>
          <p:cNvSpPr txBox="1">
            <a:spLocks noGrp="1"/>
          </p:cNvSpPr>
          <p:nvPr>
            <p:ph type="title" idx="9" hasCustomPrompt="1"/>
          </p:nvPr>
        </p:nvSpPr>
        <p:spPr>
          <a:xfrm>
            <a:off x="4788150" y="1681675"/>
            <a:ext cx="630900" cy="8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000">
                <a:solidFill>
                  <a:schemeClr val="lt1"/>
                </a:solidFill>
                <a:latin typeface="Barlow Black"/>
                <a:ea typeface="Barlow Black"/>
                <a:cs typeface="Barlow Black"/>
                <a:sym typeface="Barlow Black"/>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3"/>
          <p:cNvSpPr txBox="1">
            <a:spLocks noGrp="1"/>
          </p:cNvSpPr>
          <p:nvPr>
            <p:ph type="subTitle" idx="13"/>
          </p:nvPr>
        </p:nvSpPr>
        <p:spPr>
          <a:xfrm>
            <a:off x="5750325" y="3506075"/>
            <a:ext cx="2530500" cy="576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74" name="Google Shape;74;p13"/>
          <p:cNvSpPr txBox="1">
            <a:spLocks noGrp="1"/>
          </p:cNvSpPr>
          <p:nvPr>
            <p:ph type="subTitle" idx="14"/>
          </p:nvPr>
        </p:nvSpPr>
        <p:spPr>
          <a:xfrm>
            <a:off x="5750325" y="3051725"/>
            <a:ext cx="2532900" cy="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1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sz="2100" b="1">
                <a:solidFill>
                  <a:schemeClr val="accent6"/>
                </a:solidFill>
                <a:latin typeface="Barlow"/>
                <a:ea typeface="Barlow"/>
                <a:cs typeface="Barlow"/>
                <a:sym typeface="Barlow"/>
              </a:defRPr>
            </a:lvl9pPr>
          </a:lstStyle>
          <a:p>
            <a:endParaRPr/>
          </a:p>
        </p:txBody>
      </p:sp>
      <p:sp>
        <p:nvSpPr>
          <p:cNvPr id="75" name="Google Shape;75;p13"/>
          <p:cNvSpPr txBox="1">
            <a:spLocks noGrp="1"/>
          </p:cNvSpPr>
          <p:nvPr>
            <p:ph type="title" idx="15" hasCustomPrompt="1"/>
          </p:nvPr>
        </p:nvSpPr>
        <p:spPr>
          <a:xfrm>
            <a:off x="4786500" y="3120950"/>
            <a:ext cx="634200" cy="8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000">
                <a:solidFill>
                  <a:schemeClr val="lt1"/>
                </a:solidFill>
                <a:latin typeface="Barlow Black"/>
                <a:ea typeface="Barlow Black"/>
                <a:cs typeface="Barlow Black"/>
                <a:sym typeface="Barlow Black"/>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3"/>
          <p:cNvSpPr/>
          <p:nvPr/>
        </p:nvSpPr>
        <p:spPr>
          <a:xfrm rot="5400000">
            <a:off x="-1271600" y="-748300"/>
            <a:ext cx="2501400" cy="2501400"/>
          </a:xfrm>
          <a:prstGeom prst="blockArc">
            <a:avLst>
              <a:gd name="adj1" fmla="val 10800000"/>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6608225" y="4253775"/>
            <a:ext cx="1822500" cy="182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8"/>
        <p:cNvGrpSpPr/>
        <p:nvPr/>
      </p:nvGrpSpPr>
      <p:grpSpPr>
        <a:xfrm>
          <a:off x="0" y="0"/>
          <a:ext cx="0" cy="0"/>
          <a:chOff x="0" y="0"/>
          <a:chExt cx="0" cy="0"/>
        </a:xfrm>
      </p:grpSpPr>
      <p:sp>
        <p:nvSpPr>
          <p:cNvPr id="79" name="Google Shape;79;p14"/>
          <p:cNvSpPr/>
          <p:nvPr/>
        </p:nvSpPr>
        <p:spPr>
          <a:xfrm>
            <a:off x="559350" y="459450"/>
            <a:ext cx="8025300" cy="4224600"/>
          </a:xfrm>
          <a:prstGeom prst="round2DiagRect">
            <a:avLst>
              <a:gd name="adj1" fmla="val 1666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txBox="1">
            <a:spLocks noGrp="1"/>
          </p:cNvSpPr>
          <p:nvPr>
            <p:ph type="title"/>
          </p:nvPr>
        </p:nvSpPr>
        <p:spPr>
          <a:xfrm>
            <a:off x="2239625" y="1284050"/>
            <a:ext cx="5649900" cy="1939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atin typeface="Montserrat"/>
                <a:ea typeface="Montserrat"/>
                <a:cs typeface="Montserrat"/>
                <a:sym typeface="Montserrat"/>
              </a:defRPr>
            </a:lvl1pPr>
            <a:lvl2pPr lvl="1" algn="r" rtl="0">
              <a:spcBef>
                <a:spcPts val="0"/>
              </a:spcBef>
              <a:spcAft>
                <a:spcPts val="0"/>
              </a:spcAft>
              <a:buNone/>
              <a:defRPr>
                <a:latin typeface="Montserrat"/>
                <a:ea typeface="Montserrat"/>
                <a:cs typeface="Montserrat"/>
                <a:sym typeface="Montserrat"/>
              </a:defRPr>
            </a:lvl2pPr>
            <a:lvl3pPr lvl="2" algn="r" rtl="0">
              <a:spcBef>
                <a:spcPts val="0"/>
              </a:spcBef>
              <a:spcAft>
                <a:spcPts val="0"/>
              </a:spcAft>
              <a:buNone/>
              <a:defRPr>
                <a:latin typeface="Montserrat"/>
                <a:ea typeface="Montserrat"/>
                <a:cs typeface="Montserrat"/>
                <a:sym typeface="Montserrat"/>
              </a:defRPr>
            </a:lvl3pPr>
            <a:lvl4pPr lvl="3" algn="r" rtl="0">
              <a:spcBef>
                <a:spcPts val="0"/>
              </a:spcBef>
              <a:spcAft>
                <a:spcPts val="0"/>
              </a:spcAft>
              <a:buNone/>
              <a:defRPr>
                <a:latin typeface="Montserrat"/>
                <a:ea typeface="Montserrat"/>
                <a:cs typeface="Montserrat"/>
                <a:sym typeface="Montserrat"/>
              </a:defRPr>
            </a:lvl4pPr>
            <a:lvl5pPr lvl="4" algn="r" rtl="0">
              <a:spcBef>
                <a:spcPts val="0"/>
              </a:spcBef>
              <a:spcAft>
                <a:spcPts val="0"/>
              </a:spcAft>
              <a:buNone/>
              <a:defRPr>
                <a:latin typeface="Montserrat"/>
                <a:ea typeface="Montserrat"/>
                <a:cs typeface="Montserrat"/>
                <a:sym typeface="Montserrat"/>
              </a:defRPr>
            </a:lvl5pPr>
            <a:lvl6pPr lvl="5" algn="r" rtl="0">
              <a:spcBef>
                <a:spcPts val="0"/>
              </a:spcBef>
              <a:spcAft>
                <a:spcPts val="0"/>
              </a:spcAft>
              <a:buNone/>
              <a:defRPr>
                <a:latin typeface="Montserrat"/>
                <a:ea typeface="Montserrat"/>
                <a:cs typeface="Montserrat"/>
                <a:sym typeface="Montserrat"/>
              </a:defRPr>
            </a:lvl6pPr>
            <a:lvl7pPr lvl="6" algn="r" rtl="0">
              <a:spcBef>
                <a:spcPts val="0"/>
              </a:spcBef>
              <a:spcAft>
                <a:spcPts val="0"/>
              </a:spcAft>
              <a:buNone/>
              <a:defRPr>
                <a:latin typeface="Montserrat"/>
                <a:ea typeface="Montserrat"/>
                <a:cs typeface="Montserrat"/>
                <a:sym typeface="Montserrat"/>
              </a:defRPr>
            </a:lvl7pPr>
            <a:lvl8pPr lvl="7" algn="r" rtl="0">
              <a:spcBef>
                <a:spcPts val="0"/>
              </a:spcBef>
              <a:spcAft>
                <a:spcPts val="0"/>
              </a:spcAft>
              <a:buNone/>
              <a:defRPr>
                <a:latin typeface="Montserrat"/>
                <a:ea typeface="Montserrat"/>
                <a:cs typeface="Montserrat"/>
                <a:sym typeface="Montserrat"/>
              </a:defRPr>
            </a:lvl8pPr>
            <a:lvl9pPr lvl="8" algn="r" rtl="0">
              <a:spcBef>
                <a:spcPts val="0"/>
              </a:spcBef>
              <a:spcAft>
                <a:spcPts val="0"/>
              </a:spcAft>
              <a:buNone/>
              <a:defRPr>
                <a:latin typeface="Montserrat"/>
                <a:ea typeface="Montserrat"/>
                <a:cs typeface="Montserrat"/>
                <a:sym typeface="Montserrat"/>
              </a:defRPr>
            </a:lvl9pPr>
          </a:lstStyle>
          <a:p>
            <a:endParaRPr/>
          </a:p>
        </p:txBody>
      </p:sp>
      <p:sp>
        <p:nvSpPr>
          <p:cNvPr id="81" name="Google Shape;81;p14"/>
          <p:cNvSpPr txBox="1">
            <a:spLocks noGrp="1"/>
          </p:cNvSpPr>
          <p:nvPr>
            <p:ph type="subTitle" idx="1"/>
          </p:nvPr>
        </p:nvSpPr>
        <p:spPr>
          <a:xfrm>
            <a:off x="2239625" y="3407300"/>
            <a:ext cx="5649900" cy="29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accent6"/>
                </a:solidFill>
                <a:latin typeface="Barlow Medium"/>
                <a:ea typeface="Barlow Medium"/>
                <a:cs typeface="Barlow Medium"/>
                <a:sym typeface="Barlow Medium"/>
              </a:defRPr>
            </a:lvl1pPr>
            <a:lvl2pPr lvl="1" algn="ctr" rtl="0">
              <a:spcBef>
                <a:spcPts val="1600"/>
              </a:spcBef>
              <a:spcAft>
                <a:spcPts val="0"/>
              </a:spcAft>
              <a:buNone/>
              <a:defRPr>
                <a:solidFill>
                  <a:schemeClr val="accent6"/>
                </a:solidFill>
                <a:latin typeface="Barlow Medium"/>
                <a:ea typeface="Barlow Medium"/>
                <a:cs typeface="Barlow Medium"/>
                <a:sym typeface="Barlow Medium"/>
              </a:defRPr>
            </a:lvl2pPr>
            <a:lvl3pPr lvl="2" algn="ctr" rtl="0">
              <a:spcBef>
                <a:spcPts val="1600"/>
              </a:spcBef>
              <a:spcAft>
                <a:spcPts val="0"/>
              </a:spcAft>
              <a:buNone/>
              <a:defRPr>
                <a:solidFill>
                  <a:schemeClr val="accent6"/>
                </a:solidFill>
                <a:latin typeface="Barlow Medium"/>
                <a:ea typeface="Barlow Medium"/>
                <a:cs typeface="Barlow Medium"/>
                <a:sym typeface="Barlow Medium"/>
              </a:defRPr>
            </a:lvl3pPr>
            <a:lvl4pPr lvl="3" algn="ctr" rtl="0">
              <a:spcBef>
                <a:spcPts val="1600"/>
              </a:spcBef>
              <a:spcAft>
                <a:spcPts val="0"/>
              </a:spcAft>
              <a:buNone/>
              <a:defRPr>
                <a:solidFill>
                  <a:schemeClr val="accent6"/>
                </a:solidFill>
                <a:latin typeface="Barlow Medium"/>
                <a:ea typeface="Barlow Medium"/>
                <a:cs typeface="Barlow Medium"/>
                <a:sym typeface="Barlow Medium"/>
              </a:defRPr>
            </a:lvl4pPr>
            <a:lvl5pPr lvl="4" algn="ctr" rtl="0">
              <a:spcBef>
                <a:spcPts val="1600"/>
              </a:spcBef>
              <a:spcAft>
                <a:spcPts val="0"/>
              </a:spcAft>
              <a:buNone/>
              <a:defRPr>
                <a:solidFill>
                  <a:schemeClr val="accent6"/>
                </a:solidFill>
                <a:latin typeface="Barlow Medium"/>
                <a:ea typeface="Barlow Medium"/>
                <a:cs typeface="Barlow Medium"/>
                <a:sym typeface="Barlow Medium"/>
              </a:defRPr>
            </a:lvl5pPr>
            <a:lvl6pPr lvl="5" algn="ctr" rtl="0">
              <a:spcBef>
                <a:spcPts val="1600"/>
              </a:spcBef>
              <a:spcAft>
                <a:spcPts val="0"/>
              </a:spcAft>
              <a:buNone/>
              <a:defRPr>
                <a:solidFill>
                  <a:schemeClr val="accent6"/>
                </a:solidFill>
                <a:latin typeface="Barlow Medium"/>
                <a:ea typeface="Barlow Medium"/>
                <a:cs typeface="Barlow Medium"/>
                <a:sym typeface="Barlow Medium"/>
              </a:defRPr>
            </a:lvl6pPr>
            <a:lvl7pPr lvl="6" algn="ctr" rtl="0">
              <a:spcBef>
                <a:spcPts val="1600"/>
              </a:spcBef>
              <a:spcAft>
                <a:spcPts val="0"/>
              </a:spcAft>
              <a:buNone/>
              <a:defRPr>
                <a:solidFill>
                  <a:schemeClr val="accent6"/>
                </a:solidFill>
                <a:latin typeface="Barlow Medium"/>
                <a:ea typeface="Barlow Medium"/>
                <a:cs typeface="Barlow Medium"/>
                <a:sym typeface="Barlow Medium"/>
              </a:defRPr>
            </a:lvl7pPr>
            <a:lvl8pPr lvl="7" algn="ctr" rtl="0">
              <a:spcBef>
                <a:spcPts val="1600"/>
              </a:spcBef>
              <a:spcAft>
                <a:spcPts val="0"/>
              </a:spcAft>
              <a:buNone/>
              <a:defRPr>
                <a:solidFill>
                  <a:schemeClr val="accent6"/>
                </a:solidFill>
                <a:latin typeface="Barlow Medium"/>
                <a:ea typeface="Barlow Medium"/>
                <a:cs typeface="Barlow Medium"/>
                <a:sym typeface="Barlow Medium"/>
              </a:defRPr>
            </a:lvl8pPr>
            <a:lvl9pPr lvl="8" algn="ctr" rtl="0">
              <a:spcBef>
                <a:spcPts val="1600"/>
              </a:spcBef>
              <a:spcAft>
                <a:spcPts val="1600"/>
              </a:spcAft>
              <a:buNone/>
              <a:defRPr>
                <a:solidFill>
                  <a:schemeClr val="accent6"/>
                </a:solidFill>
                <a:latin typeface="Barlow Medium"/>
                <a:ea typeface="Barlow Medium"/>
                <a:cs typeface="Barlow Medium"/>
                <a:sym typeface="Barlow Medium"/>
              </a:defRPr>
            </a:lvl9pPr>
          </a:lstStyle>
          <a:p>
            <a:endParaRPr/>
          </a:p>
        </p:txBody>
      </p:sp>
      <p:sp>
        <p:nvSpPr>
          <p:cNvPr id="82" name="Google Shape;82;p14"/>
          <p:cNvSpPr/>
          <p:nvPr/>
        </p:nvSpPr>
        <p:spPr>
          <a:xfrm>
            <a:off x="6608275" y="-890075"/>
            <a:ext cx="1822500" cy="182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3">
    <p:bg>
      <p:bgPr>
        <a:solidFill>
          <a:schemeClr val="lt2"/>
        </a:solidFill>
        <a:effectLst/>
      </p:bgPr>
    </p:bg>
    <p:spTree>
      <p:nvGrpSpPr>
        <p:cNvPr id="1" name="Shape 83"/>
        <p:cNvGrpSpPr/>
        <p:nvPr/>
      </p:nvGrpSpPr>
      <p:grpSpPr>
        <a:xfrm>
          <a:off x="0" y="0"/>
          <a:ext cx="0" cy="0"/>
          <a:chOff x="0" y="0"/>
          <a:chExt cx="0" cy="0"/>
        </a:xfrm>
      </p:grpSpPr>
      <p:sp>
        <p:nvSpPr>
          <p:cNvPr id="84" name="Google Shape;84;p15"/>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Clr>
                <a:schemeClr val="accent4"/>
              </a:buClr>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86" name="Google Shape;86;p15"/>
          <p:cNvSpPr/>
          <p:nvPr/>
        </p:nvSpPr>
        <p:spPr>
          <a:xfrm>
            <a:off x="326825" y="4213025"/>
            <a:ext cx="772800" cy="77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5400000">
            <a:off x="8217075" y="1080425"/>
            <a:ext cx="2501400" cy="2501400"/>
          </a:xfrm>
          <a:prstGeom prst="blockArc">
            <a:avLst>
              <a:gd name="adj1" fmla="val 10800000"/>
              <a:gd name="adj2" fmla="val 44166"/>
              <a:gd name="adj3" fmla="val 93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rot="10800000">
            <a:off x="-537475" y="-1582425"/>
            <a:ext cx="2501400" cy="2501400"/>
          </a:xfrm>
          <a:prstGeom prst="blockArc">
            <a:avLst>
              <a:gd name="adj1" fmla="val 10800000"/>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solidFill>
          <a:schemeClr val="lt2"/>
        </a:solidFill>
        <a:effectLst/>
      </p:bgPr>
    </p:bg>
    <p:spTree>
      <p:nvGrpSpPr>
        <p:cNvPr id="1" name="Shape 89"/>
        <p:cNvGrpSpPr/>
        <p:nvPr/>
      </p:nvGrpSpPr>
      <p:grpSpPr>
        <a:xfrm>
          <a:off x="0" y="0"/>
          <a:ext cx="0" cy="0"/>
          <a:chOff x="0" y="0"/>
          <a:chExt cx="0" cy="0"/>
        </a:xfrm>
      </p:grpSpPr>
      <p:sp>
        <p:nvSpPr>
          <p:cNvPr id="90" name="Google Shape;90;p16"/>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92" name="Google Shape;92;p16"/>
          <p:cNvSpPr txBox="1">
            <a:spLocks noGrp="1"/>
          </p:cNvSpPr>
          <p:nvPr>
            <p:ph type="subTitle" idx="1"/>
          </p:nvPr>
        </p:nvSpPr>
        <p:spPr>
          <a:xfrm>
            <a:off x="713225" y="2823750"/>
            <a:ext cx="2508900" cy="1084500"/>
          </a:xfrm>
          <a:prstGeom prst="rect">
            <a:avLst/>
          </a:prstGeom>
        </p:spPr>
        <p:txBody>
          <a:bodyPr spcFirstLastPara="1" wrap="square" lIns="91425" tIns="91425" rIns="91425" bIns="91425" anchor="t" anchorCtr="0">
            <a:noAutofit/>
          </a:bodyPr>
          <a:lstStyle>
            <a:lvl1pPr marR="274320"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3" name="Google Shape;93;p16"/>
          <p:cNvSpPr txBox="1">
            <a:spLocks noGrp="1"/>
          </p:cNvSpPr>
          <p:nvPr>
            <p:ph type="subTitle" idx="2"/>
          </p:nvPr>
        </p:nvSpPr>
        <p:spPr>
          <a:xfrm>
            <a:off x="714876" y="2376475"/>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94" name="Google Shape;94;p16"/>
          <p:cNvSpPr txBox="1">
            <a:spLocks noGrp="1"/>
          </p:cNvSpPr>
          <p:nvPr>
            <p:ph type="subTitle" idx="3"/>
          </p:nvPr>
        </p:nvSpPr>
        <p:spPr>
          <a:xfrm>
            <a:off x="3320850" y="2823750"/>
            <a:ext cx="2505600" cy="10845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5" name="Google Shape;95;p16"/>
          <p:cNvSpPr txBox="1">
            <a:spLocks noGrp="1"/>
          </p:cNvSpPr>
          <p:nvPr>
            <p:ph type="subTitle" idx="4"/>
          </p:nvPr>
        </p:nvSpPr>
        <p:spPr>
          <a:xfrm>
            <a:off x="3320024" y="2376475"/>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96" name="Google Shape;96;p16"/>
          <p:cNvSpPr txBox="1">
            <a:spLocks noGrp="1"/>
          </p:cNvSpPr>
          <p:nvPr>
            <p:ph type="subTitle" idx="5"/>
          </p:nvPr>
        </p:nvSpPr>
        <p:spPr>
          <a:xfrm>
            <a:off x="5925175" y="2823750"/>
            <a:ext cx="2505600" cy="1084500"/>
          </a:xfrm>
          <a:prstGeom prst="rect">
            <a:avLst/>
          </a:prstGeom>
        </p:spPr>
        <p:txBody>
          <a:bodyPr spcFirstLastPara="1" wrap="square" lIns="91425" tIns="91425" rIns="91425" bIns="91425" anchor="t" anchorCtr="0">
            <a:noAutofit/>
          </a:bodyPr>
          <a:lstStyle>
            <a:lvl1pPr marR="274320"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7" name="Google Shape;97;p16"/>
          <p:cNvSpPr txBox="1">
            <a:spLocks noGrp="1"/>
          </p:cNvSpPr>
          <p:nvPr>
            <p:ph type="subTitle" idx="6"/>
          </p:nvPr>
        </p:nvSpPr>
        <p:spPr>
          <a:xfrm>
            <a:off x="5925172" y="2376475"/>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98" name="Google Shape;98;p16"/>
          <p:cNvSpPr/>
          <p:nvPr/>
        </p:nvSpPr>
        <p:spPr>
          <a:xfrm rot="9688557">
            <a:off x="-1186101" y="-1436364"/>
            <a:ext cx="2501396" cy="2501396"/>
          </a:xfrm>
          <a:prstGeom prst="blockArc">
            <a:avLst>
              <a:gd name="adj1" fmla="val 10800000"/>
              <a:gd name="adj2" fmla="val 44166"/>
              <a:gd name="adj3" fmla="val 93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3556700" y="4213025"/>
            <a:ext cx="2501400" cy="2501400"/>
          </a:xfrm>
          <a:prstGeom prst="blockArc">
            <a:avLst>
              <a:gd name="adj1" fmla="val 10800000"/>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4_1">
    <p:bg>
      <p:bgPr>
        <a:solidFill>
          <a:schemeClr val="lt2"/>
        </a:solidFill>
        <a:effectLst/>
      </p:bgPr>
    </p:bg>
    <p:spTree>
      <p:nvGrpSpPr>
        <p:cNvPr id="1" name="Shape 100"/>
        <p:cNvGrpSpPr/>
        <p:nvPr/>
      </p:nvGrpSpPr>
      <p:grpSpPr>
        <a:xfrm>
          <a:off x="0" y="0"/>
          <a:ext cx="0" cy="0"/>
          <a:chOff x="0" y="0"/>
          <a:chExt cx="0" cy="0"/>
        </a:xfrm>
      </p:grpSpPr>
      <p:sp>
        <p:nvSpPr>
          <p:cNvPr id="101" name="Google Shape;101;p17"/>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103" name="Google Shape;103;p17"/>
          <p:cNvSpPr txBox="1">
            <a:spLocks noGrp="1"/>
          </p:cNvSpPr>
          <p:nvPr>
            <p:ph type="subTitle" idx="1"/>
          </p:nvPr>
        </p:nvSpPr>
        <p:spPr>
          <a:xfrm>
            <a:off x="631850" y="2532888"/>
            <a:ext cx="2508900" cy="53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4" name="Google Shape;104;p17"/>
          <p:cNvSpPr txBox="1">
            <a:spLocks noGrp="1"/>
          </p:cNvSpPr>
          <p:nvPr>
            <p:ph type="subTitle" idx="2"/>
          </p:nvPr>
        </p:nvSpPr>
        <p:spPr>
          <a:xfrm>
            <a:off x="632915" y="2176272"/>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05" name="Google Shape;105;p17"/>
          <p:cNvSpPr txBox="1">
            <a:spLocks noGrp="1"/>
          </p:cNvSpPr>
          <p:nvPr>
            <p:ph type="subTitle" idx="3"/>
          </p:nvPr>
        </p:nvSpPr>
        <p:spPr>
          <a:xfrm>
            <a:off x="3320850" y="2532888"/>
            <a:ext cx="2505600" cy="53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17"/>
          <p:cNvSpPr txBox="1">
            <a:spLocks noGrp="1"/>
          </p:cNvSpPr>
          <p:nvPr>
            <p:ph type="subTitle" idx="4"/>
          </p:nvPr>
        </p:nvSpPr>
        <p:spPr>
          <a:xfrm>
            <a:off x="3319731" y="2176272"/>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07" name="Google Shape;107;p17"/>
          <p:cNvSpPr txBox="1">
            <a:spLocks noGrp="1"/>
          </p:cNvSpPr>
          <p:nvPr>
            <p:ph type="subTitle" idx="5"/>
          </p:nvPr>
        </p:nvSpPr>
        <p:spPr>
          <a:xfrm>
            <a:off x="6006549" y="2532888"/>
            <a:ext cx="2505600" cy="53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8" name="Google Shape;108;p17"/>
          <p:cNvSpPr txBox="1">
            <a:spLocks noGrp="1"/>
          </p:cNvSpPr>
          <p:nvPr>
            <p:ph type="subTitle" idx="6"/>
          </p:nvPr>
        </p:nvSpPr>
        <p:spPr>
          <a:xfrm>
            <a:off x="6006546" y="2176272"/>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09" name="Google Shape;109;p17"/>
          <p:cNvSpPr txBox="1">
            <a:spLocks noGrp="1"/>
          </p:cNvSpPr>
          <p:nvPr>
            <p:ph type="subTitle" idx="7"/>
          </p:nvPr>
        </p:nvSpPr>
        <p:spPr>
          <a:xfrm>
            <a:off x="631850" y="4128200"/>
            <a:ext cx="2508900" cy="53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0" name="Google Shape;110;p17"/>
          <p:cNvSpPr txBox="1">
            <a:spLocks noGrp="1"/>
          </p:cNvSpPr>
          <p:nvPr>
            <p:ph type="subTitle" idx="8"/>
          </p:nvPr>
        </p:nvSpPr>
        <p:spPr>
          <a:xfrm>
            <a:off x="632915" y="3767328"/>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11" name="Google Shape;111;p17"/>
          <p:cNvSpPr txBox="1">
            <a:spLocks noGrp="1"/>
          </p:cNvSpPr>
          <p:nvPr>
            <p:ph type="subTitle" idx="9"/>
          </p:nvPr>
        </p:nvSpPr>
        <p:spPr>
          <a:xfrm>
            <a:off x="3320850" y="4128200"/>
            <a:ext cx="2505600" cy="53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2" name="Google Shape;112;p17"/>
          <p:cNvSpPr txBox="1">
            <a:spLocks noGrp="1"/>
          </p:cNvSpPr>
          <p:nvPr>
            <p:ph type="subTitle" idx="13"/>
          </p:nvPr>
        </p:nvSpPr>
        <p:spPr>
          <a:xfrm>
            <a:off x="3319731" y="3767328"/>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13" name="Google Shape;113;p17"/>
          <p:cNvSpPr txBox="1">
            <a:spLocks noGrp="1"/>
          </p:cNvSpPr>
          <p:nvPr>
            <p:ph type="subTitle" idx="14"/>
          </p:nvPr>
        </p:nvSpPr>
        <p:spPr>
          <a:xfrm>
            <a:off x="6006549" y="4128200"/>
            <a:ext cx="2505600" cy="53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4" name="Google Shape;114;p17"/>
          <p:cNvSpPr txBox="1">
            <a:spLocks noGrp="1"/>
          </p:cNvSpPr>
          <p:nvPr>
            <p:ph type="subTitle" idx="15"/>
          </p:nvPr>
        </p:nvSpPr>
        <p:spPr>
          <a:xfrm>
            <a:off x="6006546" y="3767328"/>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15" name="Google Shape;115;p17"/>
          <p:cNvSpPr/>
          <p:nvPr/>
        </p:nvSpPr>
        <p:spPr>
          <a:xfrm rot="-5400000">
            <a:off x="8044750" y="-793325"/>
            <a:ext cx="2501400" cy="2501400"/>
          </a:xfrm>
          <a:prstGeom prst="blockArc">
            <a:avLst>
              <a:gd name="adj1" fmla="val 10800000"/>
              <a:gd name="adj2" fmla="val 44166"/>
              <a:gd name="adj3" fmla="val 939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
  <p:cSld name="CUSTOM_10">
    <p:spTree>
      <p:nvGrpSpPr>
        <p:cNvPr id="1" name="Shape 116"/>
        <p:cNvGrpSpPr/>
        <p:nvPr/>
      </p:nvGrpSpPr>
      <p:grpSpPr>
        <a:xfrm>
          <a:off x="0" y="0"/>
          <a:ext cx="0" cy="0"/>
          <a:chOff x="0" y="0"/>
          <a:chExt cx="0" cy="0"/>
        </a:xfrm>
      </p:grpSpPr>
      <p:sp>
        <p:nvSpPr>
          <p:cNvPr id="117" name="Google Shape;117;p18"/>
          <p:cNvSpPr txBox="1">
            <a:spLocks noGrp="1"/>
          </p:cNvSpPr>
          <p:nvPr>
            <p:ph type="ctrTitle"/>
          </p:nvPr>
        </p:nvSpPr>
        <p:spPr>
          <a:xfrm>
            <a:off x="4396800" y="1618788"/>
            <a:ext cx="3186900" cy="1786500"/>
          </a:xfrm>
          <a:prstGeom prst="rect">
            <a:avLst/>
          </a:prstGeom>
        </p:spPr>
        <p:txBody>
          <a:bodyPr spcFirstLastPara="1" wrap="square" lIns="0" tIns="0" rIns="0" bIns="0" anchor="t" anchorCtr="0">
            <a:noAutofit/>
          </a:bodyPr>
          <a:lstStyle>
            <a:lvl1pPr lvl="0" algn="r" rtl="0">
              <a:lnSpc>
                <a:spcPct val="80000"/>
              </a:lnSpc>
              <a:spcBef>
                <a:spcPts val="0"/>
              </a:spcBef>
              <a:spcAft>
                <a:spcPts val="0"/>
              </a:spcAft>
              <a:buClr>
                <a:schemeClr val="accent4"/>
              </a:buClr>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118" name="Google Shape;118;p18"/>
          <p:cNvSpPr txBox="1">
            <a:spLocks noGrp="1"/>
          </p:cNvSpPr>
          <p:nvPr>
            <p:ph type="subTitle" idx="1"/>
          </p:nvPr>
        </p:nvSpPr>
        <p:spPr>
          <a:xfrm>
            <a:off x="2976400" y="3610388"/>
            <a:ext cx="4572000" cy="7689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19" name="Google Shape;119;p18"/>
          <p:cNvSpPr/>
          <p:nvPr/>
        </p:nvSpPr>
        <p:spPr>
          <a:xfrm rot="5400000">
            <a:off x="6260175" y="-1071150"/>
            <a:ext cx="2142300" cy="214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20"/>
        <p:cNvGrpSpPr/>
        <p:nvPr/>
      </p:nvGrpSpPr>
      <p:grpSpPr>
        <a:xfrm>
          <a:off x="0" y="0"/>
          <a:ext cx="0" cy="0"/>
          <a:chOff x="0" y="0"/>
          <a:chExt cx="0" cy="0"/>
        </a:xfrm>
      </p:grpSpPr>
      <p:sp>
        <p:nvSpPr>
          <p:cNvPr id="121" name="Google Shape;121;p19"/>
          <p:cNvSpPr/>
          <p:nvPr/>
        </p:nvSpPr>
        <p:spPr>
          <a:xfrm>
            <a:off x="559350" y="459450"/>
            <a:ext cx="8025300" cy="4224600"/>
          </a:xfrm>
          <a:prstGeom prst="round2DiagRect">
            <a:avLst>
              <a:gd name="adj1" fmla="val 1666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rot="-5400000">
            <a:off x="7998250" y="-711200"/>
            <a:ext cx="2501400" cy="2501400"/>
          </a:xfrm>
          <a:prstGeom prst="blockArc">
            <a:avLst>
              <a:gd name="adj1" fmla="val 10800000"/>
              <a:gd name="adj2" fmla="val 44166"/>
              <a:gd name="adj3" fmla="val 93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rot="4500025">
            <a:off x="-1151086" y="4160597"/>
            <a:ext cx="2501429" cy="2501429"/>
          </a:xfrm>
          <a:prstGeom prst="blockArc">
            <a:avLst>
              <a:gd name="adj1" fmla="val 10800000"/>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txBox="1">
            <a:spLocks noGrp="1"/>
          </p:cNvSpPr>
          <p:nvPr>
            <p:ph type="subTitle" idx="1"/>
          </p:nvPr>
        </p:nvSpPr>
        <p:spPr>
          <a:xfrm>
            <a:off x="3383250" y="3426800"/>
            <a:ext cx="2377500" cy="1040700"/>
          </a:xfrm>
          <a:prstGeom prst="rect">
            <a:avLst/>
          </a:prstGeom>
        </p:spPr>
        <p:txBody>
          <a:bodyPr spcFirstLastPara="1" wrap="square" lIns="0" tIns="0" rIns="0" bIns="0" anchor="t" anchorCtr="0">
            <a:noAutofit/>
          </a:bodyPr>
          <a:lstStyle>
            <a:lvl1pPr marR="91440" lvl="0" algn="ctr" rtl="0">
              <a:lnSpc>
                <a:spcPct val="100000"/>
              </a:lnSpc>
              <a:spcBef>
                <a:spcPts val="0"/>
              </a:spcBef>
              <a:spcAft>
                <a:spcPts val="0"/>
              </a:spcAft>
              <a:buSzPts val="1800"/>
              <a:buFont typeface="Open Sans"/>
              <a:buNone/>
              <a:defRPr sz="1600"/>
            </a:lvl1pPr>
            <a:lvl2pPr lvl="1" algn="ctr" rtl="0">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rtl="0">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rtl="0">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rtl="0">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rtl="0">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rtl="0">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rtl="0">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rtl="0">
              <a:lnSpc>
                <a:spcPct val="100000"/>
              </a:lnSpc>
              <a:spcBef>
                <a:spcPts val="0"/>
              </a:spcBef>
              <a:spcAft>
                <a:spcPts val="0"/>
              </a:spcAft>
              <a:buSzPts val="1400"/>
              <a:buFont typeface="Open Sans"/>
              <a:buNone/>
              <a:defRPr>
                <a:latin typeface="Open Sans"/>
                <a:ea typeface="Open Sans"/>
                <a:cs typeface="Open Sans"/>
                <a:sym typeface="Open Sans"/>
              </a:defRPr>
            </a:lvl9pPr>
          </a:lstStyle>
          <a:p>
            <a:endParaRPr/>
          </a:p>
        </p:txBody>
      </p:sp>
      <p:sp>
        <p:nvSpPr>
          <p:cNvPr id="125" name="Google Shape;125;p19"/>
          <p:cNvSpPr txBox="1">
            <a:spLocks noGrp="1"/>
          </p:cNvSpPr>
          <p:nvPr>
            <p:ph type="subTitle" idx="2"/>
          </p:nvPr>
        </p:nvSpPr>
        <p:spPr>
          <a:xfrm>
            <a:off x="3383272" y="3032375"/>
            <a:ext cx="2377500" cy="360900"/>
          </a:xfrm>
          <a:prstGeom prst="rect">
            <a:avLst/>
          </a:prstGeom>
        </p:spPr>
        <p:txBody>
          <a:bodyPr spcFirstLastPara="1" wrap="square" lIns="0" tIns="0" rIns="0" bIns="0" anchor="b" anchorCtr="0">
            <a:noAutofit/>
          </a:bodyPr>
          <a:lstStyle>
            <a:lvl1pPr marL="0" marR="0" lvl="0" indent="0" algn="ctr" rtl="0">
              <a:lnSpc>
                <a:spcPct val="100000"/>
              </a:lnSpc>
              <a:spcBef>
                <a:spcPts val="0"/>
              </a:spcBef>
              <a:spcAft>
                <a:spcPts val="0"/>
              </a:spcAft>
              <a:buSzPts val="2100"/>
              <a:buFont typeface="Lexend SemiBold"/>
              <a:buNone/>
              <a:defRPr sz="2300">
                <a:solidFill>
                  <a:schemeClr val="accent6"/>
                </a:solidFill>
                <a:latin typeface="Barlow Medium"/>
                <a:ea typeface="Barlow Medium"/>
                <a:cs typeface="Barlow Medium"/>
                <a:sym typeface="Barlow Medium"/>
              </a:defRPr>
            </a:lvl1pPr>
            <a:lvl2pPr lvl="1" algn="ctr" rtl="0">
              <a:lnSpc>
                <a:spcPct val="100000"/>
              </a:lnSpc>
              <a:spcBef>
                <a:spcPts val="0"/>
              </a:spcBef>
              <a:spcAft>
                <a:spcPts val="0"/>
              </a:spcAft>
              <a:buSzPts val="1400"/>
              <a:buFont typeface="Exo"/>
              <a:buNone/>
              <a:defRPr b="1">
                <a:latin typeface="Exo"/>
                <a:ea typeface="Exo"/>
                <a:cs typeface="Exo"/>
                <a:sym typeface="Exo"/>
              </a:defRPr>
            </a:lvl2pPr>
            <a:lvl3pPr lvl="2" algn="ctr" rtl="0">
              <a:lnSpc>
                <a:spcPct val="100000"/>
              </a:lnSpc>
              <a:spcBef>
                <a:spcPts val="0"/>
              </a:spcBef>
              <a:spcAft>
                <a:spcPts val="0"/>
              </a:spcAft>
              <a:buSzPts val="1400"/>
              <a:buFont typeface="Exo"/>
              <a:buNone/>
              <a:defRPr b="1">
                <a:latin typeface="Exo"/>
                <a:ea typeface="Exo"/>
                <a:cs typeface="Exo"/>
                <a:sym typeface="Exo"/>
              </a:defRPr>
            </a:lvl3pPr>
            <a:lvl4pPr lvl="3" algn="ctr" rtl="0">
              <a:lnSpc>
                <a:spcPct val="100000"/>
              </a:lnSpc>
              <a:spcBef>
                <a:spcPts val="0"/>
              </a:spcBef>
              <a:spcAft>
                <a:spcPts val="0"/>
              </a:spcAft>
              <a:buSzPts val="1400"/>
              <a:buFont typeface="Exo"/>
              <a:buNone/>
              <a:defRPr b="1">
                <a:latin typeface="Exo"/>
                <a:ea typeface="Exo"/>
                <a:cs typeface="Exo"/>
                <a:sym typeface="Exo"/>
              </a:defRPr>
            </a:lvl4pPr>
            <a:lvl5pPr lvl="4" algn="ctr" rtl="0">
              <a:lnSpc>
                <a:spcPct val="100000"/>
              </a:lnSpc>
              <a:spcBef>
                <a:spcPts val="0"/>
              </a:spcBef>
              <a:spcAft>
                <a:spcPts val="0"/>
              </a:spcAft>
              <a:buSzPts val="1400"/>
              <a:buFont typeface="Exo"/>
              <a:buNone/>
              <a:defRPr b="1">
                <a:latin typeface="Exo"/>
                <a:ea typeface="Exo"/>
                <a:cs typeface="Exo"/>
                <a:sym typeface="Exo"/>
              </a:defRPr>
            </a:lvl5pPr>
            <a:lvl6pPr lvl="5" algn="ctr" rtl="0">
              <a:lnSpc>
                <a:spcPct val="100000"/>
              </a:lnSpc>
              <a:spcBef>
                <a:spcPts val="0"/>
              </a:spcBef>
              <a:spcAft>
                <a:spcPts val="0"/>
              </a:spcAft>
              <a:buSzPts val="1400"/>
              <a:buFont typeface="Exo"/>
              <a:buNone/>
              <a:defRPr b="1">
                <a:latin typeface="Exo"/>
                <a:ea typeface="Exo"/>
                <a:cs typeface="Exo"/>
                <a:sym typeface="Exo"/>
              </a:defRPr>
            </a:lvl6pPr>
            <a:lvl7pPr lvl="6" algn="ctr" rtl="0">
              <a:lnSpc>
                <a:spcPct val="100000"/>
              </a:lnSpc>
              <a:spcBef>
                <a:spcPts val="0"/>
              </a:spcBef>
              <a:spcAft>
                <a:spcPts val="0"/>
              </a:spcAft>
              <a:buSzPts val="1400"/>
              <a:buFont typeface="Exo"/>
              <a:buNone/>
              <a:defRPr b="1">
                <a:latin typeface="Exo"/>
                <a:ea typeface="Exo"/>
                <a:cs typeface="Exo"/>
                <a:sym typeface="Exo"/>
              </a:defRPr>
            </a:lvl7pPr>
            <a:lvl8pPr lvl="7" algn="ctr" rtl="0">
              <a:lnSpc>
                <a:spcPct val="100000"/>
              </a:lnSpc>
              <a:spcBef>
                <a:spcPts val="0"/>
              </a:spcBef>
              <a:spcAft>
                <a:spcPts val="0"/>
              </a:spcAft>
              <a:buSzPts val="1400"/>
              <a:buFont typeface="Exo"/>
              <a:buNone/>
              <a:defRPr b="1">
                <a:latin typeface="Exo"/>
                <a:ea typeface="Exo"/>
                <a:cs typeface="Exo"/>
                <a:sym typeface="Exo"/>
              </a:defRPr>
            </a:lvl8pPr>
            <a:lvl9pPr lvl="8" algn="ctr" rtl="0">
              <a:lnSpc>
                <a:spcPct val="100000"/>
              </a:lnSpc>
              <a:spcBef>
                <a:spcPts val="0"/>
              </a:spcBef>
              <a:spcAft>
                <a:spcPts val="0"/>
              </a:spcAft>
              <a:buSzPts val="1400"/>
              <a:buFont typeface="Exo"/>
              <a:buNone/>
              <a:defRPr b="1">
                <a:latin typeface="Exo"/>
                <a:ea typeface="Exo"/>
                <a:cs typeface="Exo"/>
                <a:sym typeface="Exo"/>
              </a:defRPr>
            </a:lvl9pPr>
          </a:lstStyle>
          <a:p>
            <a:endParaRPr/>
          </a:p>
        </p:txBody>
      </p:sp>
      <p:sp>
        <p:nvSpPr>
          <p:cNvPr id="126" name="Google Shape;126;p19"/>
          <p:cNvSpPr txBox="1">
            <a:spLocks noGrp="1"/>
          </p:cNvSpPr>
          <p:nvPr>
            <p:ph type="title" hasCustomPrompt="1"/>
          </p:nvPr>
        </p:nvSpPr>
        <p:spPr>
          <a:xfrm>
            <a:off x="4233600" y="1989020"/>
            <a:ext cx="676800" cy="31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2300">
                <a:solidFill>
                  <a:schemeClr val="accent6"/>
                </a:solidFill>
                <a:latin typeface="Barlow Medium"/>
                <a:ea typeface="Barlow Medium"/>
                <a:cs typeface="Barlow Medium"/>
                <a:sym typeface="Barlow Medium"/>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7" name="Google Shape;127;p19"/>
          <p:cNvSpPr txBox="1">
            <a:spLocks noGrp="1"/>
          </p:cNvSpPr>
          <p:nvPr>
            <p:ph type="subTitle" idx="3"/>
          </p:nvPr>
        </p:nvSpPr>
        <p:spPr>
          <a:xfrm>
            <a:off x="713225" y="3426800"/>
            <a:ext cx="2377500" cy="1040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Font typeface="Open Sans"/>
              <a:buNone/>
              <a:defRPr sz="1600"/>
            </a:lvl1pPr>
            <a:lvl2pPr lvl="1" algn="ctr" rtl="0">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rtl="0">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rtl="0">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rtl="0">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rtl="0">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rtl="0">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rtl="0">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rtl="0">
              <a:lnSpc>
                <a:spcPct val="100000"/>
              </a:lnSpc>
              <a:spcBef>
                <a:spcPts val="0"/>
              </a:spcBef>
              <a:spcAft>
                <a:spcPts val="0"/>
              </a:spcAft>
              <a:buSzPts val="1400"/>
              <a:buFont typeface="Open Sans"/>
              <a:buNone/>
              <a:defRPr>
                <a:latin typeface="Open Sans"/>
                <a:ea typeface="Open Sans"/>
                <a:cs typeface="Open Sans"/>
                <a:sym typeface="Open Sans"/>
              </a:defRPr>
            </a:lvl9pPr>
          </a:lstStyle>
          <a:p>
            <a:endParaRPr/>
          </a:p>
        </p:txBody>
      </p:sp>
      <p:sp>
        <p:nvSpPr>
          <p:cNvPr id="128" name="Google Shape;128;p19"/>
          <p:cNvSpPr txBox="1">
            <a:spLocks noGrp="1"/>
          </p:cNvSpPr>
          <p:nvPr>
            <p:ph type="subTitle" idx="4"/>
          </p:nvPr>
        </p:nvSpPr>
        <p:spPr>
          <a:xfrm>
            <a:off x="713234" y="3032375"/>
            <a:ext cx="2377500" cy="360900"/>
          </a:xfrm>
          <a:prstGeom prst="rect">
            <a:avLst/>
          </a:prstGeom>
        </p:spPr>
        <p:txBody>
          <a:bodyPr spcFirstLastPara="1" wrap="square" lIns="0" tIns="0" rIns="0" bIns="0" anchor="b" anchorCtr="0">
            <a:noAutofit/>
          </a:bodyPr>
          <a:lstStyle>
            <a:lvl1pPr marL="0" marR="0" lvl="0" indent="0" algn="ctr" rtl="0">
              <a:lnSpc>
                <a:spcPct val="100000"/>
              </a:lnSpc>
              <a:spcBef>
                <a:spcPts val="0"/>
              </a:spcBef>
              <a:spcAft>
                <a:spcPts val="0"/>
              </a:spcAft>
              <a:buSzPts val="2100"/>
              <a:buFont typeface="Lexend SemiBold"/>
              <a:buNone/>
              <a:defRPr sz="2300">
                <a:solidFill>
                  <a:schemeClr val="accent6"/>
                </a:solidFill>
                <a:latin typeface="Barlow Medium"/>
                <a:ea typeface="Barlow Medium"/>
                <a:cs typeface="Barlow Medium"/>
                <a:sym typeface="Barlow Medium"/>
              </a:defRPr>
            </a:lvl1pPr>
            <a:lvl2pPr lvl="1" algn="ctr" rtl="0">
              <a:lnSpc>
                <a:spcPct val="100000"/>
              </a:lnSpc>
              <a:spcBef>
                <a:spcPts val="0"/>
              </a:spcBef>
              <a:spcAft>
                <a:spcPts val="0"/>
              </a:spcAft>
              <a:buSzPts val="1400"/>
              <a:buFont typeface="Exo"/>
              <a:buNone/>
              <a:defRPr b="1">
                <a:latin typeface="Exo"/>
                <a:ea typeface="Exo"/>
                <a:cs typeface="Exo"/>
                <a:sym typeface="Exo"/>
              </a:defRPr>
            </a:lvl2pPr>
            <a:lvl3pPr lvl="2" algn="ctr" rtl="0">
              <a:lnSpc>
                <a:spcPct val="100000"/>
              </a:lnSpc>
              <a:spcBef>
                <a:spcPts val="0"/>
              </a:spcBef>
              <a:spcAft>
                <a:spcPts val="0"/>
              </a:spcAft>
              <a:buSzPts val="1400"/>
              <a:buFont typeface="Exo"/>
              <a:buNone/>
              <a:defRPr b="1">
                <a:latin typeface="Exo"/>
                <a:ea typeface="Exo"/>
                <a:cs typeface="Exo"/>
                <a:sym typeface="Exo"/>
              </a:defRPr>
            </a:lvl3pPr>
            <a:lvl4pPr lvl="3" algn="ctr" rtl="0">
              <a:lnSpc>
                <a:spcPct val="100000"/>
              </a:lnSpc>
              <a:spcBef>
                <a:spcPts val="0"/>
              </a:spcBef>
              <a:spcAft>
                <a:spcPts val="0"/>
              </a:spcAft>
              <a:buSzPts val="1400"/>
              <a:buFont typeface="Exo"/>
              <a:buNone/>
              <a:defRPr b="1">
                <a:latin typeface="Exo"/>
                <a:ea typeface="Exo"/>
                <a:cs typeface="Exo"/>
                <a:sym typeface="Exo"/>
              </a:defRPr>
            </a:lvl4pPr>
            <a:lvl5pPr lvl="4" algn="ctr" rtl="0">
              <a:lnSpc>
                <a:spcPct val="100000"/>
              </a:lnSpc>
              <a:spcBef>
                <a:spcPts val="0"/>
              </a:spcBef>
              <a:spcAft>
                <a:spcPts val="0"/>
              </a:spcAft>
              <a:buSzPts val="1400"/>
              <a:buFont typeface="Exo"/>
              <a:buNone/>
              <a:defRPr b="1">
                <a:latin typeface="Exo"/>
                <a:ea typeface="Exo"/>
                <a:cs typeface="Exo"/>
                <a:sym typeface="Exo"/>
              </a:defRPr>
            </a:lvl5pPr>
            <a:lvl6pPr lvl="5" algn="ctr" rtl="0">
              <a:lnSpc>
                <a:spcPct val="100000"/>
              </a:lnSpc>
              <a:spcBef>
                <a:spcPts val="0"/>
              </a:spcBef>
              <a:spcAft>
                <a:spcPts val="0"/>
              </a:spcAft>
              <a:buSzPts val="1400"/>
              <a:buFont typeface="Exo"/>
              <a:buNone/>
              <a:defRPr b="1">
                <a:latin typeface="Exo"/>
                <a:ea typeface="Exo"/>
                <a:cs typeface="Exo"/>
                <a:sym typeface="Exo"/>
              </a:defRPr>
            </a:lvl6pPr>
            <a:lvl7pPr lvl="6" algn="ctr" rtl="0">
              <a:lnSpc>
                <a:spcPct val="100000"/>
              </a:lnSpc>
              <a:spcBef>
                <a:spcPts val="0"/>
              </a:spcBef>
              <a:spcAft>
                <a:spcPts val="0"/>
              </a:spcAft>
              <a:buSzPts val="1400"/>
              <a:buFont typeface="Exo"/>
              <a:buNone/>
              <a:defRPr b="1">
                <a:latin typeface="Exo"/>
                <a:ea typeface="Exo"/>
                <a:cs typeface="Exo"/>
                <a:sym typeface="Exo"/>
              </a:defRPr>
            </a:lvl7pPr>
            <a:lvl8pPr lvl="7" algn="ctr" rtl="0">
              <a:lnSpc>
                <a:spcPct val="100000"/>
              </a:lnSpc>
              <a:spcBef>
                <a:spcPts val="0"/>
              </a:spcBef>
              <a:spcAft>
                <a:spcPts val="0"/>
              </a:spcAft>
              <a:buSzPts val="1400"/>
              <a:buFont typeface="Exo"/>
              <a:buNone/>
              <a:defRPr b="1">
                <a:latin typeface="Exo"/>
                <a:ea typeface="Exo"/>
                <a:cs typeface="Exo"/>
                <a:sym typeface="Exo"/>
              </a:defRPr>
            </a:lvl8pPr>
            <a:lvl9pPr lvl="8" algn="ctr" rtl="0">
              <a:lnSpc>
                <a:spcPct val="100000"/>
              </a:lnSpc>
              <a:spcBef>
                <a:spcPts val="0"/>
              </a:spcBef>
              <a:spcAft>
                <a:spcPts val="0"/>
              </a:spcAft>
              <a:buSzPts val="1400"/>
              <a:buFont typeface="Exo"/>
              <a:buNone/>
              <a:defRPr b="1">
                <a:latin typeface="Exo"/>
                <a:ea typeface="Exo"/>
                <a:cs typeface="Exo"/>
                <a:sym typeface="Exo"/>
              </a:defRPr>
            </a:lvl9pPr>
          </a:lstStyle>
          <a:p>
            <a:endParaRPr/>
          </a:p>
        </p:txBody>
      </p:sp>
      <p:sp>
        <p:nvSpPr>
          <p:cNvPr id="129" name="Google Shape;129;p19"/>
          <p:cNvSpPr txBox="1">
            <a:spLocks noGrp="1"/>
          </p:cNvSpPr>
          <p:nvPr>
            <p:ph type="title" idx="5" hasCustomPrompt="1"/>
          </p:nvPr>
        </p:nvSpPr>
        <p:spPr>
          <a:xfrm>
            <a:off x="1563575" y="1989025"/>
            <a:ext cx="676800" cy="31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2300">
                <a:solidFill>
                  <a:schemeClr val="accent6"/>
                </a:solidFill>
                <a:latin typeface="Barlow Medium"/>
                <a:ea typeface="Barlow Medium"/>
                <a:cs typeface="Barlow Medium"/>
                <a:sym typeface="Barlow Medium"/>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0" name="Google Shape;130;p19"/>
          <p:cNvSpPr txBox="1">
            <a:spLocks noGrp="1"/>
          </p:cNvSpPr>
          <p:nvPr>
            <p:ph type="subTitle" idx="6"/>
          </p:nvPr>
        </p:nvSpPr>
        <p:spPr>
          <a:xfrm>
            <a:off x="6053300" y="3426800"/>
            <a:ext cx="2377500" cy="1040700"/>
          </a:xfrm>
          <a:prstGeom prst="rect">
            <a:avLst/>
          </a:prstGeom>
        </p:spPr>
        <p:txBody>
          <a:bodyPr spcFirstLastPara="1" wrap="square" lIns="0" tIns="0" rIns="0" bIns="0" anchor="t" anchorCtr="0">
            <a:noAutofit/>
          </a:bodyPr>
          <a:lstStyle>
            <a:lvl1pPr marR="182880" lvl="0" algn="ctr" rtl="0">
              <a:lnSpc>
                <a:spcPct val="100000"/>
              </a:lnSpc>
              <a:spcBef>
                <a:spcPts val="0"/>
              </a:spcBef>
              <a:spcAft>
                <a:spcPts val="0"/>
              </a:spcAft>
              <a:buSzPts val="1800"/>
              <a:buFont typeface="Open Sans"/>
              <a:buNone/>
              <a:defRPr sz="1600"/>
            </a:lvl1pPr>
            <a:lvl2pPr lvl="1" algn="ctr" rtl="0">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rtl="0">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rtl="0">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rtl="0">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rtl="0">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rtl="0">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rtl="0">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rtl="0">
              <a:lnSpc>
                <a:spcPct val="100000"/>
              </a:lnSpc>
              <a:spcBef>
                <a:spcPts val="0"/>
              </a:spcBef>
              <a:spcAft>
                <a:spcPts val="0"/>
              </a:spcAft>
              <a:buSzPts val="1400"/>
              <a:buFont typeface="Open Sans"/>
              <a:buNone/>
              <a:defRPr>
                <a:latin typeface="Open Sans"/>
                <a:ea typeface="Open Sans"/>
                <a:cs typeface="Open Sans"/>
                <a:sym typeface="Open Sans"/>
              </a:defRPr>
            </a:lvl9pPr>
          </a:lstStyle>
          <a:p>
            <a:endParaRPr/>
          </a:p>
        </p:txBody>
      </p:sp>
      <p:sp>
        <p:nvSpPr>
          <p:cNvPr id="131" name="Google Shape;131;p19"/>
          <p:cNvSpPr txBox="1">
            <a:spLocks noGrp="1"/>
          </p:cNvSpPr>
          <p:nvPr>
            <p:ph type="subTitle" idx="7"/>
          </p:nvPr>
        </p:nvSpPr>
        <p:spPr>
          <a:xfrm>
            <a:off x="6053309" y="3032375"/>
            <a:ext cx="2377500" cy="360900"/>
          </a:xfrm>
          <a:prstGeom prst="rect">
            <a:avLst/>
          </a:prstGeom>
        </p:spPr>
        <p:txBody>
          <a:bodyPr spcFirstLastPara="1" wrap="square" lIns="0" tIns="0" rIns="0" bIns="0" anchor="b" anchorCtr="0">
            <a:noAutofit/>
          </a:bodyPr>
          <a:lstStyle>
            <a:lvl1pPr marL="0" marR="0" lvl="0" indent="0" algn="ctr" rtl="0">
              <a:lnSpc>
                <a:spcPct val="100000"/>
              </a:lnSpc>
              <a:spcBef>
                <a:spcPts val="0"/>
              </a:spcBef>
              <a:spcAft>
                <a:spcPts val="0"/>
              </a:spcAft>
              <a:buSzPts val="2100"/>
              <a:buFont typeface="Lexend SemiBold"/>
              <a:buNone/>
              <a:defRPr sz="2300">
                <a:solidFill>
                  <a:schemeClr val="accent6"/>
                </a:solidFill>
                <a:latin typeface="Barlow Medium"/>
                <a:ea typeface="Barlow Medium"/>
                <a:cs typeface="Barlow Medium"/>
                <a:sym typeface="Barlow Medium"/>
              </a:defRPr>
            </a:lvl1pPr>
            <a:lvl2pPr lvl="1" algn="ctr" rtl="0">
              <a:lnSpc>
                <a:spcPct val="100000"/>
              </a:lnSpc>
              <a:spcBef>
                <a:spcPts val="0"/>
              </a:spcBef>
              <a:spcAft>
                <a:spcPts val="0"/>
              </a:spcAft>
              <a:buSzPts val="1400"/>
              <a:buFont typeface="Exo"/>
              <a:buNone/>
              <a:defRPr b="1">
                <a:latin typeface="Exo"/>
                <a:ea typeface="Exo"/>
                <a:cs typeface="Exo"/>
                <a:sym typeface="Exo"/>
              </a:defRPr>
            </a:lvl2pPr>
            <a:lvl3pPr lvl="2" algn="ctr" rtl="0">
              <a:lnSpc>
                <a:spcPct val="100000"/>
              </a:lnSpc>
              <a:spcBef>
                <a:spcPts val="0"/>
              </a:spcBef>
              <a:spcAft>
                <a:spcPts val="0"/>
              </a:spcAft>
              <a:buSzPts val="1400"/>
              <a:buFont typeface="Exo"/>
              <a:buNone/>
              <a:defRPr b="1">
                <a:latin typeface="Exo"/>
                <a:ea typeface="Exo"/>
                <a:cs typeface="Exo"/>
                <a:sym typeface="Exo"/>
              </a:defRPr>
            </a:lvl3pPr>
            <a:lvl4pPr lvl="3" algn="ctr" rtl="0">
              <a:lnSpc>
                <a:spcPct val="100000"/>
              </a:lnSpc>
              <a:spcBef>
                <a:spcPts val="0"/>
              </a:spcBef>
              <a:spcAft>
                <a:spcPts val="0"/>
              </a:spcAft>
              <a:buSzPts val="1400"/>
              <a:buFont typeface="Exo"/>
              <a:buNone/>
              <a:defRPr b="1">
                <a:latin typeface="Exo"/>
                <a:ea typeface="Exo"/>
                <a:cs typeface="Exo"/>
                <a:sym typeface="Exo"/>
              </a:defRPr>
            </a:lvl4pPr>
            <a:lvl5pPr lvl="4" algn="ctr" rtl="0">
              <a:lnSpc>
                <a:spcPct val="100000"/>
              </a:lnSpc>
              <a:spcBef>
                <a:spcPts val="0"/>
              </a:spcBef>
              <a:spcAft>
                <a:spcPts val="0"/>
              </a:spcAft>
              <a:buSzPts val="1400"/>
              <a:buFont typeface="Exo"/>
              <a:buNone/>
              <a:defRPr b="1">
                <a:latin typeface="Exo"/>
                <a:ea typeface="Exo"/>
                <a:cs typeface="Exo"/>
                <a:sym typeface="Exo"/>
              </a:defRPr>
            </a:lvl5pPr>
            <a:lvl6pPr lvl="5" algn="ctr" rtl="0">
              <a:lnSpc>
                <a:spcPct val="100000"/>
              </a:lnSpc>
              <a:spcBef>
                <a:spcPts val="0"/>
              </a:spcBef>
              <a:spcAft>
                <a:spcPts val="0"/>
              </a:spcAft>
              <a:buSzPts val="1400"/>
              <a:buFont typeface="Exo"/>
              <a:buNone/>
              <a:defRPr b="1">
                <a:latin typeface="Exo"/>
                <a:ea typeface="Exo"/>
                <a:cs typeface="Exo"/>
                <a:sym typeface="Exo"/>
              </a:defRPr>
            </a:lvl6pPr>
            <a:lvl7pPr lvl="6" algn="ctr" rtl="0">
              <a:lnSpc>
                <a:spcPct val="100000"/>
              </a:lnSpc>
              <a:spcBef>
                <a:spcPts val="0"/>
              </a:spcBef>
              <a:spcAft>
                <a:spcPts val="0"/>
              </a:spcAft>
              <a:buSzPts val="1400"/>
              <a:buFont typeface="Exo"/>
              <a:buNone/>
              <a:defRPr b="1">
                <a:latin typeface="Exo"/>
                <a:ea typeface="Exo"/>
                <a:cs typeface="Exo"/>
                <a:sym typeface="Exo"/>
              </a:defRPr>
            </a:lvl7pPr>
            <a:lvl8pPr lvl="7" algn="ctr" rtl="0">
              <a:lnSpc>
                <a:spcPct val="100000"/>
              </a:lnSpc>
              <a:spcBef>
                <a:spcPts val="0"/>
              </a:spcBef>
              <a:spcAft>
                <a:spcPts val="0"/>
              </a:spcAft>
              <a:buSzPts val="1400"/>
              <a:buFont typeface="Exo"/>
              <a:buNone/>
              <a:defRPr b="1">
                <a:latin typeface="Exo"/>
                <a:ea typeface="Exo"/>
                <a:cs typeface="Exo"/>
                <a:sym typeface="Exo"/>
              </a:defRPr>
            </a:lvl8pPr>
            <a:lvl9pPr lvl="8" algn="ctr" rtl="0">
              <a:lnSpc>
                <a:spcPct val="100000"/>
              </a:lnSpc>
              <a:spcBef>
                <a:spcPts val="0"/>
              </a:spcBef>
              <a:spcAft>
                <a:spcPts val="0"/>
              </a:spcAft>
              <a:buSzPts val="1400"/>
              <a:buFont typeface="Exo"/>
              <a:buNone/>
              <a:defRPr b="1">
                <a:latin typeface="Exo"/>
                <a:ea typeface="Exo"/>
                <a:cs typeface="Exo"/>
                <a:sym typeface="Exo"/>
              </a:defRPr>
            </a:lvl9pPr>
          </a:lstStyle>
          <a:p>
            <a:endParaRPr/>
          </a:p>
        </p:txBody>
      </p:sp>
      <p:sp>
        <p:nvSpPr>
          <p:cNvPr id="132" name="Google Shape;132;p19"/>
          <p:cNvSpPr txBox="1">
            <a:spLocks noGrp="1"/>
          </p:cNvSpPr>
          <p:nvPr>
            <p:ph type="title" idx="8" hasCustomPrompt="1"/>
          </p:nvPr>
        </p:nvSpPr>
        <p:spPr>
          <a:xfrm>
            <a:off x="6903625" y="1989020"/>
            <a:ext cx="676800" cy="31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2300">
                <a:solidFill>
                  <a:schemeClr val="accent6"/>
                </a:solidFill>
                <a:latin typeface="Barlow Medium"/>
                <a:ea typeface="Barlow Medium"/>
                <a:cs typeface="Barlow Medium"/>
                <a:sym typeface="Barlow Medium"/>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19"/>
          <p:cNvSpPr txBox="1">
            <a:spLocks noGrp="1"/>
          </p:cNvSpPr>
          <p:nvPr>
            <p:ph type="ctrTitle" idx="9"/>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2">
    <p:spTree>
      <p:nvGrpSpPr>
        <p:cNvPr id="1" name="Shape 134"/>
        <p:cNvGrpSpPr/>
        <p:nvPr/>
      </p:nvGrpSpPr>
      <p:grpSpPr>
        <a:xfrm>
          <a:off x="0" y="0"/>
          <a:ext cx="0" cy="0"/>
          <a:chOff x="0" y="0"/>
          <a:chExt cx="0" cy="0"/>
        </a:xfrm>
      </p:grpSpPr>
      <p:sp>
        <p:nvSpPr>
          <p:cNvPr id="135" name="Google Shape;135;p20"/>
          <p:cNvSpPr/>
          <p:nvPr/>
        </p:nvSpPr>
        <p:spPr>
          <a:xfrm>
            <a:off x="559350" y="459450"/>
            <a:ext cx="8025300" cy="4224600"/>
          </a:xfrm>
          <a:prstGeom prst="round2DiagRect">
            <a:avLst>
              <a:gd name="adj1" fmla="val 1666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txBox="1">
            <a:spLocks noGrp="1"/>
          </p:cNvSpPr>
          <p:nvPr>
            <p:ph type="ctrTitle"/>
          </p:nvPr>
        </p:nvSpPr>
        <p:spPr>
          <a:xfrm>
            <a:off x="969100" y="1256145"/>
            <a:ext cx="3328500" cy="860700"/>
          </a:xfrm>
          <a:prstGeom prst="rect">
            <a:avLst/>
          </a:prstGeom>
        </p:spPr>
        <p:txBody>
          <a:bodyPr spcFirstLastPara="1" wrap="square" lIns="0" tIns="0" rIns="0" bIns="0" anchor="t" anchorCtr="0">
            <a:noAutofit/>
          </a:bodyPr>
          <a:lstStyle>
            <a:lvl1pPr lvl="0" rtl="0">
              <a:lnSpc>
                <a:spcPct val="80000"/>
              </a:lnSpc>
              <a:spcBef>
                <a:spcPts val="0"/>
              </a:spcBef>
              <a:spcAft>
                <a:spcPts val="0"/>
              </a:spcAft>
              <a:buClr>
                <a:schemeClr val="accent4"/>
              </a:buClr>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137" name="Google Shape;137;p20"/>
          <p:cNvSpPr txBox="1">
            <a:spLocks noGrp="1"/>
          </p:cNvSpPr>
          <p:nvPr>
            <p:ph type="subTitle" idx="1"/>
          </p:nvPr>
        </p:nvSpPr>
        <p:spPr>
          <a:xfrm>
            <a:off x="969100" y="2370550"/>
            <a:ext cx="3581100" cy="1516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38" name="Google Shape;138;p20"/>
          <p:cNvSpPr/>
          <p:nvPr/>
        </p:nvSpPr>
        <p:spPr>
          <a:xfrm>
            <a:off x="-1117600" y="4077900"/>
            <a:ext cx="2501400" cy="2501400"/>
          </a:xfrm>
          <a:prstGeom prst="blockArc">
            <a:avLst>
              <a:gd name="adj1" fmla="val 10800000"/>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7489125" y="-941175"/>
            <a:ext cx="1822500" cy="182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lt2"/>
        </a:solidFill>
        <a:effectLst/>
      </p:bgPr>
    </p:bg>
    <p:spTree>
      <p:nvGrpSpPr>
        <p:cNvPr id="1" name="Shape 140"/>
        <p:cNvGrpSpPr/>
        <p:nvPr/>
      </p:nvGrpSpPr>
      <p:grpSpPr>
        <a:xfrm>
          <a:off x="0" y="0"/>
          <a:ext cx="0" cy="0"/>
          <a:chOff x="0" y="0"/>
          <a:chExt cx="0" cy="0"/>
        </a:xfrm>
      </p:grpSpPr>
      <p:sp>
        <p:nvSpPr>
          <p:cNvPr id="141" name="Google Shape;141;p21"/>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143" name="Google Shape;143;p21"/>
          <p:cNvSpPr txBox="1">
            <a:spLocks noGrp="1"/>
          </p:cNvSpPr>
          <p:nvPr>
            <p:ph type="subTitle" idx="1"/>
          </p:nvPr>
        </p:nvSpPr>
        <p:spPr>
          <a:xfrm>
            <a:off x="3033706" y="1967494"/>
            <a:ext cx="4490400" cy="5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4" name="Google Shape;144;p21"/>
          <p:cNvSpPr txBox="1">
            <a:spLocks noGrp="1"/>
          </p:cNvSpPr>
          <p:nvPr>
            <p:ph type="subTitle" idx="2"/>
          </p:nvPr>
        </p:nvSpPr>
        <p:spPr>
          <a:xfrm>
            <a:off x="3031700" y="1610875"/>
            <a:ext cx="4490400" cy="3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45" name="Google Shape;145;p21"/>
          <p:cNvSpPr txBox="1">
            <a:spLocks noGrp="1"/>
          </p:cNvSpPr>
          <p:nvPr>
            <p:ph type="subTitle" idx="3"/>
          </p:nvPr>
        </p:nvSpPr>
        <p:spPr>
          <a:xfrm>
            <a:off x="3033706" y="2944367"/>
            <a:ext cx="4490400" cy="5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6" name="Google Shape;146;p21"/>
          <p:cNvSpPr txBox="1">
            <a:spLocks noGrp="1"/>
          </p:cNvSpPr>
          <p:nvPr>
            <p:ph type="subTitle" idx="4"/>
          </p:nvPr>
        </p:nvSpPr>
        <p:spPr>
          <a:xfrm>
            <a:off x="3031700" y="2583942"/>
            <a:ext cx="4490400" cy="3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47" name="Google Shape;147;p21"/>
          <p:cNvSpPr txBox="1">
            <a:spLocks noGrp="1"/>
          </p:cNvSpPr>
          <p:nvPr>
            <p:ph type="subTitle" idx="5"/>
          </p:nvPr>
        </p:nvSpPr>
        <p:spPr>
          <a:xfrm>
            <a:off x="3033706" y="3913627"/>
            <a:ext cx="4490400" cy="5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8" name="Google Shape;148;p21"/>
          <p:cNvSpPr txBox="1">
            <a:spLocks noGrp="1"/>
          </p:cNvSpPr>
          <p:nvPr>
            <p:ph type="subTitle" idx="6"/>
          </p:nvPr>
        </p:nvSpPr>
        <p:spPr>
          <a:xfrm>
            <a:off x="3031700" y="3557008"/>
            <a:ext cx="4490400" cy="3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49" name="Google Shape;149;p21"/>
          <p:cNvSpPr/>
          <p:nvPr/>
        </p:nvSpPr>
        <p:spPr>
          <a:xfrm rot="5191391">
            <a:off x="-1250867" y="2105127"/>
            <a:ext cx="2359643" cy="2359643"/>
          </a:xfrm>
          <a:prstGeom prst="blockArc">
            <a:avLst>
              <a:gd name="adj1" fmla="val 10800000"/>
              <a:gd name="adj2" fmla="val 234983"/>
              <a:gd name="adj3" fmla="val 758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631875" y="3989150"/>
            <a:ext cx="3154200" cy="3154200"/>
          </a:xfrm>
          <a:prstGeom prst="blockArc">
            <a:avLst>
              <a:gd name="adj1" fmla="val 10800000"/>
              <a:gd name="adj2" fmla="val 44166"/>
              <a:gd name="adj3" fmla="val 939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5400000">
            <a:off x="7666175" y="-392125"/>
            <a:ext cx="3071100" cy="3071100"/>
          </a:xfrm>
          <a:prstGeom prst="blockArc">
            <a:avLst>
              <a:gd name="adj1" fmla="val 10800000"/>
              <a:gd name="adj2" fmla="val 44166"/>
              <a:gd name="adj3" fmla="val 939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1756713" y="1529375"/>
            <a:ext cx="3044700" cy="12846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3600"/>
              <a:buNone/>
              <a:defRPr sz="5400">
                <a:latin typeface="Barlow"/>
                <a:ea typeface="Barlow"/>
                <a:cs typeface="Barlow"/>
                <a:sym typeface="Barlow"/>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5362438" y="1736700"/>
            <a:ext cx="1494900" cy="167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txBox="1">
            <a:spLocks noGrp="1"/>
          </p:cNvSpPr>
          <p:nvPr>
            <p:ph type="subTitle" idx="1"/>
          </p:nvPr>
        </p:nvSpPr>
        <p:spPr>
          <a:xfrm>
            <a:off x="1756413" y="3033950"/>
            <a:ext cx="3045000" cy="45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6">
    <p:bg>
      <p:bgPr>
        <a:solidFill>
          <a:schemeClr val="lt2"/>
        </a:solidFill>
        <a:effectLst/>
      </p:bgPr>
    </p:bg>
    <p:spTree>
      <p:nvGrpSpPr>
        <p:cNvPr id="1" name="Shape 150"/>
        <p:cNvGrpSpPr/>
        <p:nvPr/>
      </p:nvGrpSpPr>
      <p:grpSpPr>
        <a:xfrm>
          <a:off x="0" y="0"/>
          <a:ext cx="0" cy="0"/>
          <a:chOff x="0" y="0"/>
          <a:chExt cx="0" cy="0"/>
        </a:xfrm>
      </p:grpSpPr>
      <p:sp>
        <p:nvSpPr>
          <p:cNvPr id="151" name="Google Shape;151;p22"/>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153" name="Google Shape;153;p22"/>
          <p:cNvSpPr txBox="1">
            <a:spLocks noGrp="1"/>
          </p:cNvSpPr>
          <p:nvPr>
            <p:ph type="subTitle" idx="1"/>
          </p:nvPr>
        </p:nvSpPr>
        <p:spPr>
          <a:xfrm>
            <a:off x="715726" y="2053152"/>
            <a:ext cx="2599800" cy="777300"/>
          </a:xfrm>
          <a:prstGeom prst="rect">
            <a:avLst/>
          </a:prstGeom>
        </p:spPr>
        <p:txBody>
          <a:bodyPr spcFirstLastPara="1" wrap="square" lIns="91425" tIns="91425" rIns="91425" bIns="91425" anchor="t" anchorCtr="0">
            <a:noAutofit/>
          </a:bodyPr>
          <a:lstStyle>
            <a:lvl1pPr marR="457200"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4" name="Google Shape;154;p22"/>
          <p:cNvSpPr txBox="1">
            <a:spLocks noGrp="1"/>
          </p:cNvSpPr>
          <p:nvPr>
            <p:ph type="subTitle" idx="2"/>
          </p:nvPr>
        </p:nvSpPr>
        <p:spPr>
          <a:xfrm>
            <a:off x="714325" y="1696525"/>
            <a:ext cx="2599800" cy="3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55" name="Google Shape;155;p22"/>
          <p:cNvSpPr txBox="1">
            <a:spLocks noGrp="1"/>
          </p:cNvSpPr>
          <p:nvPr>
            <p:ph type="subTitle" idx="3"/>
          </p:nvPr>
        </p:nvSpPr>
        <p:spPr>
          <a:xfrm>
            <a:off x="5860632" y="2053160"/>
            <a:ext cx="2570100" cy="82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6" name="Google Shape;156;p22"/>
          <p:cNvSpPr txBox="1">
            <a:spLocks noGrp="1"/>
          </p:cNvSpPr>
          <p:nvPr>
            <p:ph type="subTitle" idx="4"/>
          </p:nvPr>
        </p:nvSpPr>
        <p:spPr>
          <a:xfrm>
            <a:off x="5860632" y="1696522"/>
            <a:ext cx="2570100" cy="31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57" name="Google Shape;157;p22"/>
          <p:cNvSpPr txBox="1">
            <a:spLocks noGrp="1"/>
          </p:cNvSpPr>
          <p:nvPr>
            <p:ph type="subTitle" idx="5"/>
          </p:nvPr>
        </p:nvSpPr>
        <p:spPr>
          <a:xfrm>
            <a:off x="714365" y="3872168"/>
            <a:ext cx="2595600" cy="77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8" name="Google Shape;158;p22"/>
          <p:cNvSpPr txBox="1">
            <a:spLocks noGrp="1"/>
          </p:cNvSpPr>
          <p:nvPr>
            <p:ph type="subTitle" idx="6"/>
          </p:nvPr>
        </p:nvSpPr>
        <p:spPr>
          <a:xfrm>
            <a:off x="713218" y="3511296"/>
            <a:ext cx="2595600" cy="3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59" name="Google Shape;159;p22"/>
          <p:cNvSpPr txBox="1">
            <a:spLocks noGrp="1"/>
          </p:cNvSpPr>
          <p:nvPr>
            <p:ph type="subTitle" idx="7"/>
          </p:nvPr>
        </p:nvSpPr>
        <p:spPr>
          <a:xfrm>
            <a:off x="5860632" y="3873000"/>
            <a:ext cx="2570100" cy="85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0" name="Google Shape;160;p22"/>
          <p:cNvSpPr txBox="1">
            <a:spLocks noGrp="1"/>
          </p:cNvSpPr>
          <p:nvPr>
            <p:ph type="subTitle" idx="8"/>
          </p:nvPr>
        </p:nvSpPr>
        <p:spPr>
          <a:xfrm>
            <a:off x="5860632" y="3512128"/>
            <a:ext cx="2570100" cy="31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61" name="Google Shape;161;p22"/>
          <p:cNvSpPr/>
          <p:nvPr/>
        </p:nvSpPr>
        <p:spPr>
          <a:xfrm rot="-900165">
            <a:off x="3486460" y="4622275"/>
            <a:ext cx="2359528" cy="2359528"/>
          </a:xfrm>
          <a:prstGeom prst="blockArc">
            <a:avLst>
              <a:gd name="adj1" fmla="val 10800000"/>
              <a:gd name="adj2" fmla="val 234983"/>
              <a:gd name="adj3" fmla="val 758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rot="8954317">
            <a:off x="-806728" y="-1251693"/>
            <a:ext cx="2359698" cy="2359698"/>
          </a:xfrm>
          <a:prstGeom prst="blockArc">
            <a:avLst>
              <a:gd name="adj1" fmla="val 10800000"/>
              <a:gd name="adj2" fmla="val 234983"/>
              <a:gd name="adj3" fmla="val 758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7">
    <p:bg>
      <p:bgPr>
        <a:solidFill>
          <a:schemeClr val="lt2"/>
        </a:solidFill>
        <a:effectLst/>
      </p:bgPr>
    </p:bg>
    <p:spTree>
      <p:nvGrpSpPr>
        <p:cNvPr id="1" name="Shape 163"/>
        <p:cNvGrpSpPr/>
        <p:nvPr/>
      </p:nvGrpSpPr>
      <p:grpSpPr>
        <a:xfrm>
          <a:off x="0" y="0"/>
          <a:ext cx="0" cy="0"/>
          <a:chOff x="0" y="0"/>
          <a:chExt cx="0" cy="0"/>
        </a:xfrm>
      </p:grpSpPr>
      <p:sp>
        <p:nvSpPr>
          <p:cNvPr id="164" name="Google Shape;164;p23"/>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Clr>
                <a:schemeClr val="accent4"/>
              </a:buClr>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166" name="Google Shape;166;p23"/>
          <p:cNvSpPr txBox="1">
            <a:spLocks noGrp="1"/>
          </p:cNvSpPr>
          <p:nvPr>
            <p:ph type="subTitle" idx="1"/>
          </p:nvPr>
        </p:nvSpPr>
        <p:spPr>
          <a:xfrm>
            <a:off x="777925" y="2482525"/>
            <a:ext cx="3710100" cy="11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7" name="Google Shape;167;p23"/>
          <p:cNvSpPr txBox="1">
            <a:spLocks noGrp="1"/>
          </p:cNvSpPr>
          <p:nvPr>
            <p:ph type="subTitle" idx="2"/>
          </p:nvPr>
        </p:nvSpPr>
        <p:spPr>
          <a:xfrm>
            <a:off x="776725" y="3711525"/>
            <a:ext cx="37125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16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68" name="Google Shape;168;p23"/>
          <p:cNvSpPr txBox="1">
            <a:spLocks noGrp="1"/>
          </p:cNvSpPr>
          <p:nvPr>
            <p:ph type="subTitle" idx="3"/>
          </p:nvPr>
        </p:nvSpPr>
        <p:spPr>
          <a:xfrm>
            <a:off x="4655975" y="2482525"/>
            <a:ext cx="3710100" cy="11400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9" name="Google Shape;169;p23"/>
          <p:cNvSpPr txBox="1">
            <a:spLocks noGrp="1"/>
          </p:cNvSpPr>
          <p:nvPr>
            <p:ph type="subTitle" idx="4"/>
          </p:nvPr>
        </p:nvSpPr>
        <p:spPr>
          <a:xfrm>
            <a:off x="4654775" y="3712464"/>
            <a:ext cx="37125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16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70" name="Google Shape;170;p23"/>
          <p:cNvSpPr/>
          <p:nvPr/>
        </p:nvSpPr>
        <p:spPr>
          <a:xfrm rot="9688557">
            <a:off x="-1186101" y="-1436364"/>
            <a:ext cx="2501396" cy="2501396"/>
          </a:xfrm>
          <a:prstGeom prst="blockArc">
            <a:avLst>
              <a:gd name="adj1" fmla="val 10800000"/>
              <a:gd name="adj2" fmla="val 44166"/>
              <a:gd name="adj3" fmla="val 93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rot="-3039328">
            <a:off x="7893330" y="3785103"/>
            <a:ext cx="2501333" cy="2501333"/>
          </a:xfrm>
          <a:prstGeom prst="blockArc">
            <a:avLst>
              <a:gd name="adj1" fmla="val 10800000"/>
              <a:gd name="adj2" fmla="val 44166"/>
              <a:gd name="adj3" fmla="val 939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8">
    <p:bg>
      <p:bgPr>
        <a:solidFill>
          <a:schemeClr val="lt2"/>
        </a:solidFill>
        <a:effectLst/>
      </p:bgPr>
    </p:bg>
    <p:spTree>
      <p:nvGrpSpPr>
        <p:cNvPr id="1" name="Shape 172"/>
        <p:cNvGrpSpPr/>
        <p:nvPr/>
      </p:nvGrpSpPr>
      <p:grpSpPr>
        <a:xfrm>
          <a:off x="0" y="0"/>
          <a:ext cx="0" cy="0"/>
          <a:chOff x="0" y="0"/>
          <a:chExt cx="0" cy="0"/>
        </a:xfrm>
      </p:grpSpPr>
      <p:sp>
        <p:nvSpPr>
          <p:cNvPr id="173" name="Google Shape;173;p24"/>
          <p:cNvSpPr/>
          <p:nvPr/>
        </p:nvSpPr>
        <p:spPr>
          <a:xfrm flipH="1">
            <a:off x="4715600" y="4343575"/>
            <a:ext cx="1682100" cy="1682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flipH="1">
            <a:off x="7613875" y="-638275"/>
            <a:ext cx="2001600" cy="200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177" name="Google Shape;177;p24"/>
          <p:cNvSpPr txBox="1">
            <a:spLocks noGrp="1"/>
          </p:cNvSpPr>
          <p:nvPr>
            <p:ph type="subTitle" idx="1"/>
          </p:nvPr>
        </p:nvSpPr>
        <p:spPr>
          <a:xfrm>
            <a:off x="631851" y="3298825"/>
            <a:ext cx="2508900" cy="8370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SzPts val="1600"/>
              <a:buNone/>
              <a:defRPr sz="1600">
                <a:solidFill>
                  <a:srgbClr val="333333"/>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78" name="Google Shape;178;p24"/>
          <p:cNvSpPr txBox="1">
            <a:spLocks noGrp="1"/>
          </p:cNvSpPr>
          <p:nvPr>
            <p:ph type="subTitle" idx="2"/>
          </p:nvPr>
        </p:nvSpPr>
        <p:spPr>
          <a:xfrm>
            <a:off x="632915" y="2927750"/>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79" name="Google Shape;179;p24"/>
          <p:cNvSpPr txBox="1">
            <a:spLocks noGrp="1"/>
          </p:cNvSpPr>
          <p:nvPr>
            <p:ph type="subTitle" idx="3"/>
          </p:nvPr>
        </p:nvSpPr>
        <p:spPr>
          <a:xfrm>
            <a:off x="3320850" y="3298825"/>
            <a:ext cx="2505600" cy="8370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SzPts val="1600"/>
              <a:buNone/>
              <a:defRPr sz="1600">
                <a:solidFill>
                  <a:srgbClr val="333333"/>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80" name="Google Shape;180;p24"/>
          <p:cNvSpPr txBox="1">
            <a:spLocks noGrp="1"/>
          </p:cNvSpPr>
          <p:nvPr>
            <p:ph type="subTitle" idx="4"/>
          </p:nvPr>
        </p:nvSpPr>
        <p:spPr>
          <a:xfrm>
            <a:off x="3319731" y="2927750"/>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81" name="Google Shape;181;p24"/>
          <p:cNvSpPr txBox="1">
            <a:spLocks noGrp="1"/>
          </p:cNvSpPr>
          <p:nvPr>
            <p:ph type="subTitle" idx="5"/>
          </p:nvPr>
        </p:nvSpPr>
        <p:spPr>
          <a:xfrm>
            <a:off x="6006547" y="3298825"/>
            <a:ext cx="2505600" cy="8370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SzPts val="1600"/>
              <a:buNone/>
              <a:defRPr sz="1600">
                <a:solidFill>
                  <a:srgbClr val="333333"/>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82" name="Google Shape;182;p24"/>
          <p:cNvSpPr txBox="1">
            <a:spLocks noGrp="1"/>
          </p:cNvSpPr>
          <p:nvPr>
            <p:ph type="subTitle" idx="6"/>
          </p:nvPr>
        </p:nvSpPr>
        <p:spPr>
          <a:xfrm>
            <a:off x="6006547" y="2927750"/>
            <a:ext cx="25056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5">
    <p:bg>
      <p:bgPr>
        <a:solidFill>
          <a:schemeClr val="lt2"/>
        </a:solidFill>
        <a:effectLst/>
      </p:bgPr>
    </p:bg>
    <p:spTree>
      <p:nvGrpSpPr>
        <p:cNvPr id="1" name="Shape 183"/>
        <p:cNvGrpSpPr/>
        <p:nvPr/>
      </p:nvGrpSpPr>
      <p:grpSpPr>
        <a:xfrm>
          <a:off x="0" y="0"/>
          <a:ext cx="0" cy="0"/>
          <a:chOff x="0" y="0"/>
          <a:chExt cx="0" cy="0"/>
        </a:xfrm>
      </p:grpSpPr>
      <p:sp>
        <p:nvSpPr>
          <p:cNvPr id="184" name="Google Shape;184;p25"/>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186" name="Google Shape;186;p25"/>
          <p:cNvSpPr txBox="1">
            <a:spLocks noGrp="1"/>
          </p:cNvSpPr>
          <p:nvPr>
            <p:ph type="subTitle" idx="1"/>
          </p:nvPr>
        </p:nvSpPr>
        <p:spPr>
          <a:xfrm>
            <a:off x="713224" y="4251950"/>
            <a:ext cx="7717500" cy="539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600"/>
              <a:buChar char="●"/>
              <a:defRPr sz="1600"/>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SzPts val="1600"/>
              <a:buChar char="■"/>
              <a:defRPr sz="1600"/>
            </a:lvl9pPr>
          </a:lstStyle>
          <a:p>
            <a:endParaRPr/>
          </a:p>
        </p:txBody>
      </p:sp>
      <p:sp>
        <p:nvSpPr>
          <p:cNvPr id="187" name="Google Shape;187;p25"/>
          <p:cNvSpPr txBox="1">
            <a:spLocks noGrp="1"/>
          </p:cNvSpPr>
          <p:nvPr>
            <p:ph type="subTitle" idx="2"/>
          </p:nvPr>
        </p:nvSpPr>
        <p:spPr>
          <a:xfrm>
            <a:off x="713218" y="3806547"/>
            <a:ext cx="7717500" cy="3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CUSTOM_14">
    <p:bg>
      <p:bgPr>
        <a:solidFill>
          <a:schemeClr val="lt2"/>
        </a:solidFill>
        <a:effectLst/>
      </p:bgPr>
    </p:bg>
    <p:spTree>
      <p:nvGrpSpPr>
        <p:cNvPr id="1" name="Shape 188"/>
        <p:cNvGrpSpPr/>
        <p:nvPr/>
      </p:nvGrpSpPr>
      <p:grpSpPr>
        <a:xfrm>
          <a:off x="0" y="0"/>
          <a:ext cx="0" cy="0"/>
          <a:chOff x="0" y="0"/>
          <a:chExt cx="0" cy="0"/>
        </a:xfrm>
      </p:grpSpPr>
      <p:sp>
        <p:nvSpPr>
          <p:cNvPr id="189" name="Google Shape;189;p26"/>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192" name="Google Shape;192;p26"/>
          <p:cNvSpPr txBox="1">
            <a:spLocks noGrp="1"/>
          </p:cNvSpPr>
          <p:nvPr>
            <p:ph type="subTitle" idx="1"/>
          </p:nvPr>
        </p:nvSpPr>
        <p:spPr>
          <a:xfrm>
            <a:off x="713225" y="1828800"/>
            <a:ext cx="7717500" cy="12786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600"/>
              <a:buChar char="●"/>
              <a:defRPr sz="1600"/>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SzPts val="1600"/>
              <a:buChar char="■"/>
              <a:defRPr sz="1600"/>
            </a:lvl9pPr>
          </a:lstStyle>
          <a:p>
            <a:endParaRPr/>
          </a:p>
        </p:txBody>
      </p:sp>
      <p:sp>
        <p:nvSpPr>
          <p:cNvPr id="193" name="Google Shape;193;p26"/>
          <p:cNvSpPr txBox="1">
            <a:spLocks noGrp="1"/>
          </p:cNvSpPr>
          <p:nvPr>
            <p:ph type="subTitle" idx="2"/>
          </p:nvPr>
        </p:nvSpPr>
        <p:spPr>
          <a:xfrm>
            <a:off x="713225" y="1383197"/>
            <a:ext cx="7717500" cy="3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194" name="Google Shape;194;p26"/>
          <p:cNvSpPr txBox="1">
            <a:spLocks noGrp="1"/>
          </p:cNvSpPr>
          <p:nvPr>
            <p:ph type="subTitle" idx="3"/>
          </p:nvPr>
        </p:nvSpPr>
        <p:spPr>
          <a:xfrm>
            <a:off x="713224" y="3766650"/>
            <a:ext cx="7717500" cy="539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600"/>
              <a:buChar char="●"/>
              <a:defRPr sz="1600">
                <a:solidFill>
                  <a:schemeClr val="hlink"/>
                </a:solidFill>
              </a:defRPr>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SzPts val="1600"/>
              <a:buChar char="■"/>
              <a:defRPr sz="1600"/>
            </a:lvl9pPr>
          </a:lstStyle>
          <a:p>
            <a:endParaRPr/>
          </a:p>
        </p:txBody>
      </p:sp>
      <p:sp>
        <p:nvSpPr>
          <p:cNvPr id="195" name="Google Shape;195;p26"/>
          <p:cNvSpPr txBox="1">
            <a:spLocks noGrp="1"/>
          </p:cNvSpPr>
          <p:nvPr>
            <p:ph type="subTitle" idx="4"/>
          </p:nvPr>
        </p:nvSpPr>
        <p:spPr>
          <a:xfrm>
            <a:off x="713218" y="3321247"/>
            <a:ext cx="7717500" cy="3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2460350" y="609400"/>
            <a:ext cx="4228500" cy="118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7000"/>
            </a:lvl1pPr>
            <a:lvl2pPr lvl="1" rtl="0">
              <a:spcBef>
                <a:spcPts val="0"/>
              </a:spcBef>
              <a:spcAft>
                <a:spcPts val="0"/>
              </a:spcAft>
              <a:buSzPts val="2800"/>
              <a:buFont typeface="Francois One"/>
              <a:buNone/>
              <a:defRPr>
                <a:latin typeface="Francois One"/>
                <a:ea typeface="Francois One"/>
                <a:cs typeface="Francois One"/>
                <a:sym typeface="Francois One"/>
              </a:defRPr>
            </a:lvl2pPr>
            <a:lvl3pPr lvl="2" rtl="0">
              <a:spcBef>
                <a:spcPts val="0"/>
              </a:spcBef>
              <a:spcAft>
                <a:spcPts val="0"/>
              </a:spcAft>
              <a:buSzPts val="2800"/>
              <a:buFont typeface="Francois One"/>
              <a:buNone/>
              <a:defRPr>
                <a:latin typeface="Francois One"/>
                <a:ea typeface="Francois One"/>
                <a:cs typeface="Francois One"/>
                <a:sym typeface="Francois One"/>
              </a:defRPr>
            </a:lvl3pPr>
            <a:lvl4pPr lvl="3" rtl="0">
              <a:spcBef>
                <a:spcPts val="0"/>
              </a:spcBef>
              <a:spcAft>
                <a:spcPts val="0"/>
              </a:spcAft>
              <a:buSzPts val="2800"/>
              <a:buFont typeface="Francois One"/>
              <a:buNone/>
              <a:defRPr>
                <a:latin typeface="Francois One"/>
                <a:ea typeface="Francois One"/>
                <a:cs typeface="Francois One"/>
                <a:sym typeface="Francois One"/>
              </a:defRPr>
            </a:lvl4pPr>
            <a:lvl5pPr lvl="4" rtl="0">
              <a:spcBef>
                <a:spcPts val="0"/>
              </a:spcBef>
              <a:spcAft>
                <a:spcPts val="0"/>
              </a:spcAft>
              <a:buSzPts val="2800"/>
              <a:buFont typeface="Francois One"/>
              <a:buNone/>
              <a:defRPr>
                <a:latin typeface="Francois One"/>
                <a:ea typeface="Francois One"/>
                <a:cs typeface="Francois One"/>
                <a:sym typeface="Francois One"/>
              </a:defRPr>
            </a:lvl5pPr>
            <a:lvl6pPr lvl="5" rtl="0">
              <a:spcBef>
                <a:spcPts val="0"/>
              </a:spcBef>
              <a:spcAft>
                <a:spcPts val="0"/>
              </a:spcAft>
              <a:buSzPts val="2800"/>
              <a:buFont typeface="Francois One"/>
              <a:buNone/>
              <a:defRPr>
                <a:latin typeface="Francois One"/>
                <a:ea typeface="Francois One"/>
                <a:cs typeface="Francois One"/>
                <a:sym typeface="Francois One"/>
              </a:defRPr>
            </a:lvl6pPr>
            <a:lvl7pPr lvl="6" rtl="0">
              <a:spcBef>
                <a:spcPts val="0"/>
              </a:spcBef>
              <a:spcAft>
                <a:spcPts val="0"/>
              </a:spcAft>
              <a:buSzPts val="2800"/>
              <a:buFont typeface="Francois One"/>
              <a:buNone/>
              <a:defRPr>
                <a:latin typeface="Francois One"/>
                <a:ea typeface="Francois One"/>
                <a:cs typeface="Francois One"/>
                <a:sym typeface="Francois One"/>
              </a:defRPr>
            </a:lvl7pPr>
            <a:lvl8pPr lvl="7" rtl="0">
              <a:spcBef>
                <a:spcPts val="0"/>
              </a:spcBef>
              <a:spcAft>
                <a:spcPts val="0"/>
              </a:spcAft>
              <a:buSzPts val="2800"/>
              <a:buFont typeface="Francois One"/>
              <a:buNone/>
              <a:defRPr>
                <a:latin typeface="Francois One"/>
                <a:ea typeface="Francois One"/>
                <a:cs typeface="Francois One"/>
                <a:sym typeface="Francois One"/>
              </a:defRPr>
            </a:lvl8pPr>
            <a:lvl9pPr lvl="8" rtl="0">
              <a:spcBef>
                <a:spcPts val="0"/>
              </a:spcBef>
              <a:spcAft>
                <a:spcPts val="0"/>
              </a:spcAft>
              <a:buSzPts val="2800"/>
              <a:buFont typeface="Francois One"/>
              <a:buNone/>
              <a:defRPr>
                <a:latin typeface="Francois One"/>
                <a:ea typeface="Francois One"/>
                <a:cs typeface="Francois One"/>
                <a:sym typeface="Francois One"/>
              </a:defRPr>
            </a:lvl9pPr>
          </a:lstStyle>
          <a:p>
            <a:endParaRPr/>
          </a:p>
        </p:txBody>
      </p:sp>
      <p:sp>
        <p:nvSpPr>
          <p:cNvPr id="198" name="Google Shape;198;p27"/>
          <p:cNvSpPr txBox="1">
            <a:spLocks noGrp="1"/>
          </p:cNvSpPr>
          <p:nvPr>
            <p:ph type="subTitle" idx="1"/>
          </p:nvPr>
        </p:nvSpPr>
        <p:spPr>
          <a:xfrm>
            <a:off x="2642550" y="1669100"/>
            <a:ext cx="3858900" cy="113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Font typeface="Roboto"/>
              <a:buNone/>
              <a:defRPr sz="2100" b="1">
                <a:latin typeface="Roboto"/>
                <a:ea typeface="Roboto"/>
                <a:cs typeface="Roboto"/>
                <a:sym typeface="Roboto"/>
              </a:defRPr>
            </a:lvl2pPr>
            <a:lvl3pPr lvl="2" algn="ctr" rtl="0">
              <a:lnSpc>
                <a:spcPct val="100000"/>
              </a:lnSpc>
              <a:spcBef>
                <a:spcPts val="0"/>
              </a:spcBef>
              <a:spcAft>
                <a:spcPts val="0"/>
              </a:spcAft>
              <a:buSzPts val="2100"/>
              <a:buFont typeface="Roboto"/>
              <a:buNone/>
              <a:defRPr sz="2100" b="1">
                <a:latin typeface="Roboto"/>
                <a:ea typeface="Roboto"/>
                <a:cs typeface="Roboto"/>
                <a:sym typeface="Roboto"/>
              </a:defRPr>
            </a:lvl3pPr>
            <a:lvl4pPr lvl="3" algn="ctr" rtl="0">
              <a:lnSpc>
                <a:spcPct val="100000"/>
              </a:lnSpc>
              <a:spcBef>
                <a:spcPts val="0"/>
              </a:spcBef>
              <a:spcAft>
                <a:spcPts val="0"/>
              </a:spcAft>
              <a:buSzPts val="2100"/>
              <a:buFont typeface="Roboto"/>
              <a:buNone/>
              <a:defRPr sz="2100" b="1">
                <a:latin typeface="Roboto"/>
                <a:ea typeface="Roboto"/>
                <a:cs typeface="Roboto"/>
                <a:sym typeface="Roboto"/>
              </a:defRPr>
            </a:lvl4pPr>
            <a:lvl5pPr lvl="4" algn="ctr" rtl="0">
              <a:lnSpc>
                <a:spcPct val="100000"/>
              </a:lnSpc>
              <a:spcBef>
                <a:spcPts val="0"/>
              </a:spcBef>
              <a:spcAft>
                <a:spcPts val="0"/>
              </a:spcAft>
              <a:buSzPts val="2100"/>
              <a:buFont typeface="Roboto"/>
              <a:buNone/>
              <a:defRPr sz="2100" b="1">
                <a:latin typeface="Roboto"/>
                <a:ea typeface="Roboto"/>
                <a:cs typeface="Roboto"/>
                <a:sym typeface="Roboto"/>
              </a:defRPr>
            </a:lvl5pPr>
            <a:lvl6pPr lvl="5" algn="ctr" rtl="0">
              <a:lnSpc>
                <a:spcPct val="100000"/>
              </a:lnSpc>
              <a:spcBef>
                <a:spcPts val="0"/>
              </a:spcBef>
              <a:spcAft>
                <a:spcPts val="0"/>
              </a:spcAft>
              <a:buSzPts val="2100"/>
              <a:buFont typeface="Roboto"/>
              <a:buNone/>
              <a:defRPr sz="2100" b="1">
                <a:latin typeface="Roboto"/>
                <a:ea typeface="Roboto"/>
                <a:cs typeface="Roboto"/>
                <a:sym typeface="Roboto"/>
              </a:defRPr>
            </a:lvl6pPr>
            <a:lvl7pPr lvl="6" algn="ctr" rtl="0">
              <a:lnSpc>
                <a:spcPct val="100000"/>
              </a:lnSpc>
              <a:spcBef>
                <a:spcPts val="0"/>
              </a:spcBef>
              <a:spcAft>
                <a:spcPts val="0"/>
              </a:spcAft>
              <a:buSzPts val="2100"/>
              <a:buFont typeface="Roboto"/>
              <a:buNone/>
              <a:defRPr sz="2100" b="1">
                <a:latin typeface="Roboto"/>
                <a:ea typeface="Roboto"/>
                <a:cs typeface="Roboto"/>
                <a:sym typeface="Roboto"/>
              </a:defRPr>
            </a:lvl7pPr>
            <a:lvl8pPr lvl="7" algn="ctr" rtl="0">
              <a:lnSpc>
                <a:spcPct val="100000"/>
              </a:lnSpc>
              <a:spcBef>
                <a:spcPts val="0"/>
              </a:spcBef>
              <a:spcAft>
                <a:spcPts val="0"/>
              </a:spcAft>
              <a:buSzPts val="2100"/>
              <a:buFont typeface="Roboto"/>
              <a:buNone/>
              <a:defRPr sz="2100" b="1">
                <a:latin typeface="Roboto"/>
                <a:ea typeface="Roboto"/>
                <a:cs typeface="Roboto"/>
                <a:sym typeface="Roboto"/>
              </a:defRPr>
            </a:lvl8pPr>
            <a:lvl9pPr lvl="8" algn="ctr" rtl="0">
              <a:lnSpc>
                <a:spcPct val="100000"/>
              </a:lnSpc>
              <a:spcBef>
                <a:spcPts val="0"/>
              </a:spcBef>
              <a:spcAft>
                <a:spcPts val="0"/>
              </a:spcAft>
              <a:buSzPts val="2100"/>
              <a:buFont typeface="Roboto"/>
              <a:buNone/>
              <a:defRPr sz="2100" b="1">
                <a:latin typeface="Roboto"/>
                <a:ea typeface="Roboto"/>
                <a:cs typeface="Roboto"/>
                <a:sym typeface="Roboto"/>
              </a:defRPr>
            </a:lvl9pPr>
          </a:lstStyle>
          <a:p>
            <a:endParaRPr/>
          </a:p>
        </p:txBody>
      </p:sp>
      <p:sp>
        <p:nvSpPr>
          <p:cNvPr id="199" name="Google Shape;199;p27"/>
          <p:cNvSpPr txBox="1"/>
          <p:nvPr/>
        </p:nvSpPr>
        <p:spPr>
          <a:xfrm>
            <a:off x="1836150" y="3271575"/>
            <a:ext cx="5471700" cy="469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1300"/>
              <a:buFont typeface="Archivo Narrow"/>
              <a:buNone/>
            </a:pPr>
            <a:r>
              <a:rPr lang="en" sz="1000">
                <a:solidFill>
                  <a:schemeClr val="dk2"/>
                </a:solidFill>
                <a:latin typeface="Montserrat"/>
                <a:ea typeface="Montserrat"/>
                <a:cs typeface="Montserrat"/>
                <a:sym typeface="Montserrat"/>
              </a:rPr>
              <a:t>CREDITS: This presentation template was created by </a:t>
            </a:r>
            <a:r>
              <a:rPr lang="en" sz="10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 and infographics &amp; images by </a:t>
            </a:r>
            <a:r>
              <a:rPr lang="en" sz="10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000">
                <a:solidFill>
                  <a:schemeClr val="dk2"/>
                </a:solidFill>
                <a:latin typeface="Montserrat"/>
                <a:ea typeface="Montserrat"/>
                <a:cs typeface="Montserrat"/>
                <a:sym typeface="Montserrat"/>
              </a:rPr>
              <a:t> </a:t>
            </a:r>
            <a:endParaRPr sz="1000">
              <a:solidFill>
                <a:schemeClr val="dk2"/>
              </a:solidFill>
              <a:latin typeface="Montserrat"/>
              <a:ea typeface="Montserrat"/>
              <a:cs typeface="Montserrat"/>
              <a:sym typeface="Montserrat"/>
            </a:endParaRPr>
          </a:p>
        </p:txBody>
      </p:sp>
      <p:sp>
        <p:nvSpPr>
          <p:cNvPr id="200" name="Google Shape;200;p27"/>
          <p:cNvSpPr/>
          <p:nvPr/>
        </p:nvSpPr>
        <p:spPr>
          <a:xfrm>
            <a:off x="-756275" y="3429675"/>
            <a:ext cx="2036700" cy="2036700"/>
          </a:xfrm>
          <a:prstGeom prst="donut">
            <a:avLst>
              <a:gd name="adj" fmla="val 87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rot="-5400000">
            <a:off x="7943475" y="1409425"/>
            <a:ext cx="2501400" cy="2501400"/>
          </a:xfrm>
          <a:prstGeom prst="blockArc">
            <a:avLst>
              <a:gd name="adj1" fmla="val 10800000"/>
              <a:gd name="adj2" fmla="val 44166"/>
              <a:gd name="adj3" fmla="val 93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02"/>
        <p:cNvGrpSpPr/>
        <p:nvPr/>
      </p:nvGrpSpPr>
      <p:grpSpPr>
        <a:xfrm>
          <a:off x="0" y="0"/>
          <a:ext cx="0" cy="0"/>
          <a:chOff x="0" y="0"/>
          <a:chExt cx="0" cy="0"/>
        </a:xfrm>
      </p:grpSpPr>
      <p:sp>
        <p:nvSpPr>
          <p:cNvPr id="203" name="Google Shape;203;p28"/>
          <p:cNvSpPr/>
          <p:nvPr/>
        </p:nvSpPr>
        <p:spPr>
          <a:xfrm rot="5400000">
            <a:off x="-4350250" y="-388450"/>
            <a:ext cx="5842800" cy="5842800"/>
          </a:xfrm>
          <a:prstGeom prst="blockArc">
            <a:avLst>
              <a:gd name="adj1" fmla="val 10800000"/>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685325" y="4067750"/>
            <a:ext cx="1822500" cy="182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7178925" y="-851575"/>
            <a:ext cx="1822500" cy="182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13_1">
    <p:spTree>
      <p:nvGrpSpPr>
        <p:cNvPr id="1" name="Shape 206"/>
        <p:cNvGrpSpPr/>
        <p:nvPr/>
      </p:nvGrpSpPr>
      <p:grpSpPr>
        <a:xfrm>
          <a:off x="0" y="0"/>
          <a:ext cx="0" cy="0"/>
          <a:chOff x="0" y="0"/>
          <a:chExt cx="0" cy="0"/>
        </a:xfrm>
      </p:grpSpPr>
      <p:sp>
        <p:nvSpPr>
          <p:cNvPr id="207" name="Google Shape;207;p29"/>
          <p:cNvSpPr/>
          <p:nvPr/>
        </p:nvSpPr>
        <p:spPr>
          <a:xfrm>
            <a:off x="-911250" y="3916525"/>
            <a:ext cx="1822500" cy="182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8402300" y="-801125"/>
            <a:ext cx="1822500" cy="182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20096" y="4037027"/>
            <a:ext cx="3972900" cy="3972900"/>
          </a:xfrm>
          <a:prstGeom prst="blockArc">
            <a:avLst>
              <a:gd name="adj1" fmla="val 10800000"/>
              <a:gd name="adj2" fmla="val 44166"/>
              <a:gd name="adj3" fmla="val 939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3"/>
        <p:cNvGrpSpPr/>
        <p:nvPr/>
      </p:nvGrpSpPr>
      <p:grpSpPr>
        <a:xfrm>
          <a:off x="0" y="0"/>
          <a:ext cx="0" cy="0"/>
          <a:chOff x="0" y="0"/>
          <a:chExt cx="0" cy="0"/>
        </a:xfrm>
      </p:grpSpPr>
      <p:sp>
        <p:nvSpPr>
          <p:cNvPr id="24" name="Google Shape;24;p5"/>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4253850" y="4281275"/>
            <a:ext cx="636300" cy="63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rot="-5400000">
            <a:off x="8151100" y="-987250"/>
            <a:ext cx="2055000" cy="2055000"/>
          </a:xfrm>
          <a:prstGeom prst="blockArc">
            <a:avLst>
              <a:gd name="adj1" fmla="val 10800000"/>
              <a:gd name="adj2" fmla="val 47161"/>
              <a:gd name="adj3" fmla="val 743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rot="5400000">
            <a:off x="-1023700" y="422075"/>
            <a:ext cx="2023200" cy="2023200"/>
          </a:xfrm>
          <a:prstGeom prst="blockArc">
            <a:avLst>
              <a:gd name="adj1" fmla="val 10800000"/>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subTitle" idx="1"/>
          </p:nvPr>
        </p:nvSpPr>
        <p:spPr>
          <a:xfrm>
            <a:off x="1242719" y="2818375"/>
            <a:ext cx="3200400" cy="10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9" name="Google Shape;29;p5"/>
          <p:cNvSpPr txBox="1">
            <a:spLocks noGrp="1"/>
          </p:cNvSpPr>
          <p:nvPr>
            <p:ph type="subTitle" idx="2"/>
          </p:nvPr>
        </p:nvSpPr>
        <p:spPr>
          <a:xfrm>
            <a:off x="1244369" y="2371100"/>
            <a:ext cx="31971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30" name="Google Shape;30;p5"/>
          <p:cNvSpPr txBox="1">
            <a:spLocks noGrp="1"/>
          </p:cNvSpPr>
          <p:nvPr>
            <p:ph type="subTitle" idx="3"/>
          </p:nvPr>
        </p:nvSpPr>
        <p:spPr>
          <a:xfrm>
            <a:off x="4700881" y="2818375"/>
            <a:ext cx="3200400" cy="104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1" name="Google Shape;31;p5"/>
          <p:cNvSpPr txBox="1">
            <a:spLocks noGrp="1"/>
          </p:cNvSpPr>
          <p:nvPr>
            <p:ph type="subTitle" idx="4"/>
          </p:nvPr>
        </p:nvSpPr>
        <p:spPr>
          <a:xfrm>
            <a:off x="4701031" y="2371100"/>
            <a:ext cx="3200100" cy="3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Barlow"/>
              <a:buNone/>
              <a:defRPr sz="2300">
                <a:solidFill>
                  <a:schemeClr val="accent6"/>
                </a:solidFill>
                <a:latin typeface="Barlow Medium"/>
                <a:ea typeface="Barlow Medium"/>
                <a:cs typeface="Barlow Medium"/>
                <a:sym typeface="Barlow Medium"/>
              </a:defRPr>
            </a:lvl1pPr>
            <a:lvl2pPr lvl="1"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1600"/>
              <a:buFont typeface="Barlow"/>
              <a:buNone/>
              <a:defRPr sz="1600" b="1">
                <a:solidFill>
                  <a:schemeClr val="accent6"/>
                </a:solidFill>
                <a:latin typeface="Barlow"/>
                <a:ea typeface="Barlow"/>
                <a:cs typeface="Barlow"/>
                <a:sym typeface="Barlow"/>
              </a:defRPr>
            </a:lvl9pPr>
          </a:lstStyle>
          <a:p>
            <a:endParaRPr/>
          </a:p>
        </p:txBody>
      </p:sp>
      <p:sp>
        <p:nvSpPr>
          <p:cNvPr id="32" name="Google Shape;32;p5"/>
          <p:cNvSpPr txBox="1">
            <a:spLocks noGrp="1"/>
          </p:cNvSpPr>
          <p:nvPr>
            <p:ph type="ctrTitle"/>
          </p:nvPr>
        </p:nvSpPr>
        <p:spPr>
          <a:xfrm>
            <a:off x="713225" y="615700"/>
            <a:ext cx="77175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Clr>
                <a:schemeClr val="accent4"/>
              </a:buClr>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3"/>
        <p:cNvGrpSpPr/>
        <p:nvPr/>
      </p:nvGrpSpPr>
      <p:grpSpPr>
        <a:xfrm>
          <a:off x="0" y="0"/>
          <a:ext cx="0" cy="0"/>
          <a:chOff x="0" y="0"/>
          <a:chExt cx="0" cy="0"/>
        </a:xfrm>
      </p:grpSpPr>
      <p:sp>
        <p:nvSpPr>
          <p:cNvPr id="34" name="Google Shape;34;p6"/>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accent4"/>
              </a:buClr>
              <a:buSzPts val="3900"/>
              <a:buFont typeface="Archivo Black"/>
              <a:buNone/>
              <a:defRPr sz="2400">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36"/>
        <p:cNvGrpSpPr/>
        <p:nvPr/>
      </p:nvGrpSpPr>
      <p:grpSpPr>
        <a:xfrm>
          <a:off x="0" y="0"/>
          <a:ext cx="0" cy="0"/>
          <a:chOff x="0" y="0"/>
          <a:chExt cx="0" cy="0"/>
        </a:xfrm>
      </p:grpSpPr>
      <p:sp>
        <p:nvSpPr>
          <p:cNvPr id="37" name="Google Shape;37;p7"/>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2235625" y="1621650"/>
            <a:ext cx="5688600" cy="2399400"/>
          </a:xfrm>
          <a:prstGeom prst="rect">
            <a:avLst/>
          </a:prstGeom>
        </p:spPr>
        <p:txBody>
          <a:bodyPr spcFirstLastPara="1" wrap="square" lIns="91425" tIns="91425" rIns="91425" bIns="91425" anchor="t" anchorCtr="0">
            <a:noAutofit/>
          </a:bodyPr>
          <a:lstStyle>
            <a:lvl1pPr marR="91440" lvl="0" rtl="0">
              <a:lnSpc>
                <a:spcPct val="100000"/>
              </a:lnSpc>
              <a:spcBef>
                <a:spcPts val="0"/>
              </a:spcBef>
              <a:spcAft>
                <a:spcPts val="0"/>
              </a:spcAft>
              <a:buClr>
                <a:srgbClr val="FFF2EE"/>
              </a:buClr>
              <a:buSzPts val="1600"/>
              <a:buChar char="●"/>
              <a:defRPr sz="1600"/>
            </a:lvl1pPr>
            <a:lvl2pPr lvl="1" rtl="0">
              <a:lnSpc>
                <a:spcPct val="100000"/>
              </a:lnSpc>
              <a:spcBef>
                <a:spcPts val="0"/>
              </a:spcBef>
              <a:spcAft>
                <a:spcPts val="0"/>
              </a:spcAft>
              <a:buClr>
                <a:srgbClr val="FFF2EE"/>
              </a:buClr>
              <a:buSzPts val="1600"/>
              <a:buFont typeface="Open Sans"/>
              <a:buChar char="○"/>
              <a:defRPr sz="1600"/>
            </a:lvl2pPr>
            <a:lvl3pPr lvl="2" rtl="0">
              <a:lnSpc>
                <a:spcPct val="100000"/>
              </a:lnSpc>
              <a:spcBef>
                <a:spcPts val="0"/>
              </a:spcBef>
              <a:spcAft>
                <a:spcPts val="0"/>
              </a:spcAft>
              <a:buClr>
                <a:srgbClr val="FFF2EE"/>
              </a:buClr>
              <a:buSzPts val="1600"/>
              <a:buFont typeface="Open Sans"/>
              <a:buChar char="■"/>
              <a:defRPr sz="1600"/>
            </a:lvl3pPr>
            <a:lvl4pPr lvl="3" rtl="0">
              <a:lnSpc>
                <a:spcPct val="100000"/>
              </a:lnSpc>
              <a:spcBef>
                <a:spcPts val="0"/>
              </a:spcBef>
              <a:spcAft>
                <a:spcPts val="0"/>
              </a:spcAft>
              <a:buClr>
                <a:srgbClr val="FFF2EE"/>
              </a:buClr>
              <a:buSzPts val="1600"/>
              <a:buFont typeface="Open Sans"/>
              <a:buChar char="●"/>
              <a:defRPr sz="1600"/>
            </a:lvl4pPr>
            <a:lvl5pPr lvl="4" rtl="0">
              <a:lnSpc>
                <a:spcPct val="100000"/>
              </a:lnSpc>
              <a:spcBef>
                <a:spcPts val="0"/>
              </a:spcBef>
              <a:spcAft>
                <a:spcPts val="0"/>
              </a:spcAft>
              <a:buClr>
                <a:srgbClr val="FFF2EE"/>
              </a:buClr>
              <a:buSzPts val="1600"/>
              <a:buFont typeface="Open Sans"/>
              <a:buChar char="○"/>
              <a:defRPr sz="1600"/>
            </a:lvl5pPr>
            <a:lvl6pPr lvl="5" rtl="0">
              <a:lnSpc>
                <a:spcPct val="100000"/>
              </a:lnSpc>
              <a:spcBef>
                <a:spcPts val="0"/>
              </a:spcBef>
              <a:spcAft>
                <a:spcPts val="0"/>
              </a:spcAft>
              <a:buClr>
                <a:srgbClr val="FFF2EE"/>
              </a:buClr>
              <a:buSzPts val="1600"/>
              <a:buFont typeface="Open Sans"/>
              <a:buChar char="■"/>
              <a:defRPr sz="1600"/>
            </a:lvl6pPr>
            <a:lvl7pPr lvl="6" rtl="0">
              <a:lnSpc>
                <a:spcPct val="100000"/>
              </a:lnSpc>
              <a:spcBef>
                <a:spcPts val="0"/>
              </a:spcBef>
              <a:spcAft>
                <a:spcPts val="0"/>
              </a:spcAft>
              <a:buClr>
                <a:srgbClr val="FFF2EE"/>
              </a:buClr>
              <a:buSzPts val="1600"/>
              <a:buFont typeface="Open Sans"/>
              <a:buChar char="●"/>
              <a:defRPr sz="1600"/>
            </a:lvl7pPr>
            <a:lvl8pPr lvl="7" rtl="0">
              <a:lnSpc>
                <a:spcPct val="100000"/>
              </a:lnSpc>
              <a:spcBef>
                <a:spcPts val="0"/>
              </a:spcBef>
              <a:spcAft>
                <a:spcPts val="0"/>
              </a:spcAft>
              <a:buClr>
                <a:srgbClr val="FFF2EE"/>
              </a:buClr>
              <a:buSzPts val="1600"/>
              <a:buFont typeface="Open Sans"/>
              <a:buChar char="○"/>
              <a:defRPr sz="1600"/>
            </a:lvl8pPr>
            <a:lvl9pPr lvl="8" rtl="0">
              <a:lnSpc>
                <a:spcPct val="100000"/>
              </a:lnSpc>
              <a:spcBef>
                <a:spcPts val="0"/>
              </a:spcBef>
              <a:spcAft>
                <a:spcPts val="0"/>
              </a:spcAft>
              <a:buClr>
                <a:srgbClr val="FFF2EE"/>
              </a:buClr>
              <a:buSzPts val="1600"/>
              <a:buFont typeface="Open Sans"/>
              <a:buChar char="■"/>
              <a:defRPr sz="1600"/>
            </a:lvl9pPr>
          </a:lstStyle>
          <a:p>
            <a:endParaRPr/>
          </a:p>
        </p:txBody>
      </p:sp>
      <p:sp>
        <p:nvSpPr>
          <p:cNvPr id="39" name="Google Shape;39;p7"/>
          <p:cNvSpPr/>
          <p:nvPr/>
        </p:nvSpPr>
        <p:spPr>
          <a:xfrm rot="5400000">
            <a:off x="-1405125" y="2816150"/>
            <a:ext cx="2715900" cy="2715900"/>
          </a:xfrm>
          <a:prstGeom prst="blockArc">
            <a:avLst>
              <a:gd name="adj1" fmla="val 10800000"/>
              <a:gd name="adj2" fmla="val 92"/>
              <a:gd name="adj3" fmla="val 94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rot="-5400000">
            <a:off x="8096975" y="219775"/>
            <a:ext cx="2501400" cy="2501400"/>
          </a:xfrm>
          <a:prstGeom prst="blockArc">
            <a:avLst>
              <a:gd name="adj1" fmla="val 10800000"/>
              <a:gd name="adj2" fmla="val 44166"/>
              <a:gd name="adj3" fmla="val 93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lvl1pPr lvl="0" algn="ctr" rtl="0">
              <a:lnSpc>
                <a:spcPct val="128571"/>
              </a:lnSpc>
              <a:spcBef>
                <a:spcPts val="0"/>
              </a:spcBef>
              <a:spcAft>
                <a:spcPts val="0"/>
              </a:spcAft>
              <a:buClr>
                <a:schemeClr val="accent4"/>
              </a:buClr>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p:nvPr/>
        </p:nvSpPr>
        <p:spPr>
          <a:xfrm rot="-1254258" flipH="1">
            <a:off x="1409083" y="4203296"/>
            <a:ext cx="2501344" cy="2501344"/>
          </a:xfrm>
          <a:prstGeom prst="blockArc">
            <a:avLst>
              <a:gd name="adj1" fmla="val 5492921"/>
              <a:gd name="adj2" fmla="val 44166"/>
              <a:gd name="adj3" fmla="val 939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10264729" flipH="1">
            <a:off x="6063011" y="-1420025"/>
            <a:ext cx="2501360" cy="2501360"/>
          </a:xfrm>
          <a:prstGeom prst="blockArc">
            <a:avLst>
              <a:gd name="adj1" fmla="val 5492921"/>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895700" y="1989650"/>
            <a:ext cx="5352600" cy="107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a:off x="2286000" y="1534800"/>
            <a:ext cx="4572000" cy="4317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Clr>
                <a:schemeClr val="accent4"/>
              </a:buClr>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48" name="Google Shape;48;p9"/>
          <p:cNvSpPr txBox="1">
            <a:spLocks noGrp="1"/>
          </p:cNvSpPr>
          <p:nvPr>
            <p:ph type="subTitle" idx="1"/>
          </p:nvPr>
        </p:nvSpPr>
        <p:spPr>
          <a:xfrm>
            <a:off x="2286000" y="2066800"/>
            <a:ext cx="4572000" cy="1510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9" name="Google Shape;49;p9"/>
          <p:cNvSpPr/>
          <p:nvPr/>
        </p:nvSpPr>
        <p:spPr>
          <a:xfrm>
            <a:off x="-1284150" y="3854775"/>
            <a:ext cx="2568300" cy="256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ctrTitle"/>
          </p:nvPr>
        </p:nvSpPr>
        <p:spPr>
          <a:xfrm>
            <a:off x="774425" y="2683500"/>
            <a:ext cx="3246900" cy="20229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3900"/>
              <a:buFont typeface="Archivo Black"/>
              <a:buNone/>
              <a:defRPr sz="39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a:p>
        </p:txBody>
      </p:sp>
      <p:sp>
        <p:nvSpPr>
          <p:cNvPr id="52" name="Google Shape;52;p10"/>
          <p:cNvSpPr/>
          <p:nvPr/>
        </p:nvSpPr>
        <p:spPr>
          <a:xfrm>
            <a:off x="4821650" y="-1283000"/>
            <a:ext cx="1822500" cy="182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5400000">
            <a:off x="8406700" y="499375"/>
            <a:ext cx="2501400" cy="2501400"/>
          </a:xfrm>
          <a:prstGeom prst="blockArc">
            <a:avLst>
              <a:gd name="adj1" fmla="val 10800000"/>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p:nvPr/>
        </p:nvSpPr>
        <p:spPr>
          <a:xfrm>
            <a:off x="559350" y="459450"/>
            <a:ext cx="8025300" cy="4224600"/>
          </a:xfrm>
          <a:prstGeom prst="round2DiagRect">
            <a:avLst>
              <a:gd name="adj1" fmla="val 1666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txBox="1">
            <a:spLocks noGrp="1"/>
          </p:cNvSpPr>
          <p:nvPr>
            <p:ph type="title" hasCustomPrompt="1"/>
          </p:nvPr>
        </p:nvSpPr>
        <p:spPr>
          <a:xfrm>
            <a:off x="1828800" y="1508600"/>
            <a:ext cx="5486400" cy="1698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1"/>
          <p:cNvSpPr txBox="1">
            <a:spLocks noGrp="1"/>
          </p:cNvSpPr>
          <p:nvPr>
            <p:ph type="subTitle" idx="1"/>
          </p:nvPr>
        </p:nvSpPr>
        <p:spPr>
          <a:xfrm>
            <a:off x="1828800" y="3340600"/>
            <a:ext cx="5486400" cy="2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8" name="Google Shape;58;p11"/>
          <p:cNvSpPr/>
          <p:nvPr/>
        </p:nvSpPr>
        <p:spPr>
          <a:xfrm>
            <a:off x="631875" y="3989150"/>
            <a:ext cx="3154200" cy="3154200"/>
          </a:xfrm>
          <a:prstGeom prst="blockArc">
            <a:avLst>
              <a:gd name="adj1" fmla="val 10800000"/>
              <a:gd name="adj2" fmla="val 44166"/>
              <a:gd name="adj3" fmla="val 939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rot="-5400000">
            <a:off x="7666175" y="-392125"/>
            <a:ext cx="3071100" cy="3071100"/>
          </a:xfrm>
          <a:prstGeom prst="blockArc">
            <a:avLst>
              <a:gd name="adj1" fmla="val 10800000"/>
              <a:gd name="adj2" fmla="val 44166"/>
              <a:gd name="adj3" fmla="val 939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Barlow ExtraBold"/>
              <a:buNone/>
              <a:defRPr sz="2800">
                <a:solidFill>
                  <a:schemeClr val="dk2"/>
                </a:solidFill>
                <a:latin typeface="Barlow ExtraBold"/>
                <a:ea typeface="Barlow ExtraBold"/>
                <a:cs typeface="Barlow ExtraBold"/>
                <a:sym typeface="Barlow ExtraBold"/>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17"/>
        <p:cNvGrpSpPr/>
        <p:nvPr/>
      </p:nvGrpSpPr>
      <p:grpSpPr>
        <a:xfrm>
          <a:off x="0" y="0"/>
          <a:ext cx="0" cy="0"/>
          <a:chOff x="0" y="0"/>
          <a:chExt cx="0" cy="0"/>
        </a:xfrm>
      </p:grpSpPr>
      <p:sp>
        <p:nvSpPr>
          <p:cNvPr id="218" name="Google Shape;218;p32"/>
          <p:cNvSpPr txBox="1">
            <a:spLocks noGrp="1"/>
          </p:cNvSpPr>
          <p:nvPr>
            <p:ph type="ctrTitle"/>
          </p:nvPr>
        </p:nvSpPr>
        <p:spPr>
          <a:xfrm>
            <a:off x="1967024" y="1534455"/>
            <a:ext cx="5603357" cy="1760164"/>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GB" sz="6000" dirty="0">
                <a:solidFill>
                  <a:schemeClr val="accent6"/>
                </a:solidFill>
                <a:latin typeface="Baskerville Old Face" panose="02020602080505020303" pitchFamily="18" charset="0"/>
                <a:ea typeface="Barlow ExtraBold"/>
                <a:cs typeface="Barlow ExtraBold"/>
                <a:sym typeface="Barlow ExtraBold"/>
              </a:rPr>
              <a:t>Burrito Dataset Statistical Analysis</a:t>
            </a:r>
            <a:endParaRPr sz="6000" dirty="0">
              <a:solidFill>
                <a:schemeClr val="accent6"/>
              </a:solidFill>
              <a:latin typeface="Baskerville Old Face" panose="02020602080505020303" pitchFamily="18" charset="0"/>
              <a:ea typeface="Barlow ExtraBold"/>
              <a:cs typeface="Barlow ExtraBold"/>
              <a:sym typeface="Barlow ExtraBold"/>
            </a:endParaRPr>
          </a:p>
        </p:txBody>
      </p:sp>
      <p:sp>
        <p:nvSpPr>
          <p:cNvPr id="219" name="Google Shape;219;p32"/>
          <p:cNvSpPr txBox="1">
            <a:spLocks noGrp="1"/>
          </p:cNvSpPr>
          <p:nvPr>
            <p:ph type="subTitle" idx="1"/>
          </p:nvPr>
        </p:nvSpPr>
        <p:spPr>
          <a:xfrm>
            <a:off x="6305107" y="3294619"/>
            <a:ext cx="967731" cy="283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sz="2400" dirty="0" err="1"/>
              <a:t>Ninjaz</a:t>
            </a:r>
            <a:endParaRPr lang="en-US" sz="2400" dirty="0"/>
          </a:p>
          <a:p>
            <a:pPr marL="0" lvl="0" indent="0" algn="r" rtl="0">
              <a:spcBef>
                <a:spcPts val="0"/>
              </a:spcBef>
              <a:spcAft>
                <a:spcPts val="0"/>
              </a:spcAft>
              <a:buNone/>
            </a:pPr>
            <a:endParaRPr sz="2400" dirty="0"/>
          </a:p>
        </p:txBody>
      </p:sp>
      <p:sp>
        <p:nvSpPr>
          <p:cNvPr id="220" name="Google Shape;220;p32"/>
          <p:cNvSpPr/>
          <p:nvPr/>
        </p:nvSpPr>
        <p:spPr>
          <a:xfrm>
            <a:off x="1277075" y="1353500"/>
            <a:ext cx="772800" cy="77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17"/>
        <p:cNvGrpSpPr/>
        <p:nvPr/>
      </p:nvGrpSpPr>
      <p:grpSpPr>
        <a:xfrm>
          <a:off x="0" y="0"/>
          <a:ext cx="0" cy="0"/>
          <a:chOff x="0" y="0"/>
          <a:chExt cx="0" cy="0"/>
        </a:xfrm>
      </p:grpSpPr>
      <p:sp>
        <p:nvSpPr>
          <p:cNvPr id="218" name="Google Shape;218;p32"/>
          <p:cNvSpPr txBox="1">
            <a:spLocks noGrp="1"/>
          </p:cNvSpPr>
          <p:nvPr>
            <p:ph type="ctrTitle"/>
          </p:nvPr>
        </p:nvSpPr>
        <p:spPr>
          <a:xfrm>
            <a:off x="2189202" y="1215691"/>
            <a:ext cx="4765595" cy="2078928"/>
          </a:xfrm>
          <a:prstGeom prst="rect">
            <a:avLst/>
          </a:prstGeom>
        </p:spPr>
        <p:txBody>
          <a:bodyPr spcFirstLastPara="1" wrap="square" lIns="0" tIns="0" rIns="0" bIns="0" anchor="t" anchorCtr="0">
            <a:noAutofit/>
          </a:bodyPr>
          <a:lstStyle/>
          <a:p>
            <a:pPr marL="0" lvl="0" indent="0" algn="ctr" rtl="0">
              <a:spcBef>
                <a:spcPts val="0"/>
              </a:spcBef>
              <a:spcAft>
                <a:spcPts val="0"/>
              </a:spcAft>
              <a:buNone/>
            </a:pPr>
            <a:br>
              <a:rPr lang="en-US" sz="6000" dirty="0">
                <a:solidFill>
                  <a:schemeClr val="accent6"/>
                </a:solidFill>
                <a:latin typeface="Baskerville Old Face" panose="02020602080505020303" pitchFamily="18" charset="0"/>
                <a:ea typeface="Barlow ExtraBold"/>
                <a:cs typeface="Barlow ExtraBold"/>
                <a:sym typeface="Barlow ExtraBold"/>
              </a:rPr>
            </a:br>
            <a:r>
              <a:rPr lang="en-US" sz="7200" dirty="0">
                <a:solidFill>
                  <a:schemeClr val="accent6"/>
                </a:solidFill>
                <a:latin typeface="Baskerville Old Face" panose="02020602080505020303" pitchFamily="18" charset="0"/>
                <a:ea typeface="Barlow ExtraBold"/>
                <a:cs typeface="Barlow ExtraBold"/>
                <a:sym typeface="Barlow ExtraBold"/>
              </a:rPr>
              <a:t>Introduction</a:t>
            </a:r>
            <a:r>
              <a:rPr lang="en-US" sz="6000" dirty="0">
                <a:solidFill>
                  <a:schemeClr val="accent6"/>
                </a:solidFill>
                <a:latin typeface="Baskerville Old Face" panose="02020602080505020303" pitchFamily="18" charset="0"/>
                <a:ea typeface="Barlow ExtraBold"/>
                <a:cs typeface="Barlow ExtraBold"/>
                <a:sym typeface="Barlow ExtraBold"/>
              </a:rPr>
              <a:t> </a:t>
            </a:r>
            <a:endParaRPr sz="6000" dirty="0">
              <a:solidFill>
                <a:schemeClr val="accent6"/>
              </a:solidFill>
              <a:latin typeface="Baskerville Old Face" panose="02020602080505020303" pitchFamily="18" charset="0"/>
              <a:ea typeface="Barlow ExtraBold"/>
              <a:cs typeface="Barlow ExtraBold"/>
              <a:sym typeface="Barlow ExtraBold"/>
            </a:endParaRPr>
          </a:p>
        </p:txBody>
      </p:sp>
      <p:sp>
        <p:nvSpPr>
          <p:cNvPr id="219" name="Google Shape;219;p32"/>
          <p:cNvSpPr txBox="1">
            <a:spLocks noGrp="1"/>
          </p:cNvSpPr>
          <p:nvPr>
            <p:ph type="subTitle" idx="1"/>
          </p:nvPr>
        </p:nvSpPr>
        <p:spPr>
          <a:xfrm>
            <a:off x="6305107" y="3294619"/>
            <a:ext cx="967731" cy="2835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lang="en-US" sz="2400" dirty="0"/>
          </a:p>
          <a:p>
            <a:pPr marL="0" lvl="0" indent="0" algn="r" rtl="0">
              <a:spcBef>
                <a:spcPts val="0"/>
              </a:spcBef>
              <a:spcAft>
                <a:spcPts val="0"/>
              </a:spcAft>
              <a:buNone/>
            </a:pPr>
            <a:endParaRPr sz="2400" dirty="0"/>
          </a:p>
        </p:txBody>
      </p:sp>
      <p:sp>
        <p:nvSpPr>
          <p:cNvPr id="220" name="Google Shape;220;p32"/>
          <p:cNvSpPr/>
          <p:nvPr/>
        </p:nvSpPr>
        <p:spPr>
          <a:xfrm>
            <a:off x="1277075" y="1353500"/>
            <a:ext cx="772800" cy="77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06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21" name="Google Shape;421;p39"/>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dirty="0"/>
              <a:t>Relationship between cost and google rating</a:t>
            </a:r>
            <a:endParaRPr b="1" dirty="0"/>
          </a:p>
        </p:txBody>
      </p:sp>
      <p:sp>
        <p:nvSpPr>
          <p:cNvPr id="422" name="Google Shape;422;p39"/>
          <p:cNvSpPr txBox="1"/>
          <p:nvPr/>
        </p:nvSpPr>
        <p:spPr>
          <a:xfrm>
            <a:off x="719450" y="4078300"/>
            <a:ext cx="28995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2"/>
              </a:solidFill>
              <a:latin typeface="Montserrat"/>
              <a:ea typeface="Montserrat"/>
              <a:cs typeface="Montserrat"/>
              <a:sym typeface="Montserrat"/>
            </a:endParaRPr>
          </a:p>
        </p:txBody>
      </p:sp>
      <p:grpSp>
        <p:nvGrpSpPr>
          <p:cNvPr id="423" name="Google Shape;423;p39"/>
          <p:cNvGrpSpPr/>
          <p:nvPr/>
        </p:nvGrpSpPr>
        <p:grpSpPr>
          <a:xfrm>
            <a:off x="6335666" y="2296603"/>
            <a:ext cx="298169" cy="339253"/>
            <a:chOff x="1529350" y="258825"/>
            <a:chExt cx="423475" cy="481825"/>
          </a:xfrm>
        </p:grpSpPr>
        <p:sp>
          <p:nvSpPr>
            <p:cNvPr id="424" name="Google Shape;424;p39"/>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5" name="Google Shape;425;p39"/>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39"/>
          <p:cNvGrpSpPr/>
          <p:nvPr/>
        </p:nvGrpSpPr>
        <p:grpSpPr>
          <a:xfrm>
            <a:off x="36432" y="2082584"/>
            <a:ext cx="2731980" cy="1049844"/>
            <a:chOff x="822926" y="1876600"/>
            <a:chExt cx="3459148" cy="2021832"/>
          </a:xfrm>
        </p:grpSpPr>
        <p:sp>
          <p:nvSpPr>
            <p:cNvPr id="429" name="Google Shape;429;p39"/>
            <p:cNvSpPr txBox="1"/>
            <p:nvPr/>
          </p:nvSpPr>
          <p:spPr>
            <a:xfrm>
              <a:off x="822926" y="2636668"/>
              <a:ext cx="3459148" cy="1261764"/>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sz="2000" dirty="0">
                  <a:solidFill>
                    <a:schemeClr val="bg2"/>
                  </a:solidFill>
                  <a:latin typeface="+mn-lt"/>
                  <a:ea typeface="Barlow Medium"/>
                  <a:cs typeface="Barlow Medium"/>
                  <a:sym typeface="Barlow Medium"/>
                </a:rPr>
                <a:t>When the meal cost is low, Google's rating is distributed in the range of 4 to 4.5 out of 5.</a:t>
              </a:r>
            </a:p>
            <a:p>
              <a:pPr marL="0" lvl="0" indent="0" rtl="0">
                <a:spcBef>
                  <a:spcPts val="0"/>
                </a:spcBef>
                <a:spcAft>
                  <a:spcPts val="0"/>
                </a:spcAft>
                <a:buNone/>
              </a:pPr>
              <a:endParaRPr sz="2300" dirty="0">
                <a:solidFill>
                  <a:schemeClr val="bg2"/>
                </a:solidFill>
                <a:latin typeface="+mn-lt"/>
                <a:ea typeface="Barlow Medium"/>
                <a:cs typeface="Barlow Medium"/>
                <a:sym typeface="Barlow Medium"/>
              </a:endParaRPr>
            </a:p>
          </p:txBody>
        </p:sp>
        <p:sp>
          <p:nvSpPr>
            <p:cNvPr id="430" name="Google Shape;430;p39"/>
            <p:cNvSpPr txBox="1"/>
            <p:nvPr/>
          </p:nvSpPr>
          <p:spPr>
            <a:xfrm>
              <a:off x="1372625" y="1876600"/>
              <a:ext cx="2246400" cy="431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solidFill>
                  <a:schemeClr val="dk2"/>
                </a:solidFill>
                <a:latin typeface="+mn-lt"/>
                <a:ea typeface="Montserrat"/>
                <a:cs typeface="Montserrat"/>
                <a:sym typeface="Montserrat"/>
              </a:endParaRPr>
            </a:p>
          </p:txBody>
        </p:sp>
      </p:grpSp>
      <p:grpSp>
        <p:nvGrpSpPr>
          <p:cNvPr id="433" name="Google Shape;433;p39"/>
          <p:cNvGrpSpPr/>
          <p:nvPr/>
        </p:nvGrpSpPr>
        <p:grpSpPr>
          <a:xfrm>
            <a:off x="719443" y="2854226"/>
            <a:ext cx="3037354" cy="863099"/>
            <a:chOff x="719443" y="2854226"/>
            <a:chExt cx="3037354" cy="863099"/>
          </a:xfrm>
        </p:grpSpPr>
        <p:grpSp>
          <p:nvGrpSpPr>
            <p:cNvPr id="434" name="Google Shape;434;p39"/>
            <p:cNvGrpSpPr/>
            <p:nvPr/>
          </p:nvGrpSpPr>
          <p:grpSpPr>
            <a:xfrm>
              <a:off x="719443" y="2854226"/>
              <a:ext cx="2246407" cy="863099"/>
              <a:chOff x="1372618" y="3342401"/>
              <a:chExt cx="2246407" cy="863099"/>
            </a:xfrm>
          </p:grpSpPr>
          <p:sp>
            <p:nvSpPr>
              <p:cNvPr id="435" name="Google Shape;435;p39"/>
              <p:cNvSpPr txBox="1"/>
              <p:nvPr/>
            </p:nvSpPr>
            <p:spPr>
              <a:xfrm>
                <a:off x="1372618" y="3342401"/>
                <a:ext cx="15279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00" dirty="0">
                  <a:solidFill>
                    <a:schemeClr val="accent6"/>
                  </a:solidFill>
                  <a:latin typeface="Barlow Medium"/>
                  <a:ea typeface="Barlow Medium"/>
                  <a:cs typeface="Barlow Medium"/>
                  <a:sym typeface="Barlow Medium"/>
                </a:endParaRPr>
              </a:p>
            </p:txBody>
          </p:sp>
          <p:sp>
            <p:nvSpPr>
              <p:cNvPr id="436" name="Google Shape;436;p39"/>
              <p:cNvSpPr txBox="1"/>
              <p:nvPr/>
            </p:nvSpPr>
            <p:spPr>
              <a:xfrm>
                <a:off x="1372625" y="3773800"/>
                <a:ext cx="22464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latin typeface="Montserrat"/>
                  <a:ea typeface="Montserrat"/>
                  <a:cs typeface="Montserrat"/>
                  <a:sym typeface="Montserrat"/>
                </a:endParaRPr>
              </a:p>
            </p:txBody>
          </p:sp>
        </p:grpSp>
        <p:sp>
          <p:nvSpPr>
            <p:cNvPr id="437" name="Google Shape;437;p39"/>
            <p:cNvSpPr txBox="1"/>
            <p:nvPr/>
          </p:nvSpPr>
          <p:spPr>
            <a:xfrm>
              <a:off x="3199097" y="3074871"/>
              <a:ext cx="557700" cy="45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dirty="0">
                <a:solidFill>
                  <a:srgbClr val="040505"/>
                </a:solidFill>
                <a:latin typeface="Barlow"/>
                <a:ea typeface="Barlow"/>
                <a:cs typeface="Barlow"/>
                <a:sym typeface="Barlow"/>
              </a:endParaRPr>
            </a:p>
          </p:txBody>
        </p:sp>
      </p:grpSp>
      <p:pic>
        <p:nvPicPr>
          <p:cNvPr id="3" name="صورة 2">
            <a:extLst>
              <a:ext uri="{FF2B5EF4-FFF2-40B4-BE49-F238E27FC236}">
                <a16:creationId xmlns:a16="http://schemas.microsoft.com/office/drawing/2014/main" id="{80164EE5-94F8-4D38-A16C-1D57C7C5F5FA}"/>
              </a:ext>
            </a:extLst>
          </p:cNvPr>
          <p:cNvPicPr>
            <a:picLocks noChangeAspect="1"/>
          </p:cNvPicPr>
          <p:nvPr/>
        </p:nvPicPr>
        <p:blipFill>
          <a:blip r:embed="rId3"/>
          <a:stretch>
            <a:fillRect/>
          </a:stretch>
        </p:blipFill>
        <p:spPr>
          <a:xfrm>
            <a:off x="2793874" y="1422766"/>
            <a:ext cx="6013067" cy="33042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21" name="Google Shape;421;p39"/>
          <p:cNvSpPr txBox="1">
            <a:spLocks noGrp="1"/>
          </p:cNvSpPr>
          <p:nvPr>
            <p:ph type="ctrTitle"/>
          </p:nvPr>
        </p:nvSpPr>
        <p:spPr>
          <a:xfrm>
            <a:off x="628189" y="594369"/>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dirty="0"/>
              <a:t>Relationship between cost and Yelp rating</a:t>
            </a:r>
            <a:endParaRPr b="1" dirty="0"/>
          </a:p>
        </p:txBody>
      </p:sp>
      <p:sp>
        <p:nvSpPr>
          <p:cNvPr id="422" name="Google Shape;422;p39"/>
          <p:cNvSpPr txBox="1"/>
          <p:nvPr/>
        </p:nvSpPr>
        <p:spPr>
          <a:xfrm>
            <a:off x="719450" y="4078300"/>
            <a:ext cx="28995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2"/>
              </a:solidFill>
              <a:latin typeface="Montserrat"/>
              <a:ea typeface="Montserrat"/>
              <a:cs typeface="Montserrat"/>
              <a:sym typeface="Montserrat"/>
            </a:endParaRPr>
          </a:p>
        </p:txBody>
      </p:sp>
      <p:grpSp>
        <p:nvGrpSpPr>
          <p:cNvPr id="423" name="Google Shape;423;p39"/>
          <p:cNvGrpSpPr/>
          <p:nvPr/>
        </p:nvGrpSpPr>
        <p:grpSpPr>
          <a:xfrm>
            <a:off x="6335666" y="2296603"/>
            <a:ext cx="298169" cy="339253"/>
            <a:chOff x="1529350" y="258825"/>
            <a:chExt cx="423475" cy="481825"/>
          </a:xfrm>
        </p:grpSpPr>
        <p:sp>
          <p:nvSpPr>
            <p:cNvPr id="424" name="Google Shape;424;p39"/>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5" name="Google Shape;425;p39"/>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39"/>
          <p:cNvGrpSpPr/>
          <p:nvPr/>
        </p:nvGrpSpPr>
        <p:grpSpPr>
          <a:xfrm>
            <a:off x="719447" y="1593325"/>
            <a:ext cx="2246403" cy="2176399"/>
            <a:chOff x="1372622" y="1445200"/>
            <a:chExt cx="2246403" cy="2176399"/>
          </a:xfrm>
        </p:grpSpPr>
        <p:sp>
          <p:nvSpPr>
            <p:cNvPr id="429" name="Google Shape;429;p39"/>
            <p:cNvSpPr txBox="1"/>
            <p:nvPr/>
          </p:nvSpPr>
          <p:spPr>
            <a:xfrm>
              <a:off x="1372622" y="1445200"/>
              <a:ext cx="2151344" cy="21763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00" dirty="0">
                <a:solidFill>
                  <a:schemeClr val="accent6"/>
                </a:solidFill>
                <a:latin typeface="Barlow Medium"/>
                <a:ea typeface="Barlow Medium"/>
                <a:cs typeface="Barlow Medium"/>
                <a:sym typeface="Barlow Medium"/>
              </a:endParaRPr>
            </a:p>
          </p:txBody>
        </p:sp>
        <p:sp>
          <p:nvSpPr>
            <p:cNvPr id="430" name="Google Shape;430;p39"/>
            <p:cNvSpPr txBox="1"/>
            <p:nvPr/>
          </p:nvSpPr>
          <p:spPr>
            <a:xfrm>
              <a:off x="1372625" y="1876600"/>
              <a:ext cx="22464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latin typeface="Montserrat"/>
                <a:ea typeface="Montserrat"/>
                <a:cs typeface="Montserrat"/>
                <a:sym typeface="Montserrat"/>
              </a:endParaRPr>
            </a:p>
          </p:txBody>
        </p:sp>
      </p:grpSp>
      <p:grpSp>
        <p:nvGrpSpPr>
          <p:cNvPr id="433" name="Google Shape;433;p39"/>
          <p:cNvGrpSpPr/>
          <p:nvPr/>
        </p:nvGrpSpPr>
        <p:grpSpPr>
          <a:xfrm>
            <a:off x="719443" y="2854226"/>
            <a:ext cx="3037354" cy="863099"/>
            <a:chOff x="719443" y="2854226"/>
            <a:chExt cx="3037354" cy="863099"/>
          </a:xfrm>
        </p:grpSpPr>
        <p:grpSp>
          <p:nvGrpSpPr>
            <p:cNvPr id="434" name="Google Shape;434;p39"/>
            <p:cNvGrpSpPr/>
            <p:nvPr/>
          </p:nvGrpSpPr>
          <p:grpSpPr>
            <a:xfrm>
              <a:off x="719443" y="2854226"/>
              <a:ext cx="2246407" cy="863099"/>
              <a:chOff x="1372618" y="3342401"/>
              <a:chExt cx="2246407" cy="863099"/>
            </a:xfrm>
          </p:grpSpPr>
          <p:sp>
            <p:nvSpPr>
              <p:cNvPr id="435" name="Google Shape;435;p39"/>
              <p:cNvSpPr txBox="1"/>
              <p:nvPr/>
            </p:nvSpPr>
            <p:spPr>
              <a:xfrm>
                <a:off x="1372618" y="3342401"/>
                <a:ext cx="15279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00" dirty="0">
                  <a:solidFill>
                    <a:schemeClr val="accent6"/>
                  </a:solidFill>
                  <a:latin typeface="Barlow Medium"/>
                  <a:ea typeface="Barlow Medium"/>
                  <a:cs typeface="Barlow Medium"/>
                  <a:sym typeface="Barlow Medium"/>
                </a:endParaRPr>
              </a:p>
            </p:txBody>
          </p:sp>
          <p:sp>
            <p:nvSpPr>
              <p:cNvPr id="436" name="Google Shape;436;p39"/>
              <p:cNvSpPr txBox="1"/>
              <p:nvPr/>
            </p:nvSpPr>
            <p:spPr>
              <a:xfrm>
                <a:off x="1372625" y="3773800"/>
                <a:ext cx="22464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latin typeface="Montserrat"/>
                  <a:ea typeface="Montserrat"/>
                  <a:cs typeface="Montserrat"/>
                  <a:sym typeface="Montserrat"/>
                </a:endParaRPr>
              </a:p>
            </p:txBody>
          </p:sp>
        </p:grpSp>
        <p:sp>
          <p:nvSpPr>
            <p:cNvPr id="437" name="Google Shape;437;p39"/>
            <p:cNvSpPr txBox="1"/>
            <p:nvPr/>
          </p:nvSpPr>
          <p:spPr>
            <a:xfrm>
              <a:off x="3199097" y="3074871"/>
              <a:ext cx="557700" cy="45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dirty="0">
                <a:solidFill>
                  <a:srgbClr val="040505"/>
                </a:solidFill>
                <a:latin typeface="Barlow"/>
                <a:ea typeface="Barlow"/>
                <a:cs typeface="Barlow"/>
                <a:sym typeface="Barlow"/>
              </a:endParaRPr>
            </a:p>
          </p:txBody>
        </p:sp>
      </p:grpSp>
      <p:pic>
        <p:nvPicPr>
          <p:cNvPr id="4" name="صورة 3">
            <a:extLst>
              <a:ext uri="{FF2B5EF4-FFF2-40B4-BE49-F238E27FC236}">
                <a16:creationId xmlns:a16="http://schemas.microsoft.com/office/drawing/2014/main" id="{481ED307-6601-46A4-A221-078E7DEEE7A1}"/>
              </a:ext>
            </a:extLst>
          </p:cNvPr>
          <p:cNvPicPr>
            <a:picLocks noChangeAspect="1"/>
          </p:cNvPicPr>
          <p:nvPr/>
        </p:nvPicPr>
        <p:blipFill>
          <a:blip r:embed="rId3"/>
          <a:stretch>
            <a:fillRect/>
          </a:stretch>
        </p:blipFill>
        <p:spPr>
          <a:xfrm>
            <a:off x="3406602" y="1699712"/>
            <a:ext cx="5705475" cy="3171825"/>
          </a:xfrm>
          <a:prstGeom prst="rect">
            <a:avLst/>
          </a:prstGeom>
        </p:spPr>
      </p:pic>
      <p:sp>
        <p:nvSpPr>
          <p:cNvPr id="20" name="Google Shape;429;p39">
            <a:extLst>
              <a:ext uri="{FF2B5EF4-FFF2-40B4-BE49-F238E27FC236}">
                <a16:creationId xmlns:a16="http://schemas.microsoft.com/office/drawing/2014/main" id="{FDE0D385-DD5A-4833-94E1-D821E4F591B5}"/>
              </a:ext>
            </a:extLst>
          </p:cNvPr>
          <p:cNvSpPr txBox="1"/>
          <p:nvPr/>
        </p:nvSpPr>
        <p:spPr>
          <a:xfrm>
            <a:off x="871847" y="1745725"/>
            <a:ext cx="2151344" cy="21763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00" dirty="0">
              <a:solidFill>
                <a:schemeClr val="accent6"/>
              </a:solidFill>
              <a:latin typeface="Barlow Medium"/>
              <a:ea typeface="Barlow Medium"/>
              <a:cs typeface="Barlow Medium"/>
              <a:sym typeface="Barlow Medium"/>
            </a:endParaRPr>
          </a:p>
        </p:txBody>
      </p:sp>
      <p:sp>
        <p:nvSpPr>
          <p:cNvPr id="21" name="Google Shape;429;p39">
            <a:extLst>
              <a:ext uri="{FF2B5EF4-FFF2-40B4-BE49-F238E27FC236}">
                <a16:creationId xmlns:a16="http://schemas.microsoft.com/office/drawing/2014/main" id="{7CD9ECFB-5D7D-4547-B58F-1CA91DAD6C56}"/>
              </a:ext>
            </a:extLst>
          </p:cNvPr>
          <p:cNvSpPr txBox="1"/>
          <p:nvPr/>
        </p:nvSpPr>
        <p:spPr>
          <a:xfrm>
            <a:off x="-19341" y="1160890"/>
            <a:ext cx="3618950" cy="217639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bg2"/>
                </a:solidFill>
                <a:latin typeface="+mj-lt"/>
                <a:ea typeface="Barlow Medium"/>
                <a:cs typeface="Barlow Medium"/>
                <a:sym typeface="Barlow Medium"/>
              </a:rPr>
              <a:t>From this chart there is no clear relationship between cost and rating so we can see that the price of the burrito has no impact on how good the burrito tastes.</a:t>
            </a:r>
            <a:endParaRPr lang="en-US" sz="2000" dirty="0">
              <a:solidFill>
                <a:schemeClr val="bg2"/>
              </a:solidFill>
              <a:latin typeface="+mj-lt"/>
              <a:ea typeface="Barlow Medium"/>
              <a:cs typeface="Barlow Medium"/>
              <a:sym typeface="Barlow Medium"/>
            </a:endParaRPr>
          </a:p>
        </p:txBody>
      </p:sp>
    </p:spTree>
    <p:extLst>
      <p:ext uri="{BB962C8B-B14F-4D97-AF65-F5344CB8AC3E}">
        <p14:creationId xmlns:p14="http://schemas.microsoft.com/office/powerpoint/2010/main" val="235852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21" name="Google Shape;421;p39"/>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dirty="0"/>
              <a:t>Rating in Google and Yelp</a:t>
            </a:r>
            <a:endParaRPr b="1" dirty="0"/>
          </a:p>
        </p:txBody>
      </p:sp>
      <p:sp>
        <p:nvSpPr>
          <p:cNvPr id="422" name="Google Shape;422;p39"/>
          <p:cNvSpPr txBox="1"/>
          <p:nvPr/>
        </p:nvSpPr>
        <p:spPr>
          <a:xfrm>
            <a:off x="719450" y="4078300"/>
            <a:ext cx="28995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2"/>
              </a:solidFill>
              <a:latin typeface="Montserrat"/>
              <a:ea typeface="Montserrat"/>
              <a:cs typeface="Montserrat"/>
              <a:sym typeface="Montserrat"/>
            </a:endParaRPr>
          </a:p>
        </p:txBody>
      </p:sp>
      <p:grpSp>
        <p:nvGrpSpPr>
          <p:cNvPr id="423" name="Google Shape;423;p39"/>
          <p:cNvGrpSpPr/>
          <p:nvPr/>
        </p:nvGrpSpPr>
        <p:grpSpPr>
          <a:xfrm>
            <a:off x="6335666" y="2296603"/>
            <a:ext cx="298169" cy="339253"/>
            <a:chOff x="1529350" y="258825"/>
            <a:chExt cx="423475" cy="481825"/>
          </a:xfrm>
        </p:grpSpPr>
        <p:sp>
          <p:nvSpPr>
            <p:cNvPr id="424" name="Google Shape;424;p39"/>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5" name="Google Shape;425;p39"/>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39"/>
          <p:cNvGrpSpPr/>
          <p:nvPr/>
        </p:nvGrpSpPr>
        <p:grpSpPr>
          <a:xfrm>
            <a:off x="719447" y="1593326"/>
            <a:ext cx="2246403" cy="863099"/>
            <a:chOff x="1372622" y="1445201"/>
            <a:chExt cx="2246403" cy="863099"/>
          </a:xfrm>
        </p:grpSpPr>
        <p:sp>
          <p:nvSpPr>
            <p:cNvPr id="429" name="Google Shape;429;p39"/>
            <p:cNvSpPr txBox="1"/>
            <p:nvPr/>
          </p:nvSpPr>
          <p:spPr>
            <a:xfrm>
              <a:off x="1372622" y="1445201"/>
              <a:ext cx="15279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300" dirty="0">
                <a:solidFill>
                  <a:schemeClr val="accent6"/>
                </a:solidFill>
                <a:latin typeface="Barlow Medium"/>
                <a:ea typeface="Barlow Medium"/>
                <a:cs typeface="Barlow Medium"/>
                <a:sym typeface="Barlow Medium"/>
              </a:endParaRPr>
            </a:p>
          </p:txBody>
        </p:sp>
        <p:sp>
          <p:nvSpPr>
            <p:cNvPr id="430" name="Google Shape;430;p39"/>
            <p:cNvSpPr txBox="1"/>
            <p:nvPr/>
          </p:nvSpPr>
          <p:spPr>
            <a:xfrm>
              <a:off x="1372625" y="1876600"/>
              <a:ext cx="22464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latin typeface="Montserrat"/>
                <a:ea typeface="Montserrat"/>
                <a:cs typeface="Montserrat"/>
                <a:sym typeface="Montserrat"/>
              </a:endParaRPr>
            </a:p>
          </p:txBody>
        </p:sp>
      </p:grpSp>
      <p:grpSp>
        <p:nvGrpSpPr>
          <p:cNvPr id="433" name="Google Shape;433;p39"/>
          <p:cNvGrpSpPr/>
          <p:nvPr/>
        </p:nvGrpSpPr>
        <p:grpSpPr>
          <a:xfrm>
            <a:off x="12819" y="1450789"/>
            <a:ext cx="3743978" cy="2266536"/>
            <a:chOff x="12819" y="1450789"/>
            <a:chExt cx="3743978" cy="2266536"/>
          </a:xfrm>
        </p:grpSpPr>
        <p:grpSp>
          <p:nvGrpSpPr>
            <p:cNvPr id="434" name="Google Shape;434;p39"/>
            <p:cNvGrpSpPr/>
            <p:nvPr/>
          </p:nvGrpSpPr>
          <p:grpSpPr>
            <a:xfrm>
              <a:off x="12819" y="1450789"/>
              <a:ext cx="3453396" cy="2266536"/>
              <a:chOff x="665994" y="1938964"/>
              <a:chExt cx="3453396" cy="2266536"/>
            </a:xfrm>
          </p:grpSpPr>
          <p:sp>
            <p:nvSpPr>
              <p:cNvPr id="435" name="Google Shape;435;p39"/>
              <p:cNvSpPr txBox="1"/>
              <p:nvPr/>
            </p:nvSpPr>
            <p:spPr>
              <a:xfrm>
                <a:off x="665994" y="1938964"/>
                <a:ext cx="3453396" cy="175386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dirty="0">
                    <a:solidFill>
                      <a:schemeClr val="accent6"/>
                    </a:solidFill>
                    <a:latin typeface="+mn-lt"/>
                    <a:ea typeface="Barlow Medium"/>
                    <a:cs typeface="Barlow Medium"/>
                    <a:sym typeface="Barlow Medium"/>
                  </a:rPr>
                  <a:t>The results are showing that the density of ratings on Google is higher than what is on Yelp.</a:t>
                </a:r>
              </a:p>
              <a:p>
                <a:pPr marL="0" lvl="0" indent="0" algn="l" rtl="0">
                  <a:spcBef>
                    <a:spcPts val="0"/>
                  </a:spcBef>
                  <a:spcAft>
                    <a:spcPts val="0"/>
                  </a:spcAft>
                  <a:buNone/>
                </a:pPr>
                <a:endParaRPr sz="2300" dirty="0">
                  <a:solidFill>
                    <a:schemeClr val="accent6"/>
                  </a:solidFill>
                  <a:latin typeface="Barlow Medium"/>
                  <a:ea typeface="Barlow Medium"/>
                  <a:cs typeface="Barlow Medium"/>
                  <a:sym typeface="Barlow Medium"/>
                </a:endParaRPr>
              </a:p>
            </p:txBody>
          </p:sp>
          <p:sp>
            <p:nvSpPr>
              <p:cNvPr id="436" name="Google Shape;436;p39"/>
              <p:cNvSpPr txBox="1"/>
              <p:nvPr/>
            </p:nvSpPr>
            <p:spPr>
              <a:xfrm>
                <a:off x="1372625" y="3773800"/>
                <a:ext cx="22464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latin typeface="Montserrat"/>
                  <a:ea typeface="Montserrat"/>
                  <a:cs typeface="Montserrat"/>
                  <a:sym typeface="Montserrat"/>
                </a:endParaRPr>
              </a:p>
            </p:txBody>
          </p:sp>
        </p:grpSp>
        <p:sp>
          <p:nvSpPr>
            <p:cNvPr id="437" name="Google Shape;437;p39"/>
            <p:cNvSpPr txBox="1"/>
            <p:nvPr/>
          </p:nvSpPr>
          <p:spPr>
            <a:xfrm>
              <a:off x="3199097" y="3074871"/>
              <a:ext cx="557700" cy="45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dirty="0">
                <a:solidFill>
                  <a:srgbClr val="040505"/>
                </a:solidFill>
                <a:latin typeface="Barlow"/>
                <a:ea typeface="Barlow"/>
                <a:cs typeface="Barlow"/>
                <a:sym typeface="Barlow"/>
              </a:endParaRPr>
            </a:p>
          </p:txBody>
        </p:sp>
      </p:grpSp>
      <p:pic>
        <p:nvPicPr>
          <p:cNvPr id="3" name="صورة 2">
            <a:extLst>
              <a:ext uri="{FF2B5EF4-FFF2-40B4-BE49-F238E27FC236}">
                <a16:creationId xmlns:a16="http://schemas.microsoft.com/office/drawing/2014/main" id="{16A543A1-F5AE-4CE0-9B48-BCD10DA38E08}"/>
              </a:ext>
            </a:extLst>
          </p:cNvPr>
          <p:cNvPicPr>
            <a:picLocks noChangeAspect="1"/>
          </p:cNvPicPr>
          <p:nvPr/>
        </p:nvPicPr>
        <p:blipFill>
          <a:blip r:embed="rId3"/>
          <a:stretch>
            <a:fillRect/>
          </a:stretch>
        </p:blipFill>
        <p:spPr>
          <a:xfrm>
            <a:off x="3199097" y="1266325"/>
            <a:ext cx="5905500" cy="4038600"/>
          </a:xfrm>
          <a:prstGeom prst="rect">
            <a:avLst/>
          </a:prstGeom>
        </p:spPr>
      </p:pic>
    </p:spTree>
    <p:extLst>
      <p:ext uri="{BB962C8B-B14F-4D97-AF65-F5344CB8AC3E}">
        <p14:creationId xmlns:p14="http://schemas.microsoft.com/office/powerpoint/2010/main" val="192593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17"/>
        <p:cNvGrpSpPr/>
        <p:nvPr/>
      </p:nvGrpSpPr>
      <p:grpSpPr>
        <a:xfrm>
          <a:off x="0" y="0"/>
          <a:ext cx="0" cy="0"/>
          <a:chOff x="0" y="0"/>
          <a:chExt cx="0" cy="0"/>
        </a:xfrm>
      </p:grpSpPr>
      <p:sp>
        <p:nvSpPr>
          <p:cNvPr id="218" name="Google Shape;218;p32"/>
          <p:cNvSpPr txBox="1">
            <a:spLocks noGrp="1"/>
          </p:cNvSpPr>
          <p:nvPr>
            <p:ph type="ctrTitle"/>
          </p:nvPr>
        </p:nvSpPr>
        <p:spPr>
          <a:xfrm>
            <a:off x="1884049" y="1090362"/>
            <a:ext cx="4904923" cy="2071875"/>
          </a:xfrm>
          <a:prstGeom prst="rect">
            <a:avLst/>
          </a:prstGeom>
        </p:spPr>
        <p:txBody>
          <a:bodyPr spcFirstLastPara="1" wrap="square" lIns="0" tIns="0" rIns="0" bIns="0" anchor="t" anchorCtr="0">
            <a:noAutofit/>
          </a:bodyPr>
          <a:lstStyle/>
          <a:p>
            <a:pPr marL="0" lvl="0" indent="0" algn="ctr" rtl="0">
              <a:spcBef>
                <a:spcPts val="0"/>
              </a:spcBef>
              <a:spcAft>
                <a:spcPts val="0"/>
              </a:spcAft>
              <a:buNone/>
            </a:pPr>
            <a:br>
              <a:rPr lang="en-US" sz="6000" dirty="0">
                <a:solidFill>
                  <a:schemeClr val="accent6"/>
                </a:solidFill>
                <a:latin typeface="Baskerville Old Face" panose="02020602080505020303" pitchFamily="18" charset="0"/>
                <a:ea typeface="Barlow ExtraBold"/>
                <a:cs typeface="Barlow ExtraBold"/>
                <a:sym typeface="Barlow ExtraBold"/>
              </a:rPr>
            </a:br>
            <a:r>
              <a:rPr lang="en-US" sz="7200" dirty="0">
                <a:solidFill>
                  <a:schemeClr val="accent6"/>
                </a:solidFill>
                <a:latin typeface="Baskerville Old Face" panose="02020602080505020303" pitchFamily="18" charset="0"/>
                <a:ea typeface="Barlow ExtraBold"/>
                <a:cs typeface="Barlow ExtraBold"/>
                <a:sym typeface="Barlow ExtraBold"/>
              </a:rPr>
              <a:t>Conclusion</a:t>
            </a:r>
            <a:r>
              <a:rPr lang="en-US" sz="6000" dirty="0">
                <a:solidFill>
                  <a:schemeClr val="accent6"/>
                </a:solidFill>
                <a:latin typeface="Baskerville Old Face" panose="02020602080505020303" pitchFamily="18" charset="0"/>
                <a:ea typeface="Barlow ExtraBold"/>
                <a:cs typeface="Barlow ExtraBold"/>
                <a:sym typeface="Barlow ExtraBold"/>
              </a:rPr>
              <a:t> </a:t>
            </a:r>
            <a:endParaRPr sz="6000" dirty="0">
              <a:solidFill>
                <a:schemeClr val="accent6"/>
              </a:solidFill>
              <a:latin typeface="Baskerville Old Face" panose="02020602080505020303" pitchFamily="18" charset="0"/>
              <a:ea typeface="Barlow ExtraBold"/>
              <a:cs typeface="Barlow ExtraBold"/>
              <a:sym typeface="Barlow ExtraBold"/>
            </a:endParaRPr>
          </a:p>
        </p:txBody>
      </p:sp>
      <p:sp>
        <p:nvSpPr>
          <p:cNvPr id="219" name="Google Shape;219;p32"/>
          <p:cNvSpPr txBox="1">
            <a:spLocks noGrp="1"/>
          </p:cNvSpPr>
          <p:nvPr>
            <p:ph type="subTitle" idx="1"/>
          </p:nvPr>
        </p:nvSpPr>
        <p:spPr>
          <a:xfrm>
            <a:off x="6305107" y="3294619"/>
            <a:ext cx="967731" cy="2835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lang="en-US" sz="2400" dirty="0"/>
          </a:p>
          <a:p>
            <a:pPr marL="0" lvl="0" indent="0" algn="r" rtl="0">
              <a:spcBef>
                <a:spcPts val="0"/>
              </a:spcBef>
              <a:spcAft>
                <a:spcPts val="0"/>
              </a:spcAft>
              <a:buNone/>
            </a:pPr>
            <a:endParaRPr sz="2400" dirty="0"/>
          </a:p>
        </p:txBody>
      </p:sp>
      <p:sp>
        <p:nvSpPr>
          <p:cNvPr id="220" name="Google Shape;220;p32"/>
          <p:cNvSpPr/>
          <p:nvPr/>
        </p:nvSpPr>
        <p:spPr>
          <a:xfrm>
            <a:off x="1277075" y="1353500"/>
            <a:ext cx="772800" cy="77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55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cxnSp>
        <p:nvCxnSpPr>
          <p:cNvPr id="1131" name="Google Shape;1131;p60"/>
          <p:cNvCxnSpPr>
            <a:cxnSpLocks/>
          </p:cNvCxnSpPr>
          <p:nvPr/>
        </p:nvCxnSpPr>
        <p:spPr>
          <a:xfrm>
            <a:off x="1543174" y="2090457"/>
            <a:ext cx="1891894" cy="0"/>
          </a:xfrm>
          <a:prstGeom prst="straightConnector1">
            <a:avLst/>
          </a:prstGeom>
          <a:noFill/>
          <a:ln w="9525" cap="flat" cmpd="sng">
            <a:solidFill>
              <a:schemeClr val="dk2"/>
            </a:solidFill>
            <a:prstDash val="solid"/>
            <a:round/>
            <a:headEnd type="none" w="med" len="med"/>
            <a:tailEnd type="oval" w="med" len="med"/>
          </a:ln>
        </p:spPr>
      </p:cxnSp>
      <p:cxnSp>
        <p:nvCxnSpPr>
          <p:cNvPr id="1133" name="Google Shape;1133;p60"/>
          <p:cNvCxnSpPr>
            <a:cxnSpLocks/>
          </p:cNvCxnSpPr>
          <p:nvPr/>
        </p:nvCxnSpPr>
        <p:spPr>
          <a:xfrm>
            <a:off x="1560736" y="3827825"/>
            <a:ext cx="1874332" cy="0"/>
          </a:xfrm>
          <a:prstGeom prst="straightConnector1">
            <a:avLst/>
          </a:prstGeom>
          <a:noFill/>
          <a:ln w="9525" cap="flat" cmpd="sng">
            <a:solidFill>
              <a:schemeClr val="dk2"/>
            </a:solidFill>
            <a:prstDash val="solid"/>
            <a:round/>
            <a:headEnd type="none" w="med" len="med"/>
            <a:tailEnd type="oval" w="med" len="med"/>
          </a:ln>
        </p:spPr>
      </p:cxnSp>
      <p:sp>
        <p:nvSpPr>
          <p:cNvPr id="1139" name="Google Shape;1139;p60"/>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a:t>Reference  </a:t>
            </a:r>
            <a:endParaRPr b="1" dirty="0"/>
          </a:p>
        </p:txBody>
      </p:sp>
      <p:sp>
        <p:nvSpPr>
          <p:cNvPr id="1148" name="Google Shape;1148;p60"/>
          <p:cNvSpPr/>
          <p:nvPr/>
        </p:nvSpPr>
        <p:spPr>
          <a:xfrm>
            <a:off x="664699" y="1670729"/>
            <a:ext cx="652800" cy="652800"/>
          </a:xfrm>
          <a:prstGeom prst="donut">
            <a:avLst>
              <a:gd name="adj" fmla="val 1514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60"/>
          <p:cNvGrpSpPr/>
          <p:nvPr/>
        </p:nvGrpSpPr>
        <p:grpSpPr>
          <a:xfrm>
            <a:off x="728509" y="1670729"/>
            <a:ext cx="7893679" cy="1258098"/>
            <a:chOff x="133084" y="1417537"/>
            <a:chExt cx="7893679" cy="863413"/>
          </a:xfrm>
        </p:grpSpPr>
        <p:sp>
          <p:nvSpPr>
            <p:cNvPr id="1132" name="Google Shape;1132;p60"/>
            <p:cNvSpPr txBox="1"/>
            <p:nvPr/>
          </p:nvSpPr>
          <p:spPr>
            <a:xfrm>
              <a:off x="3115339" y="1729947"/>
              <a:ext cx="4359349" cy="5510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bg2"/>
                  </a:solidFill>
                  <a:latin typeface="Barlow Medium"/>
                  <a:ea typeface="Barlow Medium"/>
                  <a:cs typeface="Barlow Medium"/>
                  <a:sym typeface="Barlow Medium"/>
                </a:rPr>
                <a:t>https://www.scoremyreviews.com/google-reviews-vs-yelp-which-one-matters-the-most/ </a:t>
              </a:r>
            </a:p>
            <a:p>
              <a:pPr marL="0" lvl="0" indent="0" rtl="0">
                <a:spcBef>
                  <a:spcPts val="0"/>
                </a:spcBef>
                <a:spcAft>
                  <a:spcPts val="0"/>
                </a:spcAft>
                <a:buNone/>
              </a:pPr>
              <a:r>
                <a:rPr lang="en-US" sz="1200" dirty="0">
                  <a:solidFill>
                    <a:schemeClr val="bg2"/>
                  </a:solidFill>
                  <a:latin typeface="Barlow Medium"/>
                  <a:ea typeface="Barlow Medium"/>
                  <a:cs typeface="Barlow Medium"/>
                  <a:sym typeface="Barlow Medium"/>
                </a:rPr>
                <a:t>Shea, K., 2022. Yelp vs. Google Reviews: 7 reasons why google reviews are better for your business. Home Service Direct. Available at: https://www.homeservicedirect.net/yelp-vs-google-reviews-7-reasons-why-google-reviews-are-better-for-your-business/ [Accessed September 28, 2022].</a:t>
              </a:r>
            </a:p>
            <a:p>
              <a:pPr marL="0" lvl="0" indent="0" rtl="0">
                <a:spcBef>
                  <a:spcPts val="0"/>
                </a:spcBef>
                <a:spcAft>
                  <a:spcPts val="0"/>
                </a:spcAft>
                <a:buNone/>
              </a:pPr>
              <a:endParaRPr sz="1200" dirty="0">
                <a:solidFill>
                  <a:schemeClr val="bg2"/>
                </a:solidFill>
                <a:latin typeface="Barlow Medium"/>
                <a:ea typeface="Barlow Medium"/>
                <a:cs typeface="Barlow Medium"/>
                <a:sym typeface="Barlow Medium"/>
              </a:endParaRPr>
            </a:p>
          </p:txBody>
        </p:sp>
        <p:sp>
          <p:nvSpPr>
            <p:cNvPr id="1141" name="Google Shape;1141;p60"/>
            <p:cNvSpPr txBox="1"/>
            <p:nvPr/>
          </p:nvSpPr>
          <p:spPr>
            <a:xfrm>
              <a:off x="5461763" y="1794400"/>
              <a:ext cx="2565000" cy="39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dk2"/>
                </a:solidFill>
                <a:latin typeface="Montserrat"/>
                <a:ea typeface="Montserrat"/>
                <a:cs typeface="Montserrat"/>
                <a:sym typeface="Montserrat"/>
              </a:endParaRPr>
            </a:p>
          </p:txBody>
        </p:sp>
        <p:sp>
          <p:nvSpPr>
            <p:cNvPr id="1121" name="Google Shape;1121;p60"/>
            <p:cNvSpPr txBox="1"/>
            <p:nvPr/>
          </p:nvSpPr>
          <p:spPr>
            <a:xfrm>
              <a:off x="133084" y="1417537"/>
              <a:ext cx="557700" cy="45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040505"/>
                  </a:solidFill>
                  <a:latin typeface="Barlow"/>
                  <a:ea typeface="Barlow"/>
                  <a:cs typeface="Barlow"/>
                  <a:sym typeface="Barlow"/>
                </a:rPr>
                <a:t>01</a:t>
              </a:r>
              <a:endParaRPr sz="2300" dirty="0">
                <a:solidFill>
                  <a:srgbClr val="040505"/>
                </a:solidFill>
                <a:latin typeface="Barlow"/>
                <a:ea typeface="Barlow"/>
                <a:cs typeface="Barlow"/>
                <a:sym typeface="Barlow"/>
              </a:endParaRPr>
            </a:p>
          </p:txBody>
        </p:sp>
      </p:grpSp>
      <p:sp>
        <p:nvSpPr>
          <p:cNvPr id="1150" name="Google Shape;1150;p60"/>
          <p:cNvSpPr/>
          <p:nvPr/>
        </p:nvSpPr>
        <p:spPr>
          <a:xfrm>
            <a:off x="553775" y="3401537"/>
            <a:ext cx="652800" cy="652800"/>
          </a:xfrm>
          <a:prstGeom prst="donut">
            <a:avLst>
              <a:gd name="adj" fmla="val 1514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51" name="Google Shape;1151;p60"/>
          <p:cNvGrpSpPr/>
          <p:nvPr/>
        </p:nvGrpSpPr>
        <p:grpSpPr>
          <a:xfrm>
            <a:off x="613596" y="990188"/>
            <a:ext cx="7566162" cy="3877277"/>
            <a:chOff x="460601" y="2531500"/>
            <a:chExt cx="7566162" cy="4148189"/>
          </a:xfrm>
        </p:grpSpPr>
        <p:sp>
          <p:nvSpPr>
            <p:cNvPr id="1134" name="Google Shape;1134;p60"/>
            <p:cNvSpPr txBox="1"/>
            <p:nvPr/>
          </p:nvSpPr>
          <p:spPr>
            <a:xfrm>
              <a:off x="3604983" y="4852041"/>
              <a:ext cx="4230702" cy="182764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bg2"/>
                  </a:solidFill>
                  <a:latin typeface="Barlow Medium"/>
                  <a:ea typeface="Barlow Medium"/>
                  <a:cs typeface="Barlow Medium"/>
                  <a:sym typeface="Barlow Medium"/>
                </a:rPr>
                <a:t>Admin, 2021. Google Reviews vs. yelp - which one matters the most? Score My Reviews. Available at: https://www.scoremyreviews.com/google-reviews-vs-yelp-which-one-matters-the-most/ [Accessed September 28, 2022].</a:t>
              </a:r>
            </a:p>
            <a:p>
              <a:pPr marL="0" lvl="0" indent="0" algn="ctr" rtl="0">
                <a:spcBef>
                  <a:spcPts val="0"/>
                </a:spcBef>
                <a:spcAft>
                  <a:spcPts val="0"/>
                </a:spcAft>
                <a:buNone/>
              </a:pPr>
              <a:endParaRPr sz="1200" dirty="0">
                <a:solidFill>
                  <a:schemeClr val="bg2"/>
                </a:solidFill>
                <a:latin typeface="Barlow Medium"/>
                <a:ea typeface="Barlow Medium"/>
                <a:cs typeface="Barlow Medium"/>
                <a:sym typeface="Barlow Medium"/>
              </a:endParaRPr>
            </a:p>
          </p:txBody>
        </p:sp>
        <p:sp>
          <p:nvSpPr>
            <p:cNvPr id="1143" name="Google Shape;1143;p60"/>
            <p:cNvSpPr txBox="1"/>
            <p:nvPr/>
          </p:nvSpPr>
          <p:spPr>
            <a:xfrm>
              <a:off x="5461763" y="2531500"/>
              <a:ext cx="2565000" cy="39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dk2"/>
                </a:solidFill>
                <a:latin typeface="Montserrat"/>
                <a:ea typeface="Montserrat"/>
                <a:cs typeface="Montserrat"/>
                <a:sym typeface="Montserrat"/>
              </a:endParaRPr>
            </a:p>
          </p:txBody>
        </p:sp>
        <p:sp>
          <p:nvSpPr>
            <p:cNvPr id="1124" name="Google Shape;1124;p60"/>
            <p:cNvSpPr txBox="1"/>
            <p:nvPr/>
          </p:nvSpPr>
          <p:spPr>
            <a:xfrm>
              <a:off x="460601" y="5234941"/>
              <a:ext cx="557700" cy="45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040505"/>
                  </a:solidFill>
                  <a:latin typeface="Barlow"/>
                  <a:ea typeface="Barlow"/>
                  <a:cs typeface="Barlow"/>
                  <a:sym typeface="Barlow"/>
                </a:rPr>
                <a:t>02</a:t>
              </a:r>
              <a:endParaRPr sz="2300" dirty="0">
                <a:solidFill>
                  <a:srgbClr val="040505"/>
                </a:solidFill>
                <a:latin typeface="Barlow"/>
                <a:ea typeface="Barlow"/>
                <a:cs typeface="Barlow"/>
                <a:sym typeface="Barlow"/>
              </a:endParaRPr>
            </a:p>
          </p:txBody>
        </p:sp>
      </p:grpSp>
      <p:grpSp>
        <p:nvGrpSpPr>
          <p:cNvPr id="1155" name="Google Shape;1155;p60"/>
          <p:cNvGrpSpPr/>
          <p:nvPr/>
        </p:nvGrpSpPr>
        <p:grpSpPr>
          <a:xfrm>
            <a:off x="2269059" y="3827825"/>
            <a:ext cx="6353128" cy="451200"/>
            <a:chOff x="2269059" y="3979450"/>
            <a:chExt cx="5757703" cy="451200"/>
          </a:xfrm>
        </p:grpSpPr>
        <p:sp>
          <p:nvSpPr>
            <p:cNvPr id="1138" name="Google Shape;1138;p60"/>
            <p:cNvSpPr txBox="1"/>
            <p:nvPr/>
          </p:nvSpPr>
          <p:spPr>
            <a:xfrm>
              <a:off x="3325788" y="4068098"/>
              <a:ext cx="16845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dirty="0">
                <a:solidFill>
                  <a:schemeClr val="accent6"/>
                </a:solidFill>
                <a:latin typeface="Barlow Medium"/>
                <a:ea typeface="Barlow Medium"/>
                <a:cs typeface="Barlow Medium"/>
                <a:sym typeface="Barlow Medium"/>
              </a:endParaRPr>
            </a:p>
          </p:txBody>
        </p:sp>
        <p:sp>
          <p:nvSpPr>
            <p:cNvPr id="1147" name="Google Shape;1147;p60"/>
            <p:cNvSpPr txBox="1"/>
            <p:nvPr/>
          </p:nvSpPr>
          <p:spPr>
            <a:xfrm>
              <a:off x="5461763" y="4005700"/>
              <a:ext cx="2565000" cy="39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dk2"/>
                </a:solidFill>
                <a:latin typeface="Montserrat"/>
                <a:ea typeface="Montserrat"/>
                <a:cs typeface="Montserrat"/>
                <a:sym typeface="Montserrat"/>
              </a:endParaRPr>
            </a:p>
          </p:txBody>
        </p:sp>
        <p:sp>
          <p:nvSpPr>
            <p:cNvPr id="1130" name="Google Shape;1130;p60"/>
            <p:cNvSpPr txBox="1"/>
            <p:nvPr/>
          </p:nvSpPr>
          <p:spPr>
            <a:xfrm>
              <a:off x="2269059" y="3979450"/>
              <a:ext cx="557700" cy="45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dirty="0">
                <a:solidFill>
                  <a:srgbClr val="040505"/>
                </a:solidFill>
                <a:latin typeface="Barlow"/>
                <a:ea typeface="Barlow"/>
                <a:cs typeface="Barlow"/>
                <a:sym typeface="Barlow"/>
              </a:endParaRPr>
            </a:p>
          </p:txBody>
        </p:sp>
      </p:grpSp>
    </p:spTree>
  </p:cSld>
  <p:clrMapOvr>
    <a:masterClrMapping/>
  </p:clrMapOvr>
</p:sld>
</file>

<file path=ppt/theme/theme1.xml><?xml version="1.0" encoding="utf-8"?>
<a:theme xmlns:a="http://schemas.openxmlformats.org/drawingml/2006/main" name="Basic Customizable Company Profile Infographics by Slidesgo">
  <a:themeElements>
    <a:clrScheme name="Simple Light">
      <a:dk1>
        <a:srgbClr val="000000"/>
      </a:dk1>
      <a:lt1>
        <a:srgbClr val="FFFFFF"/>
      </a:lt1>
      <a:dk2>
        <a:srgbClr val="040505"/>
      </a:dk2>
      <a:lt2>
        <a:srgbClr val="F3F3F3"/>
      </a:lt2>
      <a:accent1>
        <a:srgbClr val="96CDFF"/>
      </a:accent1>
      <a:accent2>
        <a:srgbClr val="FECEAA"/>
      </a:accent2>
      <a:accent3>
        <a:srgbClr val="99B898"/>
      </a:accent3>
      <a:accent4>
        <a:srgbClr val="60755F"/>
      </a:accent4>
      <a:accent5>
        <a:srgbClr val="F4837D"/>
      </a:accent5>
      <a:accent6>
        <a:srgbClr val="EA4960"/>
      </a:accent6>
      <a:hlink>
        <a:srgbClr val="04050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Words>
  <Application>Microsoft Office PowerPoint</Application>
  <PresentationFormat>عرض على الشاشة (16:9)</PresentationFormat>
  <Paragraphs>16</Paragraphs>
  <Slides>7</Slides>
  <Notes>7</Notes>
  <HiddenSlides>0</HiddenSlides>
  <MMClips>0</MMClips>
  <ScaleCrop>false</ScaleCrop>
  <HeadingPairs>
    <vt:vector size="6" baseType="variant">
      <vt:variant>
        <vt:lpstr>الخطوط المستخدمة</vt:lpstr>
      </vt:variant>
      <vt:variant>
        <vt:i4>14</vt:i4>
      </vt:variant>
      <vt:variant>
        <vt:lpstr>نسق</vt:lpstr>
      </vt:variant>
      <vt:variant>
        <vt:i4>1</vt:i4>
      </vt:variant>
      <vt:variant>
        <vt:lpstr>عناوين الشرائح</vt:lpstr>
      </vt:variant>
      <vt:variant>
        <vt:i4>7</vt:i4>
      </vt:variant>
    </vt:vector>
  </HeadingPairs>
  <TitlesOfParts>
    <vt:vector size="22" baseType="lpstr">
      <vt:lpstr>Barlow</vt:lpstr>
      <vt:lpstr>Baskerville Old Face</vt:lpstr>
      <vt:lpstr>Francois One</vt:lpstr>
      <vt:lpstr>Archivo Narrow</vt:lpstr>
      <vt:lpstr>Exo</vt:lpstr>
      <vt:lpstr>Montserrat</vt:lpstr>
      <vt:lpstr>Barlow ExtraBold</vt:lpstr>
      <vt:lpstr>Barlow Black</vt:lpstr>
      <vt:lpstr>Barlow Medium</vt:lpstr>
      <vt:lpstr>Arial</vt:lpstr>
      <vt:lpstr>Lexend SemiBold</vt:lpstr>
      <vt:lpstr>Roboto</vt:lpstr>
      <vt:lpstr>Open Sans</vt:lpstr>
      <vt:lpstr>Archivo Black</vt:lpstr>
      <vt:lpstr>Basic Customizable Company Profile Infographics by Slidesgo</vt:lpstr>
      <vt:lpstr>Burrito Dataset Statistical Analysis</vt:lpstr>
      <vt:lpstr> Introduction </vt:lpstr>
      <vt:lpstr>Relationship between cost and google rating</vt:lpstr>
      <vt:lpstr>Relationship between cost and Yelp rating</vt:lpstr>
      <vt:lpstr>Rating in Google and Yelp</vt:lpstr>
      <vt:lpstr> Conclusion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Burrito Dataset Statistical Analysis</dc:title>
  <dc:creator>Amjad</dc:creator>
  <cp:lastModifiedBy>ahmad lol</cp:lastModifiedBy>
  <cp:revision>1</cp:revision>
  <dcterms:modified xsi:type="dcterms:W3CDTF">2022-09-28T18:09:41Z</dcterms:modified>
</cp:coreProperties>
</file>