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4"/>
  </p:sldMasterIdLst>
  <p:notesMasterIdLst>
    <p:notesMasterId r:id="rId26"/>
  </p:notesMasterIdLst>
  <p:handoutMasterIdLst>
    <p:handoutMasterId r:id="rId27"/>
  </p:handoutMasterIdLst>
  <p:sldIdLst>
    <p:sldId id="261" r:id="rId5"/>
    <p:sldId id="292" r:id="rId6"/>
    <p:sldId id="279" r:id="rId7"/>
    <p:sldId id="262" r:id="rId8"/>
    <p:sldId id="280" r:id="rId9"/>
    <p:sldId id="281" r:id="rId10"/>
    <p:sldId id="277" r:id="rId11"/>
    <p:sldId id="271" r:id="rId12"/>
    <p:sldId id="282" r:id="rId13"/>
    <p:sldId id="283" r:id="rId14"/>
    <p:sldId id="284" r:id="rId15"/>
    <p:sldId id="285" r:id="rId16"/>
    <p:sldId id="278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73" r:id="rId25"/>
  </p:sldIdLst>
  <p:sldSz cx="12995275" cy="7307263"/>
  <p:notesSz cx="6858000" cy="9144000"/>
  <p:defaultTextStyle>
    <a:defPPr>
      <a:defRPr lang="en-US"/>
    </a:defPPr>
    <a:lvl1pPr marL="0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1pPr>
    <a:lvl2pPr marL="546034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2pPr>
    <a:lvl3pPr marL="1092068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3pPr>
    <a:lvl4pPr marL="1638102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4pPr>
    <a:lvl5pPr marL="2184136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5pPr>
    <a:lvl6pPr marL="2730170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6pPr>
    <a:lvl7pPr marL="3276204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7pPr>
    <a:lvl8pPr marL="3822238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8pPr>
    <a:lvl9pPr marL="4368272" algn="l" defTabSz="1092068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2" userDrawn="1">
          <p15:clr>
            <a:srgbClr val="A4A3A4"/>
          </p15:clr>
        </p15:guide>
        <p15:guide id="2" pos="40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a O'Brien" initials="SO" lastIdx="1" clrIdx="0"/>
  <p:cmAuthor id="2" name="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87816" autoAdjust="0"/>
  </p:normalViewPr>
  <p:slideViewPr>
    <p:cSldViewPr snapToGrid="0" snapToObjects="1">
      <p:cViewPr varScale="1">
        <p:scale>
          <a:sx n="107" d="100"/>
          <a:sy n="107" d="100"/>
        </p:scale>
        <p:origin x="856" y="176"/>
      </p:cViewPr>
      <p:guideLst>
        <p:guide orient="horz" pos="2302"/>
        <p:guide pos="40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40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6044F-0D8F-AD49-B005-00CB7A7BEE6C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23FEB-0BA6-814B-90D9-240F841572F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Page</a:t>
          </a:r>
          <a:endParaRPr lang="en-US" dirty="0">
            <a:solidFill>
              <a:schemeClr val="tx1"/>
            </a:solidFill>
          </a:endParaRPr>
        </a:p>
      </dgm:t>
    </dgm:pt>
    <dgm:pt modelId="{CAC5AECB-52E6-1148-A181-A7F1C0AB5362}" type="parTrans" cxnId="{D01B9809-8009-C740-984F-DD3CDA942E1F}">
      <dgm:prSet/>
      <dgm:spPr/>
      <dgm:t>
        <a:bodyPr/>
        <a:lstStyle/>
        <a:p>
          <a:endParaRPr lang="en-US"/>
        </a:p>
      </dgm:t>
    </dgm:pt>
    <dgm:pt modelId="{C6E0ABC7-2BD1-3D44-A7D2-F330189A2518}" type="sibTrans" cxnId="{D01B9809-8009-C740-984F-DD3CDA942E1F}">
      <dgm:prSet/>
      <dgm:spPr/>
      <dgm:t>
        <a:bodyPr/>
        <a:lstStyle/>
        <a:p>
          <a:endParaRPr lang="en-US"/>
        </a:p>
      </dgm:t>
    </dgm:pt>
    <dgm:pt modelId="{FB491C1E-7F27-644C-BC7B-15ADD88DCAE5}">
      <dgm:prSet phldrT="[Text]"/>
      <dgm:spPr/>
      <dgm:t>
        <a:bodyPr/>
        <a:lstStyle/>
        <a:p>
          <a:r>
            <a:rPr lang="en-US" dirty="0" smtClean="0"/>
            <a:t>Render Page, </a:t>
          </a:r>
          <a:r>
            <a:rPr lang="en-US" dirty="0" err="1" smtClean="0"/>
            <a:t>title,header</a:t>
          </a:r>
          <a:r>
            <a:rPr lang="en-US" dirty="0" smtClean="0"/>
            <a:t>, footer</a:t>
          </a:r>
          <a:endParaRPr lang="en-US" dirty="0"/>
        </a:p>
      </dgm:t>
    </dgm:pt>
    <dgm:pt modelId="{B1F86920-6AED-C848-9134-2D816B45E003}" type="parTrans" cxnId="{E60781B0-9768-8D46-A2AC-8ED3050EAF5B}">
      <dgm:prSet/>
      <dgm:spPr/>
      <dgm:t>
        <a:bodyPr/>
        <a:lstStyle/>
        <a:p>
          <a:endParaRPr lang="en-US"/>
        </a:p>
      </dgm:t>
    </dgm:pt>
    <dgm:pt modelId="{547630A1-9964-6A4F-802E-9163E62C33AA}" type="sibTrans" cxnId="{E60781B0-9768-8D46-A2AC-8ED3050EAF5B}">
      <dgm:prSet/>
      <dgm:spPr/>
      <dgm:t>
        <a:bodyPr/>
        <a:lstStyle/>
        <a:p>
          <a:endParaRPr lang="en-US"/>
        </a:p>
      </dgm:t>
    </dgm:pt>
    <dgm:pt modelId="{D9754683-E997-3F49-BB95-A0B971F7CE2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Widget</a:t>
          </a:r>
          <a:endParaRPr lang="en-US" dirty="0">
            <a:solidFill>
              <a:schemeClr val="tx1"/>
            </a:solidFill>
          </a:endParaRPr>
        </a:p>
      </dgm:t>
    </dgm:pt>
    <dgm:pt modelId="{55F2FE2E-335F-2244-833A-D9180533772F}" type="parTrans" cxnId="{4C37BDE1-36B2-C149-A014-C5B6781012ED}">
      <dgm:prSet/>
      <dgm:spPr/>
      <dgm:t>
        <a:bodyPr/>
        <a:lstStyle/>
        <a:p>
          <a:endParaRPr lang="en-US"/>
        </a:p>
      </dgm:t>
    </dgm:pt>
    <dgm:pt modelId="{030A438B-5C6B-1B4C-BC43-71D407FA7AD5}" type="sibTrans" cxnId="{4C37BDE1-36B2-C149-A014-C5B6781012ED}">
      <dgm:prSet/>
      <dgm:spPr/>
      <dgm:t>
        <a:bodyPr/>
        <a:lstStyle/>
        <a:p>
          <a:endParaRPr lang="en-US"/>
        </a:p>
      </dgm:t>
    </dgm:pt>
    <dgm:pt modelId="{0E565799-116B-C848-9D28-6C958FA80354}">
      <dgm:prSet phldrT="[Text]"/>
      <dgm:spPr/>
      <dgm:t>
        <a:bodyPr/>
        <a:lstStyle/>
        <a:p>
          <a:r>
            <a:rPr lang="en-US" dirty="0" smtClean="0"/>
            <a:t>Load widget from widget provider</a:t>
          </a:r>
          <a:endParaRPr lang="en-US" dirty="0"/>
        </a:p>
      </dgm:t>
    </dgm:pt>
    <dgm:pt modelId="{DCF1CE81-1151-AB4F-8023-FDEF066D5F78}" type="parTrans" cxnId="{3A679D46-78C2-3249-BCCF-B104D8067F4B}">
      <dgm:prSet/>
      <dgm:spPr/>
      <dgm:t>
        <a:bodyPr/>
        <a:lstStyle/>
        <a:p>
          <a:endParaRPr lang="en-US"/>
        </a:p>
      </dgm:t>
    </dgm:pt>
    <dgm:pt modelId="{6B4C13D6-FD76-0748-A572-C3881FF93DA4}" type="sibTrans" cxnId="{3A679D46-78C2-3249-BCCF-B104D8067F4B}">
      <dgm:prSet/>
      <dgm:spPr/>
      <dgm:t>
        <a:bodyPr/>
        <a:lstStyle/>
        <a:p>
          <a:endParaRPr lang="en-US"/>
        </a:p>
      </dgm:t>
    </dgm:pt>
    <dgm:pt modelId="{BBCC9771-30F6-744D-9DF4-2DF409F6877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Data</a:t>
          </a:r>
          <a:endParaRPr lang="en-US" dirty="0">
            <a:solidFill>
              <a:schemeClr val="tx1"/>
            </a:solidFill>
          </a:endParaRPr>
        </a:p>
      </dgm:t>
    </dgm:pt>
    <dgm:pt modelId="{2AD10301-E11C-094F-85E9-51115CEC60EB}" type="parTrans" cxnId="{E6C85E02-78AE-AC4D-A97B-208ECCA9E5E9}">
      <dgm:prSet/>
      <dgm:spPr/>
      <dgm:t>
        <a:bodyPr/>
        <a:lstStyle/>
        <a:p>
          <a:endParaRPr lang="en-US"/>
        </a:p>
      </dgm:t>
    </dgm:pt>
    <dgm:pt modelId="{D1839E8A-3FD9-0B41-B707-7C473739C623}" type="sibTrans" cxnId="{E6C85E02-78AE-AC4D-A97B-208ECCA9E5E9}">
      <dgm:prSet/>
      <dgm:spPr/>
      <dgm:t>
        <a:bodyPr/>
        <a:lstStyle/>
        <a:p>
          <a:endParaRPr lang="en-US"/>
        </a:p>
      </dgm:t>
    </dgm:pt>
    <dgm:pt modelId="{A1110847-3133-754B-B6AD-976354F361C5}">
      <dgm:prSet phldrT="[Text]"/>
      <dgm:spPr/>
      <dgm:t>
        <a:bodyPr/>
        <a:lstStyle/>
        <a:p>
          <a:r>
            <a:rPr lang="en-US" dirty="0" smtClean="0"/>
            <a:t>Fill widget with search history (local storage/cookie)</a:t>
          </a:r>
          <a:endParaRPr lang="en-US" dirty="0"/>
        </a:p>
      </dgm:t>
    </dgm:pt>
    <dgm:pt modelId="{C91E2911-C071-3244-92BF-0447776D2320}" type="parTrans" cxnId="{50570E17-6A6C-EA4C-9E22-ED1320947BF5}">
      <dgm:prSet/>
      <dgm:spPr/>
      <dgm:t>
        <a:bodyPr/>
        <a:lstStyle/>
        <a:p>
          <a:endParaRPr lang="en-US"/>
        </a:p>
      </dgm:t>
    </dgm:pt>
    <dgm:pt modelId="{74BF0F32-A70B-E34C-95B3-98E11621676A}" type="sibTrans" cxnId="{50570E17-6A6C-EA4C-9E22-ED1320947BF5}">
      <dgm:prSet/>
      <dgm:spPr/>
      <dgm:t>
        <a:bodyPr/>
        <a:lstStyle/>
        <a:p>
          <a:endParaRPr lang="en-US"/>
        </a:p>
      </dgm:t>
    </dgm:pt>
    <dgm:pt modelId="{BB1C252D-A070-C142-AF49-B3F20447CC96}" type="pres">
      <dgm:prSet presAssocID="{8B76044F-0D8F-AD49-B005-00CB7A7BEE6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943208-0DE0-AC42-8C5E-7638989183AC}" type="pres">
      <dgm:prSet presAssocID="{31923FEB-0BA6-814B-90D9-240F841572FA}" presName="composite" presStyleCnt="0"/>
      <dgm:spPr/>
    </dgm:pt>
    <dgm:pt modelId="{68AA03C9-7438-7942-B38B-A8B14B9B726B}" type="pres">
      <dgm:prSet presAssocID="{31923FEB-0BA6-814B-90D9-240F841572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50ED1-C343-E148-9820-8A8007E1151F}" type="pres">
      <dgm:prSet presAssocID="{31923FEB-0BA6-814B-90D9-240F841572FA}" presName="parSh" presStyleLbl="node1" presStyleIdx="0" presStyleCnt="3"/>
      <dgm:spPr/>
      <dgm:t>
        <a:bodyPr/>
        <a:lstStyle/>
        <a:p>
          <a:endParaRPr lang="en-US"/>
        </a:p>
      </dgm:t>
    </dgm:pt>
    <dgm:pt modelId="{4435A877-E87F-3843-B158-802060E052B4}" type="pres">
      <dgm:prSet presAssocID="{31923FEB-0BA6-814B-90D9-240F841572F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E4E54-7D46-AB4E-A0AA-011C9ECB90AE}" type="pres">
      <dgm:prSet presAssocID="{C6E0ABC7-2BD1-3D44-A7D2-F330189A251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F2C6513-5691-E04A-B655-DBFFC5FD6511}" type="pres">
      <dgm:prSet presAssocID="{C6E0ABC7-2BD1-3D44-A7D2-F330189A2518}" presName="connTx" presStyleLbl="sibTrans2D1" presStyleIdx="0" presStyleCnt="2"/>
      <dgm:spPr/>
      <dgm:t>
        <a:bodyPr/>
        <a:lstStyle/>
        <a:p>
          <a:endParaRPr lang="en-US"/>
        </a:p>
      </dgm:t>
    </dgm:pt>
    <dgm:pt modelId="{71F1FDA5-9BD4-BC4D-809B-8A07ACE7BEBC}" type="pres">
      <dgm:prSet presAssocID="{D9754683-E997-3F49-BB95-A0B971F7CE2A}" presName="composite" presStyleCnt="0"/>
      <dgm:spPr/>
    </dgm:pt>
    <dgm:pt modelId="{2A6F4930-D782-B343-B309-F669ED131138}" type="pres">
      <dgm:prSet presAssocID="{D9754683-E997-3F49-BB95-A0B971F7CE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5E595-B983-E442-9779-D6725C596511}" type="pres">
      <dgm:prSet presAssocID="{D9754683-E997-3F49-BB95-A0B971F7CE2A}" presName="parSh" presStyleLbl="node1" presStyleIdx="1" presStyleCnt="3"/>
      <dgm:spPr/>
      <dgm:t>
        <a:bodyPr/>
        <a:lstStyle/>
        <a:p>
          <a:endParaRPr lang="en-US"/>
        </a:p>
      </dgm:t>
    </dgm:pt>
    <dgm:pt modelId="{EC49AFF3-CEB5-CF4A-9A64-B6824A509077}" type="pres">
      <dgm:prSet presAssocID="{D9754683-E997-3F49-BB95-A0B971F7CE2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BCEEC-6CBC-0643-88A7-47DD1D52BB6A}" type="pres">
      <dgm:prSet presAssocID="{030A438B-5C6B-1B4C-BC43-71D407FA7AD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41CF220-C642-8D47-9703-DB07CA77D1AD}" type="pres">
      <dgm:prSet presAssocID="{030A438B-5C6B-1B4C-BC43-71D407FA7AD5}" presName="connTx" presStyleLbl="sibTrans2D1" presStyleIdx="1" presStyleCnt="2"/>
      <dgm:spPr/>
      <dgm:t>
        <a:bodyPr/>
        <a:lstStyle/>
        <a:p>
          <a:endParaRPr lang="en-US"/>
        </a:p>
      </dgm:t>
    </dgm:pt>
    <dgm:pt modelId="{E30735A6-9692-854C-8174-9BEF48A97A2D}" type="pres">
      <dgm:prSet presAssocID="{BBCC9771-30F6-744D-9DF4-2DF409F68771}" presName="composite" presStyleCnt="0"/>
      <dgm:spPr/>
    </dgm:pt>
    <dgm:pt modelId="{960AD108-49BC-CB4E-8C1F-EBE5D744D624}" type="pres">
      <dgm:prSet presAssocID="{BBCC9771-30F6-744D-9DF4-2DF409F6877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870C3-7336-434D-89E3-F5D40ACA2340}" type="pres">
      <dgm:prSet presAssocID="{BBCC9771-30F6-744D-9DF4-2DF409F68771}" presName="parSh" presStyleLbl="node1" presStyleIdx="2" presStyleCnt="3"/>
      <dgm:spPr/>
      <dgm:t>
        <a:bodyPr/>
        <a:lstStyle/>
        <a:p>
          <a:endParaRPr lang="en-US"/>
        </a:p>
      </dgm:t>
    </dgm:pt>
    <dgm:pt modelId="{947E0E4C-B385-E944-8713-C206DC827ABA}" type="pres">
      <dgm:prSet presAssocID="{BBCC9771-30F6-744D-9DF4-2DF409F6877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570E17-6A6C-EA4C-9E22-ED1320947BF5}" srcId="{BBCC9771-30F6-744D-9DF4-2DF409F68771}" destId="{A1110847-3133-754B-B6AD-976354F361C5}" srcOrd="0" destOrd="0" parTransId="{C91E2911-C071-3244-92BF-0447776D2320}" sibTransId="{74BF0F32-A70B-E34C-95B3-98E11621676A}"/>
    <dgm:cxn modelId="{3A679D46-78C2-3249-BCCF-B104D8067F4B}" srcId="{D9754683-E997-3F49-BB95-A0B971F7CE2A}" destId="{0E565799-116B-C848-9D28-6C958FA80354}" srcOrd="0" destOrd="0" parTransId="{DCF1CE81-1151-AB4F-8023-FDEF066D5F78}" sibTransId="{6B4C13D6-FD76-0748-A572-C3881FF93DA4}"/>
    <dgm:cxn modelId="{0DFBB499-5119-7C4E-93A6-C9EAED517BE7}" type="presOf" srcId="{D9754683-E997-3F49-BB95-A0B971F7CE2A}" destId="{2A6F4930-D782-B343-B309-F669ED131138}" srcOrd="0" destOrd="0" presId="urn:microsoft.com/office/officeart/2005/8/layout/process3"/>
    <dgm:cxn modelId="{294C8ADC-C09B-BF4E-AF66-088E9D60ED4D}" type="presOf" srcId="{C6E0ABC7-2BD1-3D44-A7D2-F330189A2518}" destId="{7F2C6513-5691-E04A-B655-DBFFC5FD6511}" srcOrd="1" destOrd="0" presId="urn:microsoft.com/office/officeart/2005/8/layout/process3"/>
    <dgm:cxn modelId="{AE672243-49C2-F647-8133-461EB9810152}" type="presOf" srcId="{8B76044F-0D8F-AD49-B005-00CB7A7BEE6C}" destId="{BB1C252D-A070-C142-AF49-B3F20447CC96}" srcOrd="0" destOrd="0" presId="urn:microsoft.com/office/officeart/2005/8/layout/process3"/>
    <dgm:cxn modelId="{D015CF74-2E78-064C-961E-45EF42E3811F}" type="presOf" srcId="{BBCC9771-30F6-744D-9DF4-2DF409F68771}" destId="{960AD108-49BC-CB4E-8C1F-EBE5D744D624}" srcOrd="0" destOrd="0" presId="urn:microsoft.com/office/officeart/2005/8/layout/process3"/>
    <dgm:cxn modelId="{FD51B6BC-CDC1-5A49-B347-AA40E04F12CA}" type="presOf" srcId="{030A438B-5C6B-1B4C-BC43-71D407FA7AD5}" destId="{792BCEEC-6CBC-0643-88A7-47DD1D52BB6A}" srcOrd="0" destOrd="0" presId="urn:microsoft.com/office/officeart/2005/8/layout/process3"/>
    <dgm:cxn modelId="{2ED12810-597B-EF48-B2C2-C134251F8543}" type="presOf" srcId="{C6E0ABC7-2BD1-3D44-A7D2-F330189A2518}" destId="{E2AE4E54-7D46-AB4E-A0AA-011C9ECB90AE}" srcOrd="0" destOrd="0" presId="urn:microsoft.com/office/officeart/2005/8/layout/process3"/>
    <dgm:cxn modelId="{4C37BDE1-36B2-C149-A014-C5B6781012ED}" srcId="{8B76044F-0D8F-AD49-B005-00CB7A7BEE6C}" destId="{D9754683-E997-3F49-BB95-A0B971F7CE2A}" srcOrd="1" destOrd="0" parTransId="{55F2FE2E-335F-2244-833A-D9180533772F}" sibTransId="{030A438B-5C6B-1B4C-BC43-71D407FA7AD5}"/>
    <dgm:cxn modelId="{53B7098C-168B-1043-96F6-63EC598F8C53}" type="presOf" srcId="{0E565799-116B-C848-9D28-6C958FA80354}" destId="{EC49AFF3-CEB5-CF4A-9A64-B6824A509077}" srcOrd="0" destOrd="0" presId="urn:microsoft.com/office/officeart/2005/8/layout/process3"/>
    <dgm:cxn modelId="{E6C85E02-78AE-AC4D-A97B-208ECCA9E5E9}" srcId="{8B76044F-0D8F-AD49-B005-00CB7A7BEE6C}" destId="{BBCC9771-30F6-744D-9DF4-2DF409F68771}" srcOrd="2" destOrd="0" parTransId="{2AD10301-E11C-094F-85E9-51115CEC60EB}" sibTransId="{D1839E8A-3FD9-0B41-B707-7C473739C623}"/>
    <dgm:cxn modelId="{C2821C4F-B3A8-B648-BC51-1415B6649104}" type="presOf" srcId="{FB491C1E-7F27-644C-BC7B-15ADD88DCAE5}" destId="{4435A877-E87F-3843-B158-802060E052B4}" srcOrd="0" destOrd="0" presId="urn:microsoft.com/office/officeart/2005/8/layout/process3"/>
    <dgm:cxn modelId="{C87A5290-E711-A74E-9265-37C38AD6DD9F}" type="presOf" srcId="{D9754683-E997-3F49-BB95-A0B971F7CE2A}" destId="{9DF5E595-B983-E442-9779-D6725C596511}" srcOrd="1" destOrd="0" presId="urn:microsoft.com/office/officeart/2005/8/layout/process3"/>
    <dgm:cxn modelId="{A5CED7B6-CC93-5F4C-B78E-D17758E93B41}" type="presOf" srcId="{31923FEB-0BA6-814B-90D9-240F841572FA}" destId="{68AA03C9-7438-7942-B38B-A8B14B9B726B}" srcOrd="0" destOrd="0" presId="urn:microsoft.com/office/officeart/2005/8/layout/process3"/>
    <dgm:cxn modelId="{C7C14179-CF1F-CA45-BF62-4425C4977BA8}" type="presOf" srcId="{030A438B-5C6B-1B4C-BC43-71D407FA7AD5}" destId="{541CF220-C642-8D47-9703-DB07CA77D1AD}" srcOrd="1" destOrd="0" presId="urn:microsoft.com/office/officeart/2005/8/layout/process3"/>
    <dgm:cxn modelId="{23CE03E0-113D-5C47-AFD8-672E4D38C44F}" type="presOf" srcId="{BBCC9771-30F6-744D-9DF4-2DF409F68771}" destId="{612870C3-7336-434D-89E3-F5D40ACA2340}" srcOrd="1" destOrd="0" presId="urn:microsoft.com/office/officeart/2005/8/layout/process3"/>
    <dgm:cxn modelId="{971AA300-E146-1D4F-9712-D6D0263C7A72}" type="presOf" srcId="{A1110847-3133-754B-B6AD-976354F361C5}" destId="{947E0E4C-B385-E944-8713-C206DC827ABA}" srcOrd="0" destOrd="0" presId="urn:microsoft.com/office/officeart/2005/8/layout/process3"/>
    <dgm:cxn modelId="{506B6D53-769B-524C-9481-529F607BB039}" type="presOf" srcId="{31923FEB-0BA6-814B-90D9-240F841572FA}" destId="{34E50ED1-C343-E148-9820-8A8007E1151F}" srcOrd="1" destOrd="0" presId="urn:microsoft.com/office/officeart/2005/8/layout/process3"/>
    <dgm:cxn modelId="{E60781B0-9768-8D46-A2AC-8ED3050EAF5B}" srcId="{31923FEB-0BA6-814B-90D9-240F841572FA}" destId="{FB491C1E-7F27-644C-BC7B-15ADD88DCAE5}" srcOrd="0" destOrd="0" parTransId="{B1F86920-6AED-C848-9134-2D816B45E003}" sibTransId="{547630A1-9964-6A4F-802E-9163E62C33AA}"/>
    <dgm:cxn modelId="{D01B9809-8009-C740-984F-DD3CDA942E1F}" srcId="{8B76044F-0D8F-AD49-B005-00CB7A7BEE6C}" destId="{31923FEB-0BA6-814B-90D9-240F841572FA}" srcOrd="0" destOrd="0" parTransId="{CAC5AECB-52E6-1148-A181-A7F1C0AB5362}" sibTransId="{C6E0ABC7-2BD1-3D44-A7D2-F330189A2518}"/>
    <dgm:cxn modelId="{74471408-6F2D-2246-98F5-1CB1B0C0E6C4}" type="presParOf" srcId="{BB1C252D-A070-C142-AF49-B3F20447CC96}" destId="{4D943208-0DE0-AC42-8C5E-7638989183AC}" srcOrd="0" destOrd="0" presId="urn:microsoft.com/office/officeart/2005/8/layout/process3"/>
    <dgm:cxn modelId="{7036E023-777C-A84D-9012-411906C5AD91}" type="presParOf" srcId="{4D943208-0DE0-AC42-8C5E-7638989183AC}" destId="{68AA03C9-7438-7942-B38B-A8B14B9B726B}" srcOrd="0" destOrd="0" presId="urn:microsoft.com/office/officeart/2005/8/layout/process3"/>
    <dgm:cxn modelId="{F221D7EE-D7A6-2748-A663-B3A565FFB47B}" type="presParOf" srcId="{4D943208-0DE0-AC42-8C5E-7638989183AC}" destId="{34E50ED1-C343-E148-9820-8A8007E1151F}" srcOrd="1" destOrd="0" presId="urn:microsoft.com/office/officeart/2005/8/layout/process3"/>
    <dgm:cxn modelId="{19BA18A4-11C6-6D42-8A1A-D70523F01DBB}" type="presParOf" srcId="{4D943208-0DE0-AC42-8C5E-7638989183AC}" destId="{4435A877-E87F-3843-B158-802060E052B4}" srcOrd="2" destOrd="0" presId="urn:microsoft.com/office/officeart/2005/8/layout/process3"/>
    <dgm:cxn modelId="{27FBBDF2-909F-DA4F-BDBB-F28B6DE5F215}" type="presParOf" srcId="{BB1C252D-A070-C142-AF49-B3F20447CC96}" destId="{E2AE4E54-7D46-AB4E-A0AA-011C9ECB90AE}" srcOrd="1" destOrd="0" presId="urn:microsoft.com/office/officeart/2005/8/layout/process3"/>
    <dgm:cxn modelId="{806791AD-3F99-5F42-9697-656E798A4EA6}" type="presParOf" srcId="{E2AE4E54-7D46-AB4E-A0AA-011C9ECB90AE}" destId="{7F2C6513-5691-E04A-B655-DBFFC5FD6511}" srcOrd="0" destOrd="0" presId="urn:microsoft.com/office/officeart/2005/8/layout/process3"/>
    <dgm:cxn modelId="{3AEB18D1-278F-7E41-9F05-A0F681FFB80A}" type="presParOf" srcId="{BB1C252D-A070-C142-AF49-B3F20447CC96}" destId="{71F1FDA5-9BD4-BC4D-809B-8A07ACE7BEBC}" srcOrd="2" destOrd="0" presId="urn:microsoft.com/office/officeart/2005/8/layout/process3"/>
    <dgm:cxn modelId="{01D53275-1E1E-CC4E-86F6-C8DDF221BA85}" type="presParOf" srcId="{71F1FDA5-9BD4-BC4D-809B-8A07ACE7BEBC}" destId="{2A6F4930-D782-B343-B309-F669ED131138}" srcOrd="0" destOrd="0" presId="urn:microsoft.com/office/officeart/2005/8/layout/process3"/>
    <dgm:cxn modelId="{C291A1DB-447E-564E-B08D-EDFFE4FC9668}" type="presParOf" srcId="{71F1FDA5-9BD4-BC4D-809B-8A07ACE7BEBC}" destId="{9DF5E595-B983-E442-9779-D6725C596511}" srcOrd="1" destOrd="0" presId="urn:microsoft.com/office/officeart/2005/8/layout/process3"/>
    <dgm:cxn modelId="{D8E4F6C3-D87D-1949-9BDB-3D091A29B8BC}" type="presParOf" srcId="{71F1FDA5-9BD4-BC4D-809B-8A07ACE7BEBC}" destId="{EC49AFF3-CEB5-CF4A-9A64-B6824A509077}" srcOrd="2" destOrd="0" presId="urn:microsoft.com/office/officeart/2005/8/layout/process3"/>
    <dgm:cxn modelId="{7D691A5D-A11B-3748-B80E-DB898289B147}" type="presParOf" srcId="{BB1C252D-A070-C142-AF49-B3F20447CC96}" destId="{792BCEEC-6CBC-0643-88A7-47DD1D52BB6A}" srcOrd="3" destOrd="0" presId="urn:microsoft.com/office/officeart/2005/8/layout/process3"/>
    <dgm:cxn modelId="{2D28F6E4-77F2-7D47-8B96-91B2B9FC01EF}" type="presParOf" srcId="{792BCEEC-6CBC-0643-88A7-47DD1D52BB6A}" destId="{541CF220-C642-8D47-9703-DB07CA77D1AD}" srcOrd="0" destOrd="0" presId="urn:microsoft.com/office/officeart/2005/8/layout/process3"/>
    <dgm:cxn modelId="{5599A6FC-998A-9544-8259-6F242E52CB84}" type="presParOf" srcId="{BB1C252D-A070-C142-AF49-B3F20447CC96}" destId="{E30735A6-9692-854C-8174-9BEF48A97A2D}" srcOrd="4" destOrd="0" presId="urn:microsoft.com/office/officeart/2005/8/layout/process3"/>
    <dgm:cxn modelId="{014DF4D0-3977-474D-AEC2-7B5F2EBF0212}" type="presParOf" srcId="{E30735A6-9692-854C-8174-9BEF48A97A2D}" destId="{960AD108-49BC-CB4E-8C1F-EBE5D744D624}" srcOrd="0" destOrd="0" presId="urn:microsoft.com/office/officeart/2005/8/layout/process3"/>
    <dgm:cxn modelId="{D85E333D-0388-784B-9D2F-D844D2C1CA3D}" type="presParOf" srcId="{E30735A6-9692-854C-8174-9BEF48A97A2D}" destId="{612870C3-7336-434D-89E3-F5D40ACA2340}" srcOrd="1" destOrd="0" presId="urn:microsoft.com/office/officeart/2005/8/layout/process3"/>
    <dgm:cxn modelId="{90818BD2-37F0-D44E-94DF-CE8858D9F977}" type="presParOf" srcId="{E30735A6-9692-854C-8174-9BEF48A97A2D}" destId="{947E0E4C-B385-E944-8713-C206DC827AB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50ED1-C343-E148-9820-8A8007E1151F}">
      <dsp:nvSpPr>
        <dsp:cNvPr id="0" name=""/>
        <dsp:cNvSpPr/>
      </dsp:nvSpPr>
      <dsp:spPr>
        <a:xfrm>
          <a:off x="3106" y="1365586"/>
          <a:ext cx="1412378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Load Page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106" y="1365586"/>
        <a:ext cx="1412378" cy="345600"/>
      </dsp:txXfrm>
    </dsp:sp>
    <dsp:sp modelId="{4435A877-E87F-3843-B158-802060E052B4}">
      <dsp:nvSpPr>
        <dsp:cNvPr id="0" name=""/>
        <dsp:cNvSpPr/>
      </dsp:nvSpPr>
      <dsp:spPr>
        <a:xfrm>
          <a:off x="292388" y="1711186"/>
          <a:ext cx="1412378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Render Page, </a:t>
          </a:r>
          <a:r>
            <a:rPr lang="en-US" sz="1200" kern="1200" dirty="0" err="1" smtClean="0"/>
            <a:t>title,header</a:t>
          </a:r>
          <a:r>
            <a:rPr lang="en-US" sz="1200" kern="1200" dirty="0" smtClean="0"/>
            <a:t>, footer</a:t>
          </a:r>
          <a:endParaRPr lang="en-US" sz="1200" kern="1200" dirty="0"/>
        </a:p>
      </dsp:txBody>
      <dsp:txXfrm>
        <a:off x="317694" y="1736492"/>
        <a:ext cx="1361766" cy="813388"/>
      </dsp:txXfrm>
    </dsp:sp>
    <dsp:sp modelId="{E2AE4E54-7D46-AB4E-A0AA-011C9ECB90AE}">
      <dsp:nvSpPr>
        <dsp:cNvPr id="0" name=""/>
        <dsp:cNvSpPr/>
      </dsp:nvSpPr>
      <dsp:spPr>
        <a:xfrm>
          <a:off x="1629595" y="1362566"/>
          <a:ext cx="453916" cy="3516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29595" y="1432894"/>
        <a:ext cx="348424" cy="210985"/>
      </dsp:txXfrm>
    </dsp:sp>
    <dsp:sp modelId="{9DF5E595-B983-E442-9779-D6725C596511}">
      <dsp:nvSpPr>
        <dsp:cNvPr id="0" name=""/>
        <dsp:cNvSpPr/>
      </dsp:nvSpPr>
      <dsp:spPr>
        <a:xfrm>
          <a:off x="2271930" y="1365586"/>
          <a:ext cx="1412378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Load Widget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271930" y="1365586"/>
        <a:ext cx="1412378" cy="345600"/>
      </dsp:txXfrm>
    </dsp:sp>
    <dsp:sp modelId="{EC49AFF3-CEB5-CF4A-9A64-B6824A509077}">
      <dsp:nvSpPr>
        <dsp:cNvPr id="0" name=""/>
        <dsp:cNvSpPr/>
      </dsp:nvSpPr>
      <dsp:spPr>
        <a:xfrm>
          <a:off x="2561212" y="1711186"/>
          <a:ext cx="1412378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Load widget from widget provider</a:t>
          </a:r>
          <a:endParaRPr lang="en-US" sz="1200" kern="1200" dirty="0"/>
        </a:p>
      </dsp:txBody>
      <dsp:txXfrm>
        <a:off x="2586518" y="1736492"/>
        <a:ext cx="1361766" cy="813388"/>
      </dsp:txXfrm>
    </dsp:sp>
    <dsp:sp modelId="{792BCEEC-6CBC-0643-88A7-47DD1D52BB6A}">
      <dsp:nvSpPr>
        <dsp:cNvPr id="0" name=""/>
        <dsp:cNvSpPr/>
      </dsp:nvSpPr>
      <dsp:spPr>
        <a:xfrm>
          <a:off x="3898419" y="1362566"/>
          <a:ext cx="453916" cy="3516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98419" y="1432894"/>
        <a:ext cx="348424" cy="210985"/>
      </dsp:txXfrm>
    </dsp:sp>
    <dsp:sp modelId="{612870C3-7336-434D-89E3-F5D40ACA2340}">
      <dsp:nvSpPr>
        <dsp:cNvPr id="0" name=""/>
        <dsp:cNvSpPr/>
      </dsp:nvSpPr>
      <dsp:spPr>
        <a:xfrm>
          <a:off x="4540754" y="1365586"/>
          <a:ext cx="1412378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Load Data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540754" y="1365586"/>
        <a:ext cx="1412378" cy="345600"/>
      </dsp:txXfrm>
    </dsp:sp>
    <dsp:sp modelId="{947E0E4C-B385-E944-8713-C206DC827ABA}">
      <dsp:nvSpPr>
        <dsp:cNvPr id="0" name=""/>
        <dsp:cNvSpPr/>
      </dsp:nvSpPr>
      <dsp:spPr>
        <a:xfrm>
          <a:off x="4830036" y="1711186"/>
          <a:ext cx="1412378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Fill widget with search history (local storage/cookie)</a:t>
          </a:r>
          <a:endParaRPr lang="en-US" sz="1200" kern="1200" dirty="0"/>
        </a:p>
      </dsp:txBody>
      <dsp:txXfrm>
        <a:off x="4855342" y="1736492"/>
        <a:ext cx="1361766" cy="81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14E6D-5D10-A744-8202-CF7E375E447B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DD101-626F-4C41-AF46-4E27F83C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2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28122-EE93-4A9A-9D3A-464D06783296}" type="datetimeFigureOut">
              <a:rPr lang="en-AU" smtClean="0"/>
              <a:t>11/1/18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55A5-B4B4-4F25-82AE-C9F0BD912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94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80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10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7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11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7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12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5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93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29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236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23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968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6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1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243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84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66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2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0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9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89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8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8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355A5-B4B4-4F25-82AE-C9F0BD912F63}" type="slidenum">
              <a:rPr lang="en-AU" smtClean="0">
                <a:solidFill>
                  <a:prstClr val="black"/>
                </a:solidFill>
              </a:rPr>
              <a:pPr/>
              <a:t>9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6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6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"/>
          <p:cNvSpPr>
            <a:spLocks/>
          </p:cNvSpPr>
          <p:nvPr userDrawn="1"/>
        </p:nvSpPr>
        <p:spPr bwMode="auto">
          <a:xfrm>
            <a:off x="1" y="-1"/>
            <a:ext cx="10709688" cy="5298675"/>
          </a:xfrm>
          <a:custGeom>
            <a:avLst/>
            <a:gdLst/>
            <a:ahLst/>
            <a:cxnLst/>
            <a:rect l="0" t="0" r="r" b="b"/>
            <a:pathLst>
              <a:path w="21246" h="20961">
                <a:moveTo>
                  <a:pt x="0" y="6092"/>
                </a:moveTo>
                <a:lnTo>
                  <a:pt x="0" y="18618"/>
                </a:lnTo>
                <a:lnTo>
                  <a:pt x="3952" y="20482"/>
                </a:lnTo>
                <a:cubicBezTo>
                  <a:pt x="6321" y="21600"/>
                  <a:pt x="8716" y="20706"/>
                  <a:pt x="10674" y="18358"/>
                </a:cubicBezTo>
                <a:lnTo>
                  <a:pt x="20607" y="6441"/>
                </a:lnTo>
                <a:cubicBezTo>
                  <a:pt x="21600" y="5250"/>
                  <a:pt x="21393" y="2314"/>
                  <a:pt x="20279" y="1788"/>
                </a:cubicBezTo>
                <a:lnTo>
                  <a:pt x="16489" y="0"/>
                </a:lnTo>
                <a:lnTo>
                  <a:pt x="5078" y="0"/>
                </a:lnTo>
                <a:cubicBezTo>
                  <a:pt x="5078" y="0"/>
                  <a:pt x="0" y="6092"/>
                  <a:pt x="0" y="6092"/>
                </a:cubicBezTo>
                <a:close/>
                <a:moveTo>
                  <a:pt x="0" y="6092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420126"/>
            <a:ext cx="11045984" cy="720580"/>
          </a:xfrm>
        </p:spPr>
        <p:txBody>
          <a:bodyPr anchor="t" anchorCtr="0"/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345" y="2104343"/>
            <a:ext cx="11037892" cy="176423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ntents">
    <p:bg>
      <p:bgPr>
        <a:gradFill>
          <a:gsLst>
            <a:gs pos="19000">
              <a:schemeClr val="bg1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/>
          </p:cNvSpPr>
          <p:nvPr userDrawn="1"/>
        </p:nvSpPr>
        <p:spPr bwMode="auto">
          <a:xfrm>
            <a:off x="-1" y="0"/>
            <a:ext cx="7321731" cy="6302021"/>
          </a:xfrm>
          <a:custGeom>
            <a:avLst/>
            <a:gdLst/>
            <a:ahLst/>
            <a:cxnLst/>
            <a:rect l="0" t="0" r="r" b="b"/>
            <a:pathLst>
              <a:path w="21575" h="21600">
                <a:moveTo>
                  <a:pt x="13994" y="0"/>
                </a:moveTo>
                <a:lnTo>
                  <a:pt x="5109" y="2772"/>
                </a:lnTo>
                <a:cubicBezTo>
                  <a:pt x="3206" y="3367"/>
                  <a:pt x="1435" y="4536"/>
                  <a:pt x="0" y="6217"/>
                </a:cubicBezTo>
                <a:lnTo>
                  <a:pt x="0" y="21600"/>
                </a:lnTo>
                <a:lnTo>
                  <a:pt x="8809" y="18851"/>
                </a:lnTo>
                <a:cubicBezTo>
                  <a:pt x="11638" y="17968"/>
                  <a:pt x="14175" y="15816"/>
                  <a:pt x="15749" y="12603"/>
                </a:cubicBezTo>
                <a:lnTo>
                  <a:pt x="21348" y="1174"/>
                </a:lnTo>
                <a:cubicBezTo>
                  <a:pt x="21537" y="788"/>
                  <a:pt x="21600" y="383"/>
                  <a:pt x="21566" y="0"/>
                </a:cubicBezTo>
                <a:cubicBezTo>
                  <a:pt x="21566" y="0"/>
                  <a:pt x="13994" y="0"/>
                  <a:pt x="13994" y="0"/>
                </a:cubicBezTo>
                <a:close/>
                <a:moveTo>
                  <a:pt x="13994" y="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04323" y="808226"/>
            <a:ext cx="3240000" cy="3990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198"/>
              </a:spcAft>
              <a:buNone/>
              <a:defRPr sz="1900">
                <a:solidFill>
                  <a:schemeClr val="tx1"/>
                </a:solidFill>
              </a:defRPr>
            </a:lvl1pPr>
            <a:lvl2pPr marL="133154" indent="-133154">
              <a:spcBef>
                <a:spcPts val="0"/>
              </a:spcBef>
              <a:spcAft>
                <a:spcPts val="899"/>
              </a:spcAft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</a:defRPr>
            </a:lvl2pPr>
            <a:lvl3pPr marL="536185" indent="-265120">
              <a:spcBef>
                <a:spcPts val="0"/>
              </a:spcBef>
              <a:spcAft>
                <a:spcPts val="899"/>
              </a:spcAft>
              <a:tabLst/>
              <a:defRPr sz="1872"/>
            </a:lvl3pPr>
            <a:lvl4pPr marL="801304" indent="-272254">
              <a:spcBef>
                <a:spcPts val="0"/>
              </a:spcBef>
              <a:spcAft>
                <a:spcPts val="899"/>
              </a:spcAft>
              <a:tabLst/>
              <a:defRPr sz="1872"/>
            </a:lvl4pPr>
            <a:lvl5pPr marL="1099713" indent="-298409">
              <a:spcBef>
                <a:spcPts val="0"/>
              </a:spcBef>
              <a:spcAft>
                <a:spcPts val="899"/>
              </a:spcAft>
              <a:tabLst/>
              <a:defRPr sz="187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14" name="AutoShape 2"/>
          <p:cNvSpPr>
            <a:spLocks/>
          </p:cNvSpPr>
          <p:nvPr userDrawn="1"/>
        </p:nvSpPr>
        <p:spPr bwMode="auto">
          <a:xfrm>
            <a:off x="-1" y="0"/>
            <a:ext cx="6773091" cy="6268696"/>
          </a:xfrm>
          <a:custGeom>
            <a:avLst/>
            <a:gdLst/>
            <a:ahLst/>
            <a:cxnLst/>
            <a:rect l="0" t="0" r="r" b="b"/>
            <a:pathLst>
              <a:path w="17677" h="16319">
                <a:moveTo>
                  <a:pt x="0" y="13412"/>
                </a:moveTo>
                <a:cubicBezTo>
                  <a:pt x="6493" y="21600"/>
                  <a:pt x="21600" y="10635"/>
                  <a:pt x="16725" y="3385"/>
                </a:cubicBezTo>
                <a:cubicBezTo>
                  <a:pt x="15770" y="1993"/>
                  <a:pt x="14395" y="854"/>
                  <a:pt x="12812" y="0"/>
                </a:cubicBezTo>
                <a:lnTo>
                  <a:pt x="0" y="0"/>
                </a:lnTo>
                <a:cubicBezTo>
                  <a:pt x="0" y="0"/>
                  <a:pt x="0" y="13412"/>
                  <a:pt x="0" y="13412"/>
                </a:cubicBezTo>
                <a:close/>
                <a:moveTo>
                  <a:pt x="0" y="13412"/>
                </a:moveTo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5" name="AutoShape 3"/>
          <p:cNvSpPr>
            <a:spLocks/>
          </p:cNvSpPr>
          <p:nvPr userDrawn="1"/>
        </p:nvSpPr>
        <p:spPr bwMode="auto">
          <a:xfrm>
            <a:off x="5141559" y="3598924"/>
            <a:ext cx="1559091" cy="15610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804323" y="808226"/>
            <a:ext cx="3240000" cy="3990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198"/>
              </a:spcAft>
              <a:buNone/>
              <a:defRPr sz="1900">
                <a:solidFill>
                  <a:schemeClr val="bg1"/>
                </a:solidFill>
              </a:defRPr>
            </a:lvl1pPr>
            <a:lvl2pPr marL="133154" indent="-133154">
              <a:spcBef>
                <a:spcPts val="0"/>
              </a:spcBef>
              <a:spcAft>
                <a:spcPts val="899"/>
              </a:spcAft>
              <a:buFont typeface=".AppleSystemUIFont" charset="-120"/>
              <a:buChar char="–"/>
              <a:tabLst/>
              <a:defRPr sz="1400">
                <a:solidFill>
                  <a:schemeClr val="bg1"/>
                </a:solidFill>
              </a:defRPr>
            </a:lvl2pPr>
            <a:lvl3pPr marL="536185" indent="-265120">
              <a:spcBef>
                <a:spcPts val="0"/>
              </a:spcBef>
              <a:spcAft>
                <a:spcPts val="899"/>
              </a:spcAft>
              <a:tabLst/>
              <a:defRPr sz="1872"/>
            </a:lvl3pPr>
            <a:lvl4pPr marL="801304" indent="-272254">
              <a:spcBef>
                <a:spcPts val="0"/>
              </a:spcBef>
              <a:spcAft>
                <a:spcPts val="899"/>
              </a:spcAft>
              <a:tabLst/>
              <a:defRPr sz="1872"/>
            </a:lvl4pPr>
            <a:lvl5pPr marL="1099713" indent="-298409">
              <a:spcBef>
                <a:spcPts val="0"/>
              </a:spcBef>
              <a:spcAft>
                <a:spcPts val="899"/>
              </a:spcAft>
              <a:tabLst/>
              <a:defRPr sz="187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bg>
      <p:bgPr>
        <a:gradFill>
          <a:gsLst>
            <a:gs pos="36000">
              <a:schemeClr val="accent4"/>
            </a:gs>
            <a:gs pos="100000">
              <a:schemeClr val="accent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/>
          </p:cNvSpPr>
          <p:nvPr userDrawn="1"/>
        </p:nvSpPr>
        <p:spPr bwMode="auto">
          <a:xfrm>
            <a:off x="0" y="1005549"/>
            <a:ext cx="7785463" cy="5449112"/>
          </a:xfrm>
          <a:custGeom>
            <a:avLst/>
            <a:gdLst/>
            <a:ahLst/>
            <a:cxnLst/>
            <a:rect l="0" t="0" r="r" b="b"/>
            <a:pathLst>
              <a:path w="21056" h="21045">
                <a:moveTo>
                  <a:pt x="20333" y="12885"/>
                </a:moveTo>
                <a:lnTo>
                  <a:pt x="10750" y="3188"/>
                </a:lnTo>
                <a:cubicBezTo>
                  <a:pt x="8056" y="462"/>
                  <a:pt x="4818" y="-473"/>
                  <a:pt x="1760" y="219"/>
                </a:cubicBezTo>
                <a:lnTo>
                  <a:pt x="0" y="618"/>
                </a:lnTo>
                <a:lnTo>
                  <a:pt x="0" y="20789"/>
                </a:lnTo>
                <a:cubicBezTo>
                  <a:pt x="1342" y="21120"/>
                  <a:pt x="2709" y="21127"/>
                  <a:pt x="4042" y="20825"/>
                </a:cubicBezTo>
                <a:lnTo>
                  <a:pt x="19561" y="17311"/>
                </a:lnTo>
                <a:cubicBezTo>
                  <a:pt x="21113" y="16960"/>
                  <a:pt x="21600" y="14167"/>
                  <a:pt x="20333" y="12885"/>
                </a:cubicBezTo>
                <a:close/>
                <a:moveTo>
                  <a:pt x="20333" y="12885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9180" y="4640905"/>
            <a:ext cx="4744885" cy="554644"/>
          </a:xfrm>
        </p:spPr>
        <p:txBody>
          <a:bodyPr anchor="t" anchorCtr="0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99180" y="5232124"/>
            <a:ext cx="4744885" cy="1109429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99180" y="5115702"/>
            <a:ext cx="213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799182" y="5115702"/>
            <a:ext cx="213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bg>
      <p:bgPr>
        <a:gradFill>
          <a:gsLst>
            <a:gs pos="36000">
              <a:schemeClr val="bg1"/>
            </a:gs>
            <a:gs pos="100000">
              <a:schemeClr val="accent3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/>
          </p:cNvSpPr>
          <p:nvPr userDrawn="1"/>
        </p:nvSpPr>
        <p:spPr bwMode="auto">
          <a:xfrm>
            <a:off x="0" y="1005549"/>
            <a:ext cx="7785463" cy="5449112"/>
          </a:xfrm>
          <a:custGeom>
            <a:avLst/>
            <a:gdLst/>
            <a:ahLst/>
            <a:cxnLst/>
            <a:rect l="0" t="0" r="r" b="b"/>
            <a:pathLst>
              <a:path w="21056" h="21045">
                <a:moveTo>
                  <a:pt x="20333" y="12885"/>
                </a:moveTo>
                <a:lnTo>
                  <a:pt x="10750" y="3188"/>
                </a:lnTo>
                <a:cubicBezTo>
                  <a:pt x="8056" y="462"/>
                  <a:pt x="4818" y="-473"/>
                  <a:pt x="1760" y="219"/>
                </a:cubicBezTo>
                <a:lnTo>
                  <a:pt x="0" y="618"/>
                </a:lnTo>
                <a:lnTo>
                  <a:pt x="0" y="20789"/>
                </a:lnTo>
                <a:cubicBezTo>
                  <a:pt x="1342" y="21120"/>
                  <a:pt x="2709" y="21127"/>
                  <a:pt x="4042" y="20825"/>
                </a:cubicBezTo>
                <a:lnTo>
                  <a:pt x="19561" y="17311"/>
                </a:lnTo>
                <a:cubicBezTo>
                  <a:pt x="21113" y="16960"/>
                  <a:pt x="21600" y="14167"/>
                  <a:pt x="20333" y="12885"/>
                </a:cubicBezTo>
                <a:close/>
                <a:moveTo>
                  <a:pt x="20333" y="12885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9180" y="4640905"/>
            <a:ext cx="4680000" cy="554644"/>
          </a:xfrm>
        </p:spPr>
        <p:txBody>
          <a:bodyPr anchor="t" anchorCtr="0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99180" y="5232124"/>
            <a:ext cx="5040000" cy="1109429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tx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99180" y="5115702"/>
            <a:ext cx="2136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799182" y="5115702"/>
            <a:ext cx="21360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gradFill>
          <a:gsLst>
            <a:gs pos="36000">
              <a:schemeClr val="bg1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3"/>
          <p:cNvSpPr>
            <a:spLocks/>
          </p:cNvSpPr>
          <p:nvPr userDrawn="1"/>
        </p:nvSpPr>
        <p:spPr bwMode="auto">
          <a:xfrm>
            <a:off x="-7124" y="594390"/>
            <a:ext cx="9379724" cy="6712874"/>
          </a:xfrm>
          <a:custGeom>
            <a:avLst/>
            <a:gdLst/>
            <a:ahLst/>
            <a:cxnLst/>
            <a:rect l="0" t="0" r="r" b="b"/>
            <a:pathLst>
              <a:path w="19245" h="21600">
                <a:moveTo>
                  <a:pt x="7614" y="0"/>
                </a:moveTo>
                <a:cubicBezTo>
                  <a:pt x="4457" y="0"/>
                  <a:pt x="1498" y="2386"/>
                  <a:pt x="0" y="8490"/>
                </a:cubicBezTo>
                <a:lnTo>
                  <a:pt x="0" y="21526"/>
                </a:lnTo>
                <a:cubicBezTo>
                  <a:pt x="0" y="21526"/>
                  <a:pt x="0" y="21600"/>
                  <a:pt x="47" y="21600"/>
                </a:cubicBezTo>
                <a:lnTo>
                  <a:pt x="17306" y="21600"/>
                </a:lnTo>
                <a:cubicBezTo>
                  <a:pt x="17777" y="20780"/>
                  <a:pt x="18191" y="19898"/>
                  <a:pt x="18531" y="18960"/>
                </a:cubicBezTo>
                <a:cubicBezTo>
                  <a:pt x="21600" y="10316"/>
                  <a:pt x="14178" y="0"/>
                  <a:pt x="7614" y="0"/>
                </a:cubicBezTo>
                <a:close/>
                <a:moveTo>
                  <a:pt x="7614" y="0"/>
                </a:moveTo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8" name="AutoShape 3"/>
          <p:cNvSpPr>
            <a:spLocks/>
          </p:cNvSpPr>
          <p:nvPr userDrawn="1"/>
        </p:nvSpPr>
        <p:spPr bwMode="auto">
          <a:xfrm>
            <a:off x="7528528" y="1986592"/>
            <a:ext cx="1844072" cy="1846434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99180" y="4640905"/>
            <a:ext cx="4744885" cy="554644"/>
          </a:xfrm>
        </p:spPr>
        <p:txBody>
          <a:bodyPr anchor="t" anchorCtr="0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799180" y="5232124"/>
            <a:ext cx="4744885" cy="1109429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799182" y="5115702"/>
            <a:ext cx="213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gradFill>
          <a:gsLst>
            <a:gs pos="16000">
              <a:schemeClr val="bg1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13" name="AutoShape 2"/>
          <p:cNvSpPr>
            <a:spLocks/>
          </p:cNvSpPr>
          <p:nvPr userDrawn="1"/>
        </p:nvSpPr>
        <p:spPr bwMode="auto">
          <a:xfrm>
            <a:off x="0" y="0"/>
            <a:ext cx="6623458" cy="6130206"/>
          </a:xfrm>
          <a:custGeom>
            <a:avLst/>
            <a:gdLst/>
            <a:ahLst/>
            <a:cxnLst/>
            <a:rect l="0" t="0" r="r" b="b"/>
            <a:pathLst>
              <a:path w="17677" h="16319">
                <a:moveTo>
                  <a:pt x="0" y="13412"/>
                </a:moveTo>
                <a:cubicBezTo>
                  <a:pt x="6493" y="21600"/>
                  <a:pt x="21600" y="10635"/>
                  <a:pt x="16725" y="3385"/>
                </a:cubicBezTo>
                <a:cubicBezTo>
                  <a:pt x="15770" y="1993"/>
                  <a:pt x="14395" y="854"/>
                  <a:pt x="12812" y="0"/>
                </a:cubicBezTo>
                <a:lnTo>
                  <a:pt x="0" y="0"/>
                </a:lnTo>
                <a:cubicBezTo>
                  <a:pt x="0" y="0"/>
                  <a:pt x="0" y="13412"/>
                  <a:pt x="0" y="13412"/>
                </a:cubicBezTo>
                <a:close/>
                <a:moveTo>
                  <a:pt x="0" y="13412"/>
                </a:moveTo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4" name="AutoShape 3"/>
          <p:cNvSpPr>
            <a:spLocks/>
          </p:cNvSpPr>
          <p:nvPr userDrawn="1"/>
        </p:nvSpPr>
        <p:spPr bwMode="auto">
          <a:xfrm>
            <a:off x="5063182" y="3585861"/>
            <a:ext cx="1559091" cy="15610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200979"/>
            <a:ext cx="11045984" cy="720580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2" y="-2361"/>
            <a:ext cx="12987930" cy="1737735"/>
            <a:chOff x="-2" y="-2361"/>
            <a:chExt cx="12987930" cy="1737735"/>
          </a:xfrm>
        </p:grpSpPr>
        <p:sp>
          <p:nvSpPr>
            <p:cNvPr id="11" name="Freeform 10"/>
            <p:cNvSpPr/>
            <p:nvPr userDrawn="1"/>
          </p:nvSpPr>
          <p:spPr>
            <a:xfrm>
              <a:off x="-2" y="-2361"/>
              <a:ext cx="12924436" cy="1737735"/>
            </a:xfrm>
            <a:custGeom>
              <a:avLst/>
              <a:gdLst>
                <a:gd name="connsiteX0" fmla="*/ 0 w 12924436"/>
                <a:gd name="connsiteY0" fmla="*/ 0 h 1737735"/>
                <a:gd name="connsiteX1" fmla="*/ 62547 w 12924436"/>
                <a:gd name="connsiteY1" fmla="*/ 0 h 1737735"/>
                <a:gd name="connsiteX2" fmla="*/ 12924436 w 12924436"/>
                <a:gd name="connsiteY2" fmla="*/ 0 h 1737735"/>
                <a:gd name="connsiteX3" fmla="*/ 9073835 w 12924436"/>
                <a:gd name="connsiteY3" fmla="*/ 1422390 h 1737735"/>
                <a:gd name="connsiteX4" fmla="*/ 0 w 12924436"/>
                <a:gd name="connsiteY4" fmla="*/ 1737735 h 1737735"/>
                <a:gd name="connsiteX5" fmla="*/ 0 w 12924436"/>
                <a:gd name="connsiteY5" fmla="*/ 0 h 17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24436" h="1737735">
                  <a:moveTo>
                    <a:pt x="0" y="0"/>
                  </a:moveTo>
                  <a:lnTo>
                    <a:pt x="62547" y="0"/>
                  </a:lnTo>
                  <a:cubicBezTo>
                    <a:pt x="1491646" y="0"/>
                    <a:pt x="12924436" y="0"/>
                    <a:pt x="12924436" y="0"/>
                  </a:cubicBezTo>
                  <a:cubicBezTo>
                    <a:pt x="11975336" y="798347"/>
                    <a:pt x="10624554" y="1332378"/>
                    <a:pt x="9073835" y="1422390"/>
                  </a:cubicBezTo>
                  <a:lnTo>
                    <a:pt x="0" y="17377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chemeClr val="accent4"/>
                </a:gs>
                <a:gs pos="100000">
                  <a:schemeClr val="accent5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768775" y="1"/>
              <a:ext cx="8219153" cy="1572295"/>
            </a:xfrm>
            <a:custGeom>
              <a:avLst/>
              <a:gdLst>
                <a:gd name="connsiteX0" fmla="*/ 4519970 w 8219153"/>
                <a:gd name="connsiteY0" fmla="*/ 0 h 1572295"/>
                <a:gd name="connsiteX1" fmla="*/ 8219153 w 8219153"/>
                <a:gd name="connsiteY1" fmla="*/ 0 h 1572295"/>
                <a:gd name="connsiteX2" fmla="*/ 7941594 w 8219153"/>
                <a:gd name="connsiteY2" fmla="*/ 212379 h 1572295"/>
                <a:gd name="connsiteX3" fmla="*/ 4226469 w 8219153"/>
                <a:gd name="connsiteY3" fmla="*/ 1425511 h 1572295"/>
                <a:gd name="connsiteX4" fmla="*/ 0 w 8219153"/>
                <a:gd name="connsiteY4" fmla="*/ 1572295 h 1572295"/>
                <a:gd name="connsiteX5" fmla="*/ 2312123 w 8219153"/>
                <a:gd name="connsiteY5" fmla="*/ 573112 h 1572295"/>
                <a:gd name="connsiteX6" fmla="*/ 4233806 w 8219153"/>
                <a:gd name="connsiteY6" fmla="*/ 30606 h 157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9153" h="1572295">
                  <a:moveTo>
                    <a:pt x="4519970" y="0"/>
                  </a:moveTo>
                  <a:lnTo>
                    <a:pt x="8219153" y="0"/>
                  </a:lnTo>
                  <a:lnTo>
                    <a:pt x="7941594" y="212379"/>
                  </a:lnTo>
                  <a:cubicBezTo>
                    <a:pt x="6963045" y="894133"/>
                    <a:pt x="5676808" y="1341416"/>
                    <a:pt x="4226469" y="1425511"/>
                  </a:cubicBezTo>
                  <a:lnTo>
                    <a:pt x="0" y="1572295"/>
                  </a:lnTo>
                  <a:lnTo>
                    <a:pt x="2312123" y="573112"/>
                  </a:lnTo>
                  <a:cubicBezTo>
                    <a:pt x="2969612" y="288992"/>
                    <a:pt x="3549767" y="123908"/>
                    <a:pt x="4233806" y="306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endParaRPr lang="en-US" sz="215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799179" y="2144051"/>
            <a:ext cx="11435493" cy="3663143"/>
          </a:xfrm>
        </p:spPr>
        <p:txBody>
          <a:bodyPr/>
          <a:lstStyle>
            <a:lvl1pPr marL="0" indent="0">
              <a:buNone/>
              <a:defRPr sz="1198"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83697" y="461452"/>
            <a:ext cx="10535093" cy="104394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2" y="-2361"/>
            <a:ext cx="12987930" cy="1737735"/>
            <a:chOff x="-2" y="-2361"/>
            <a:chExt cx="12987930" cy="1737735"/>
          </a:xfrm>
        </p:grpSpPr>
        <p:sp>
          <p:nvSpPr>
            <p:cNvPr id="15" name="Freeform 14"/>
            <p:cNvSpPr/>
            <p:nvPr userDrawn="1"/>
          </p:nvSpPr>
          <p:spPr>
            <a:xfrm>
              <a:off x="-2" y="-2361"/>
              <a:ext cx="12924436" cy="1737735"/>
            </a:xfrm>
            <a:custGeom>
              <a:avLst/>
              <a:gdLst>
                <a:gd name="connsiteX0" fmla="*/ 0 w 12924436"/>
                <a:gd name="connsiteY0" fmla="*/ 0 h 1737735"/>
                <a:gd name="connsiteX1" fmla="*/ 62547 w 12924436"/>
                <a:gd name="connsiteY1" fmla="*/ 0 h 1737735"/>
                <a:gd name="connsiteX2" fmla="*/ 12924436 w 12924436"/>
                <a:gd name="connsiteY2" fmla="*/ 0 h 1737735"/>
                <a:gd name="connsiteX3" fmla="*/ 9073835 w 12924436"/>
                <a:gd name="connsiteY3" fmla="*/ 1422390 h 1737735"/>
                <a:gd name="connsiteX4" fmla="*/ 0 w 12924436"/>
                <a:gd name="connsiteY4" fmla="*/ 1737735 h 1737735"/>
                <a:gd name="connsiteX5" fmla="*/ 0 w 12924436"/>
                <a:gd name="connsiteY5" fmla="*/ 0 h 17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24436" h="1737735">
                  <a:moveTo>
                    <a:pt x="0" y="0"/>
                  </a:moveTo>
                  <a:lnTo>
                    <a:pt x="62547" y="0"/>
                  </a:lnTo>
                  <a:cubicBezTo>
                    <a:pt x="1491646" y="0"/>
                    <a:pt x="12924436" y="0"/>
                    <a:pt x="12924436" y="0"/>
                  </a:cubicBezTo>
                  <a:cubicBezTo>
                    <a:pt x="11975336" y="798347"/>
                    <a:pt x="10624554" y="1332378"/>
                    <a:pt x="9073835" y="1422390"/>
                  </a:cubicBezTo>
                  <a:lnTo>
                    <a:pt x="0" y="173773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0000">
                  <a:schemeClr val="accent4"/>
                </a:gs>
                <a:gs pos="100000">
                  <a:schemeClr val="accent5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4768775" y="1"/>
              <a:ext cx="8219153" cy="1572295"/>
            </a:xfrm>
            <a:custGeom>
              <a:avLst/>
              <a:gdLst>
                <a:gd name="connsiteX0" fmla="*/ 4519970 w 8219153"/>
                <a:gd name="connsiteY0" fmla="*/ 0 h 1572295"/>
                <a:gd name="connsiteX1" fmla="*/ 8219153 w 8219153"/>
                <a:gd name="connsiteY1" fmla="*/ 0 h 1572295"/>
                <a:gd name="connsiteX2" fmla="*/ 7941594 w 8219153"/>
                <a:gd name="connsiteY2" fmla="*/ 212379 h 1572295"/>
                <a:gd name="connsiteX3" fmla="*/ 4226469 w 8219153"/>
                <a:gd name="connsiteY3" fmla="*/ 1425511 h 1572295"/>
                <a:gd name="connsiteX4" fmla="*/ 0 w 8219153"/>
                <a:gd name="connsiteY4" fmla="*/ 1572295 h 1572295"/>
                <a:gd name="connsiteX5" fmla="*/ 2312123 w 8219153"/>
                <a:gd name="connsiteY5" fmla="*/ 573112 h 1572295"/>
                <a:gd name="connsiteX6" fmla="*/ 4233806 w 8219153"/>
                <a:gd name="connsiteY6" fmla="*/ 30606 h 157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9153" h="1572295">
                  <a:moveTo>
                    <a:pt x="4519970" y="0"/>
                  </a:moveTo>
                  <a:lnTo>
                    <a:pt x="8219153" y="0"/>
                  </a:lnTo>
                  <a:lnTo>
                    <a:pt x="7941594" y="212379"/>
                  </a:lnTo>
                  <a:cubicBezTo>
                    <a:pt x="6963045" y="894133"/>
                    <a:pt x="5676808" y="1341416"/>
                    <a:pt x="4226469" y="1425511"/>
                  </a:cubicBezTo>
                  <a:lnTo>
                    <a:pt x="0" y="1572295"/>
                  </a:lnTo>
                  <a:lnTo>
                    <a:pt x="2312123" y="573112"/>
                  </a:lnTo>
                  <a:cubicBezTo>
                    <a:pt x="2969612" y="288992"/>
                    <a:pt x="3549767" y="123908"/>
                    <a:pt x="4233806" y="306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0" tIns="0" rIns="0" bIns="0">
              <a:noAutofit/>
            </a:bodyPr>
            <a:lstStyle/>
            <a:p>
              <a:endParaRPr lang="en-US" sz="215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84226" y="2431395"/>
            <a:ext cx="6778625" cy="3650065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599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724522" y="2431396"/>
            <a:ext cx="4473575" cy="1766631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599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724522" y="4314829"/>
            <a:ext cx="4473575" cy="1766631"/>
          </a:xfr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599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3697" y="461452"/>
            <a:ext cx="10535093" cy="104394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gradFill>
          <a:gsLst>
            <a:gs pos="16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/>
          </p:cNvSpPr>
          <p:nvPr userDrawn="1"/>
        </p:nvSpPr>
        <p:spPr bwMode="auto">
          <a:xfrm>
            <a:off x="1" y="-1"/>
            <a:ext cx="10709688" cy="5298675"/>
          </a:xfrm>
          <a:custGeom>
            <a:avLst/>
            <a:gdLst/>
            <a:ahLst/>
            <a:cxnLst/>
            <a:rect l="0" t="0" r="r" b="b"/>
            <a:pathLst>
              <a:path w="21246" h="20961">
                <a:moveTo>
                  <a:pt x="0" y="6092"/>
                </a:moveTo>
                <a:lnTo>
                  <a:pt x="0" y="18618"/>
                </a:lnTo>
                <a:lnTo>
                  <a:pt x="3952" y="20482"/>
                </a:lnTo>
                <a:cubicBezTo>
                  <a:pt x="6321" y="21600"/>
                  <a:pt x="8716" y="20706"/>
                  <a:pt x="10674" y="18358"/>
                </a:cubicBezTo>
                <a:lnTo>
                  <a:pt x="20607" y="6441"/>
                </a:lnTo>
                <a:cubicBezTo>
                  <a:pt x="21600" y="5250"/>
                  <a:pt x="21393" y="2314"/>
                  <a:pt x="20279" y="1788"/>
                </a:cubicBezTo>
                <a:lnTo>
                  <a:pt x="16489" y="0"/>
                </a:lnTo>
                <a:lnTo>
                  <a:pt x="5078" y="0"/>
                </a:lnTo>
                <a:cubicBezTo>
                  <a:pt x="5078" y="0"/>
                  <a:pt x="0" y="6092"/>
                  <a:pt x="0" y="6092"/>
                </a:cubicBezTo>
                <a:close/>
                <a:moveTo>
                  <a:pt x="0" y="6092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200979"/>
            <a:ext cx="11045984" cy="720580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gradFill>
          <a:gsLst>
            <a:gs pos="16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 userDrawn="1"/>
        </p:nvSpPr>
        <p:spPr bwMode="auto">
          <a:xfrm rot="20950111" flipH="1">
            <a:off x="4226233" y="-381852"/>
            <a:ext cx="9252743" cy="6697093"/>
          </a:xfrm>
          <a:custGeom>
            <a:avLst/>
            <a:gdLst>
              <a:gd name="connsiteX0" fmla="*/ 4518152 w 9252743"/>
              <a:gd name="connsiteY0" fmla="*/ 348745 h 6697093"/>
              <a:gd name="connsiteX1" fmla="*/ 0 w 9252743"/>
              <a:gd name="connsiteY1" fmla="*/ 1213202 h 6697093"/>
              <a:gd name="connsiteX2" fmla="*/ 1049232 w 9252743"/>
              <a:gd name="connsiteY2" fmla="*/ 6697093 h 6697093"/>
              <a:gd name="connsiteX3" fmla="*/ 2537546 w 9252743"/>
              <a:gd name="connsiteY3" fmla="*/ 6566779 h 6697093"/>
              <a:gd name="connsiteX4" fmla="*/ 5924844 w 9252743"/>
              <a:gd name="connsiteY4" fmla="*/ 4837886 h 6697093"/>
              <a:gd name="connsiteX5" fmla="*/ 9079982 w 9252743"/>
              <a:gd name="connsiteY5" fmla="*/ 1165811 h 6697093"/>
              <a:gd name="connsiteX6" fmla="*/ 8462663 w 9252743"/>
              <a:gd name="connsiteY6" fmla="*/ 3071 h 669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2743" h="6697093">
                <a:moveTo>
                  <a:pt x="4518152" y="348745"/>
                </a:moveTo>
                <a:lnTo>
                  <a:pt x="0" y="1213202"/>
                </a:lnTo>
                <a:lnTo>
                  <a:pt x="1049232" y="6697093"/>
                </a:lnTo>
                <a:lnTo>
                  <a:pt x="2537546" y="6566779"/>
                </a:lnTo>
                <a:cubicBezTo>
                  <a:pt x="3808446" y="6455197"/>
                  <a:pt x="5037778" y="5870340"/>
                  <a:pt x="5924844" y="4837886"/>
                </a:cubicBezTo>
                <a:lnTo>
                  <a:pt x="9079982" y="1165811"/>
                </a:lnTo>
                <a:cubicBezTo>
                  <a:pt x="9496983" y="680173"/>
                  <a:pt x="9107399" y="-53354"/>
                  <a:pt x="8462663" y="30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 sz="1204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200979"/>
            <a:ext cx="11045984" cy="720580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16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>
            <a:spLocks/>
          </p:cNvSpPr>
          <p:nvPr userDrawn="1"/>
        </p:nvSpPr>
        <p:spPr bwMode="auto">
          <a:xfrm>
            <a:off x="5335009" y="0"/>
            <a:ext cx="7660266" cy="6274165"/>
          </a:xfrm>
          <a:custGeom>
            <a:avLst/>
            <a:gdLst/>
            <a:ahLst/>
            <a:cxnLst/>
            <a:rect l="0" t="0" r="r" b="b"/>
            <a:pathLst>
              <a:path w="20973" h="21429">
                <a:moveTo>
                  <a:pt x="20973" y="2362"/>
                </a:moveTo>
                <a:cubicBezTo>
                  <a:pt x="20189" y="2089"/>
                  <a:pt x="19387" y="1907"/>
                  <a:pt x="18579" y="1819"/>
                </a:cubicBezTo>
                <a:lnTo>
                  <a:pt x="2028" y="10"/>
                </a:lnTo>
                <a:cubicBezTo>
                  <a:pt x="373" y="-171"/>
                  <a:pt x="-627" y="2177"/>
                  <a:pt x="443" y="3731"/>
                </a:cubicBezTo>
                <a:lnTo>
                  <a:pt x="8540" y="15486"/>
                </a:lnTo>
                <a:cubicBezTo>
                  <a:pt x="10816" y="18791"/>
                  <a:pt x="13971" y="20664"/>
                  <a:pt x="17233" y="21020"/>
                </a:cubicBezTo>
                <a:lnTo>
                  <a:pt x="20973" y="21429"/>
                </a:lnTo>
                <a:cubicBezTo>
                  <a:pt x="20973" y="21429"/>
                  <a:pt x="20973" y="2362"/>
                  <a:pt x="20973" y="2362"/>
                </a:cubicBezTo>
                <a:close/>
                <a:moveTo>
                  <a:pt x="20973" y="2362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420126"/>
            <a:ext cx="11045984" cy="720580"/>
          </a:xfrm>
        </p:spPr>
        <p:txBody>
          <a:bodyPr anchor="t" anchorCtr="0"/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345" y="2104343"/>
            <a:ext cx="11037892" cy="176423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/>
          </p:cNvSpPr>
          <p:nvPr userDrawn="1"/>
        </p:nvSpPr>
        <p:spPr bwMode="auto">
          <a:xfrm>
            <a:off x="0" y="0"/>
            <a:ext cx="8922897" cy="6403726"/>
          </a:xfrm>
          <a:custGeom>
            <a:avLst/>
            <a:gdLst/>
            <a:ahLst/>
            <a:cxnLst/>
            <a:rect l="0" t="0" r="r" b="b"/>
            <a:pathLst>
              <a:path w="20663" h="17555">
                <a:moveTo>
                  <a:pt x="0" y="12479"/>
                </a:moveTo>
                <a:cubicBezTo>
                  <a:pt x="5039" y="21600"/>
                  <a:pt x="21600" y="17571"/>
                  <a:pt x="20621" y="7203"/>
                </a:cubicBezTo>
                <a:cubicBezTo>
                  <a:pt x="20362" y="4667"/>
                  <a:pt x="19393" y="2184"/>
                  <a:pt x="17998" y="0"/>
                </a:cubicBezTo>
                <a:lnTo>
                  <a:pt x="0" y="0"/>
                </a:lnTo>
                <a:cubicBezTo>
                  <a:pt x="0" y="0"/>
                  <a:pt x="0" y="12479"/>
                  <a:pt x="0" y="12479"/>
                </a:cubicBezTo>
                <a:close/>
                <a:moveTo>
                  <a:pt x="0" y="12479"/>
                </a:moveTo>
              </a:path>
            </a:pathLst>
          </a:custGeom>
          <a:gradFill>
            <a:gsLst>
              <a:gs pos="1600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0" name="AutoShape 3"/>
          <p:cNvSpPr>
            <a:spLocks/>
          </p:cNvSpPr>
          <p:nvPr userDrawn="1"/>
        </p:nvSpPr>
        <p:spPr bwMode="auto">
          <a:xfrm>
            <a:off x="6701665" y="4115492"/>
            <a:ext cx="2017144" cy="20197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53" y="1420126"/>
            <a:ext cx="7832606" cy="720580"/>
          </a:xfrm>
        </p:spPr>
        <p:txBody>
          <a:bodyPr anchor="t" anchorCtr="0"/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345" y="2104343"/>
            <a:ext cx="7824514" cy="176423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3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611350" y="2378"/>
            <a:ext cx="10383924" cy="7110189"/>
          </a:xfrm>
          <a:custGeom>
            <a:avLst/>
            <a:gdLst/>
            <a:ahLst/>
            <a:cxnLst/>
            <a:rect l="l" t="t" r="r" b="b"/>
            <a:pathLst>
              <a:path w="12755563" h="8937625">
                <a:moveTo>
                  <a:pt x="0" y="0"/>
                </a:moveTo>
                <a:lnTo>
                  <a:pt x="12755563" y="0"/>
                </a:lnTo>
                <a:cubicBezTo>
                  <a:pt x="12755563" y="0"/>
                  <a:pt x="12755563" y="8937625"/>
                  <a:pt x="12755563" y="8937625"/>
                </a:cubicBezTo>
                <a:lnTo>
                  <a:pt x="10672745" y="8755562"/>
                </a:lnTo>
                <a:cubicBezTo>
                  <a:pt x="8574573" y="8571844"/>
                  <a:pt x="6544312" y="7607326"/>
                  <a:pt x="5079785" y="59050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 sz="598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1" y="4369227"/>
            <a:ext cx="3240000" cy="992212"/>
          </a:xfrm>
        </p:spPr>
        <p:txBody>
          <a:bodyPr anchor="t" anchorCtr="0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5361439"/>
            <a:ext cx="3240000" cy="109820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900">
                <a:solidFill>
                  <a:schemeClr val="tx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gradFill>
          <a:gsLst>
            <a:gs pos="36000">
              <a:schemeClr val="accent4"/>
            </a:gs>
            <a:gs pos="100000">
              <a:schemeClr val="accent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12" name="AutoShape 2"/>
          <p:cNvSpPr>
            <a:spLocks/>
          </p:cNvSpPr>
          <p:nvPr userDrawn="1"/>
        </p:nvSpPr>
        <p:spPr bwMode="auto">
          <a:xfrm>
            <a:off x="0" y="1005549"/>
            <a:ext cx="7785463" cy="5449112"/>
          </a:xfrm>
          <a:custGeom>
            <a:avLst/>
            <a:gdLst/>
            <a:ahLst/>
            <a:cxnLst/>
            <a:rect l="0" t="0" r="r" b="b"/>
            <a:pathLst>
              <a:path w="21056" h="21045">
                <a:moveTo>
                  <a:pt x="20333" y="12885"/>
                </a:moveTo>
                <a:lnTo>
                  <a:pt x="10750" y="3188"/>
                </a:lnTo>
                <a:cubicBezTo>
                  <a:pt x="8056" y="462"/>
                  <a:pt x="4818" y="-473"/>
                  <a:pt x="1760" y="219"/>
                </a:cubicBezTo>
                <a:lnTo>
                  <a:pt x="0" y="618"/>
                </a:lnTo>
                <a:lnTo>
                  <a:pt x="0" y="20789"/>
                </a:lnTo>
                <a:cubicBezTo>
                  <a:pt x="1342" y="21120"/>
                  <a:pt x="2709" y="21127"/>
                  <a:pt x="4042" y="20825"/>
                </a:cubicBezTo>
                <a:lnTo>
                  <a:pt x="19561" y="17311"/>
                </a:lnTo>
                <a:cubicBezTo>
                  <a:pt x="21113" y="16960"/>
                  <a:pt x="21600" y="14167"/>
                  <a:pt x="20333" y="12885"/>
                </a:cubicBezTo>
                <a:close/>
                <a:moveTo>
                  <a:pt x="20333" y="12885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1" y="4369227"/>
            <a:ext cx="3240000" cy="992212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5361439"/>
            <a:ext cx="3240000" cy="109820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s">
    <p:bg>
      <p:bgPr>
        <a:gradFill>
          <a:gsLst>
            <a:gs pos="19000">
              <a:schemeClr val="accent4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 rot="649889">
            <a:off x="-480011" y="-377736"/>
            <a:ext cx="9252743" cy="6697093"/>
          </a:xfrm>
          <a:custGeom>
            <a:avLst/>
            <a:gdLst>
              <a:gd name="connsiteX0" fmla="*/ 4518152 w 9252743"/>
              <a:gd name="connsiteY0" fmla="*/ 348745 h 6697093"/>
              <a:gd name="connsiteX1" fmla="*/ 0 w 9252743"/>
              <a:gd name="connsiteY1" fmla="*/ 1213202 h 6697093"/>
              <a:gd name="connsiteX2" fmla="*/ 1049232 w 9252743"/>
              <a:gd name="connsiteY2" fmla="*/ 6697093 h 6697093"/>
              <a:gd name="connsiteX3" fmla="*/ 2537546 w 9252743"/>
              <a:gd name="connsiteY3" fmla="*/ 6566779 h 6697093"/>
              <a:gd name="connsiteX4" fmla="*/ 5924844 w 9252743"/>
              <a:gd name="connsiteY4" fmla="*/ 4837886 h 6697093"/>
              <a:gd name="connsiteX5" fmla="*/ 9079982 w 9252743"/>
              <a:gd name="connsiteY5" fmla="*/ 1165811 h 6697093"/>
              <a:gd name="connsiteX6" fmla="*/ 8462663 w 9252743"/>
              <a:gd name="connsiteY6" fmla="*/ 3071 h 669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2743" h="6697093">
                <a:moveTo>
                  <a:pt x="4518152" y="348745"/>
                </a:moveTo>
                <a:lnTo>
                  <a:pt x="0" y="1213202"/>
                </a:lnTo>
                <a:lnTo>
                  <a:pt x="1049232" y="6697093"/>
                </a:lnTo>
                <a:lnTo>
                  <a:pt x="2537546" y="6566779"/>
                </a:lnTo>
                <a:cubicBezTo>
                  <a:pt x="3808446" y="6455197"/>
                  <a:pt x="5037778" y="5870340"/>
                  <a:pt x="5924844" y="4837886"/>
                </a:cubicBezTo>
                <a:lnTo>
                  <a:pt x="9079982" y="1165811"/>
                </a:lnTo>
                <a:cubicBezTo>
                  <a:pt x="9496983" y="680173"/>
                  <a:pt x="9107399" y="-53354"/>
                  <a:pt x="8462663" y="30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 sz="1204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0" y="1210358"/>
            <a:ext cx="7413945" cy="807123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2017481"/>
            <a:ext cx="7413945" cy="407198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s">
    <p:bg>
      <p:bgPr>
        <a:gradFill>
          <a:gsLst>
            <a:gs pos="19000">
              <a:schemeClr val="bg1"/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12" name="AutoShape 2"/>
          <p:cNvSpPr>
            <a:spLocks/>
          </p:cNvSpPr>
          <p:nvPr userDrawn="1"/>
        </p:nvSpPr>
        <p:spPr bwMode="auto">
          <a:xfrm>
            <a:off x="-1" y="0"/>
            <a:ext cx="7321731" cy="6302021"/>
          </a:xfrm>
          <a:custGeom>
            <a:avLst/>
            <a:gdLst/>
            <a:ahLst/>
            <a:cxnLst/>
            <a:rect l="0" t="0" r="r" b="b"/>
            <a:pathLst>
              <a:path w="21575" h="21600">
                <a:moveTo>
                  <a:pt x="13994" y="0"/>
                </a:moveTo>
                <a:lnTo>
                  <a:pt x="5109" y="2772"/>
                </a:lnTo>
                <a:cubicBezTo>
                  <a:pt x="3206" y="3367"/>
                  <a:pt x="1435" y="4536"/>
                  <a:pt x="0" y="6217"/>
                </a:cubicBezTo>
                <a:lnTo>
                  <a:pt x="0" y="21600"/>
                </a:lnTo>
                <a:lnTo>
                  <a:pt x="8809" y="18851"/>
                </a:lnTo>
                <a:cubicBezTo>
                  <a:pt x="11638" y="17968"/>
                  <a:pt x="14175" y="15816"/>
                  <a:pt x="15749" y="12603"/>
                </a:cubicBezTo>
                <a:lnTo>
                  <a:pt x="21348" y="1174"/>
                </a:lnTo>
                <a:cubicBezTo>
                  <a:pt x="21537" y="788"/>
                  <a:pt x="21600" y="383"/>
                  <a:pt x="21566" y="0"/>
                </a:cubicBezTo>
                <a:cubicBezTo>
                  <a:pt x="21566" y="0"/>
                  <a:pt x="13994" y="0"/>
                  <a:pt x="13994" y="0"/>
                </a:cubicBezTo>
                <a:close/>
                <a:moveTo>
                  <a:pt x="13994" y="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0" y="1210358"/>
            <a:ext cx="7413945" cy="807123"/>
          </a:xfrm>
        </p:spPr>
        <p:txBody>
          <a:bodyPr anchor="t" anchorCtr="0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2017481"/>
            <a:ext cx="7413945" cy="407198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tx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6545588"/>
            <a:ext cx="1791327" cy="353784"/>
          </a:xfrm>
          <a:prstGeom prst="rect">
            <a:avLst/>
          </a:prstGeom>
        </p:spPr>
      </p:pic>
      <p:sp>
        <p:nvSpPr>
          <p:cNvPr id="13" name="AutoShape 2"/>
          <p:cNvSpPr>
            <a:spLocks/>
          </p:cNvSpPr>
          <p:nvPr userDrawn="1"/>
        </p:nvSpPr>
        <p:spPr bwMode="auto">
          <a:xfrm>
            <a:off x="-1" y="-1"/>
            <a:ext cx="6714309" cy="6214291"/>
          </a:xfrm>
          <a:custGeom>
            <a:avLst/>
            <a:gdLst/>
            <a:ahLst/>
            <a:cxnLst/>
            <a:rect l="0" t="0" r="r" b="b"/>
            <a:pathLst>
              <a:path w="17677" h="16319">
                <a:moveTo>
                  <a:pt x="0" y="13412"/>
                </a:moveTo>
                <a:cubicBezTo>
                  <a:pt x="6493" y="21600"/>
                  <a:pt x="21600" y="10635"/>
                  <a:pt x="16725" y="3385"/>
                </a:cubicBezTo>
                <a:cubicBezTo>
                  <a:pt x="15770" y="1993"/>
                  <a:pt x="14395" y="854"/>
                  <a:pt x="12812" y="0"/>
                </a:cubicBezTo>
                <a:lnTo>
                  <a:pt x="0" y="0"/>
                </a:lnTo>
                <a:cubicBezTo>
                  <a:pt x="0" y="0"/>
                  <a:pt x="0" y="13412"/>
                  <a:pt x="0" y="13412"/>
                </a:cubicBezTo>
                <a:close/>
                <a:moveTo>
                  <a:pt x="0" y="13412"/>
                </a:moveTo>
              </a:path>
            </a:pathLst>
          </a:custGeom>
          <a:gradFill>
            <a:gsLst>
              <a:gs pos="1900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14" name="AutoShape 3"/>
          <p:cNvSpPr>
            <a:spLocks/>
          </p:cNvSpPr>
          <p:nvPr userDrawn="1"/>
        </p:nvSpPr>
        <p:spPr bwMode="auto">
          <a:xfrm>
            <a:off x="5108902" y="3598924"/>
            <a:ext cx="1559091" cy="15610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1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lIns="0" tIns="0" rIns="0" bIns="0"/>
          <a:lstStyle/>
          <a:p>
            <a:endParaRPr lang="en-US" sz="120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80" y="1210358"/>
            <a:ext cx="7413945" cy="807123"/>
          </a:xfrm>
        </p:spPr>
        <p:txBody>
          <a:bodyPr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80" y="2017481"/>
            <a:ext cx="7413945" cy="407198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tabLst>
                <a:tab pos="2325447" algn="l"/>
              </a:tabLst>
              <a:defRPr sz="1900">
                <a:solidFill>
                  <a:schemeClr val="bg1"/>
                </a:solidFill>
              </a:defRPr>
            </a:lvl1pPr>
            <a:lvl2pPr marL="486615" indent="0" algn="ctr">
              <a:buNone/>
              <a:defRPr sz="2128"/>
            </a:lvl2pPr>
            <a:lvl3pPr marL="973229" indent="0" algn="ctr">
              <a:buNone/>
              <a:defRPr sz="1916"/>
            </a:lvl3pPr>
            <a:lvl4pPr marL="1459844" indent="0" algn="ctr">
              <a:buNone/>
              <a:defRPr sz="1703"/>
            </a:lvl4pPr>
            <a:lvl5pPr marL="1946459" indent="0" algn="ctr">
              <a:buNone/>
              <a:defRPr sz="1703"/>
            </a:lvl5pPr>
            <a:lvl6pPr marL="2433074" indent="0" algn="ctr">
              <a:buNone/>
              <a:defRPr sz="1703"/>
            </a:lvl6pPr>
            <a:lvl7pPr marL="2919689" indent="0" algn="ctr">
              <a:buNone/>
              <a:defRPr sz="1703"/>
            </a:lvl7pPr>
            <a:lvl8pPr marL="3406303" indent="0" algn="ctr">
              <a:buNone/>
              <a:defRPr sz="1703"/>
            </a:lvl8pPr>
            <a:lvl9pPr marL="3892918" indent="0" algn="ctr">
              <a:buNone/>
              <a:defRPr sz="1703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">
    <p:bg>
      <p:bgPr>
        <a:gradFill>
          <a:gsLst>
            <a:gs pos="19000">
              <a:schemeClr val="accent4"/>
            </a:gs>
            <a:gs pos="100000">
              <a:schemeClr val="accent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 rot="649889">
            <a:off x="-480011" y="-377736"/>
            <a:ext cx="9252743" cy="6697093"/>
          </a:xfrm>
          <a:custGeom>
            <a:avLst/>
            <a:gdLst>
              <a:gd name="connsiteX0" fmla="*/ 4518152 w 9252743"/>
              <a:gd name="connsiteY0" fmla="*/ 348745 h 6697093"/>
              <a:gd name="connsiteX1" fmla="*/ 0 w 9252743"/>
              <a:gd name="connsiteY1" fmla="*/ 1213202 h 6697093"/>
              <a:gd name="connsiteX2" fmla="*/ 1049232 w 9252743"/>
              <a:gd name="connsiteY2" fmla="*/ 6697093 h 6697093"/>
              <a:gd name="connsiteX3" fmla="*/ 2537546 w 9252743"/>
              <a:gd name="connsiteY3" fmla="*/ 6566779 h 6697093"/>
              <a:gd name="connsiteX4" fmla="*/ 5924844 w 9252743"/>
              <a:gd name="connsiteY4" fmla="*/ 4837886 h 6697093"/>
              <a:gd name="connsiteX5" fmla="*/ 9079982 w 9252743"/>
              <a:gd name="connsiteY5" fmla="*/ 1165811 h 6697093"/>
              <a:gd name="connsiteX6" fmla="*/ 8462663 w 9252743"/>
              <a:gd name="connsiteY6" fmla="*/ 3071 h 669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2743" h="6697093">
                <a:moveTo>
                  <a:pt x="4518152" y="348745"/>
                </a:moveTo>
                <a:lnTo>
                  <a:pt x="0" y="1213202"/>
                </a:lnTo>
                <a:lnTo>
                  <a:pt x="1049232" y="6697093"/>
                </a:lnTo>
                <a:lnTo>
                  <a:pt x="2537546" y="6566779"/>
                </a:lnTo>
                <a:cubicBezTo>
                  <a:pt x="3808446" y="6455197"/>
                  <a:pt x="5037778" y="5870340"/>
                  <a:pt x="5924844" y="4837886"/>
                </a:cubicBezTo>
                <a:lnTo>
                  <a:pt x="9079982" y="1165811"/>
                </a:lnTo>
                <a:cubicBezTo>
                  <a:pt x="9496983" y="680173"/>
                  <a:pt x="9107399" y="-53354"/>
                  <a:pt x="8462663" y="30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 sz="1204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" y="6546857"/>
            <a:ext cx="1783988" cy="35162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804324" y="808226"/>
            <a:ext cx="3240000" cy="3990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198"/>
              </a:spcAft>
              <a:buNone/>
              <a:defRPr sz="1900">
                <a:solidFill>
                  <a:schemeClr val="bg1"/>
                </a:solidFill>
              </a:defRPr>
            </a:lvl1pPr>
            <a:lvl2pPr marL="133154" indent="-133154">
              <a:spcBef>
                <a:spcPts val="0"/>
              </a:spcBef>
              <a:spcAft>
                <a:spcPts val="899"/>
              </a:spcAft>
              <a:buFont typeface=".AppleSystemUIFont" charset="-120"/>
              <a:buChar char="–"/>
              <a:tabLst/>
              <a:defRPr sz="1400">
                <a:solidFill>
                  <a:schemeClr val="bg1"/>
                </a:solidFill>
              </a:defRPr>
            </a:lvl2pPr>
            <a:lvl3pPr marL="536185" indent="-265120">
              <a:spcBef>
                <a:spcPts val="0"/>
              </a:spcBef>
              <a:spcAft>
                <a:spcPts val="899"/>
              </a:spcAft>
              <a:tabLst/>
              <a:defRPr sz="1872"/>
            </a:lvl3pPr>
            <a:lvl4pPr marL="801304" indent="-272254">
              <a:spcBef>
                <a:spcPts val="0"/>
              </a:spcBef>
              <a:spcAft>
                <a:spcPts val="899"/>
              </a:spcAft>
              <a:tabLst/>
              <a:defRPr sz="1872"/>
            </a:lvl4pPr>
            <a:lvl5pPr marL="1099713" indent="-298409">
              <a:spcBef>
                <a:spcPts val="0"/>
              </a:spcBef>
              <a:spcAft>
                <a:spcPts val="899"/>
              </a:spcAft>
              <a:tabLst/>
              <a:defRPr sz="187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426" y="389046"/>
            <a:ext cx="11208425" cy="141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426" y="1945221"/>
            <a:ext cx="11208425" cy="4636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  <p:sldLayoutId id="2147483841" r:id="rId13"/>
    <p:sldLayoutId id="2147483842" r:id="rId14"/>
    <p:sldLayoutId id="2147483851" r:id="rId15"/>
    <p:sldLayoutId id="2147483847" r:id="rId16"/>
    <p:sldLayoutId id="2147483845" r:id="rId17"/>
    <p:sldLayoutId id="2147483849" r:id="rId18"/>
    <p:sldLayoutId id="2147483850" r:id="rId19"/>
  </p:sldLayoutIdLst>
  <p:timing>
    <p:tnLst>
      <p:par>
        <p:cTn id="1" dur="indefinite" restart="never" nodeType="tmRoot"/>
      </p:par>
    </p:tnLst>
  </p:timing>
  <p:txStyles>
    <p:titleStyle>
      <a:lvl1pPr algn="l" defTabSz="973229" rtl="0" eaLnBrk="1" latinLnBrk="0" hangingPunct="1">
        <a:lnSpc>
          <a:spcPct val="10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73229" rtl="0" eaLnBrk="1" latinLnBrk="0" hangingPunct="1">
        <a:lnSpc>
          <a:spcPct val="100000"/>
        </a:lnSpc>
        <a:spcBef>
          <a:spcPts val="1064"/>
        </a:spcBef>
        <a:buFont typeface="Arial" panose="020B0604020202020204" pitchFamily="34" charset="0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3038" algn="l" defTabSz="973229" rtl="0" eaLnBrk="1" latinLnBrk="0" hangingPunct="1">
        <a:lnSpc>
          <a:spcPct val="100000"/>
        </a:lnSpc>
        <a:spcBef>
          <a:spcPts val="532"/>
        </a:spcBef>
        <a:buFont typeface="Arial" panose="020B0604020202020204" pitchFamily="34" charset="0"/>
        <a:buChar char="•"/>
        <a:tabLst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73229" rtl="0" eaLnBrk="1" latinLnBrk="0" hangingPunct="1">
        <a:lnSpc>
          <a:spcPct val="100000"/>
        </a:lnSpc>
        <a:spcBef>
          <a:spcPts val="532"/>
        </a:spcBef>
        <a:buFont typeface="Arial" panose="020B0604020202020204" pitchFamily="34" charset="0"/>
        <a:buChar char="•"/>
        <a:tabLst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3038" algn="l" defTabSz="973229" rtl="0" eaLnBrk="1" latinLnBrk="0" hangingPunct="1">
        <a:lnSpc>
          <a:spcPct val="100000"/>
        </a:lnSpc>
        <a:spcBef>
          <a:spcPts val="532"/>
        </a:spcBef>
        <a:buFont typeface="Arial" panose="020B0604020202020204" pitchFamily="34" charset="0"/>
        <a:buChar char="•"/>
        <a:tabLst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-180975" algn="l" defTabSz="973229" rtl="0" eaLnBrk="1" latinLnBrk="0" hangingPunct="1">
        <a:lnSpc>
          <a:spcPct val="100000"/>
        </a:lnSpc>
        <a:spcBef>
          <a:spcPts val="532"/>
        </a:spcBef>
        <a:buFont typeface="Arial" panose="020B0604020202020204" pitchFamily="34" charset="0"/>
        <a:buChar char="•"/>
        <a:tabLst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676381" indent="-243307" algn="l" defTabSz="973229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6pPr>
      <a:lvl7pPr marL="3162996" indent="-243307" algn="l" defTabSz="973229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7pPr>
      <a:lvl8pPr marL="3649611" indent="-243307" algn="l" defTabSz="973229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8pPr>
      <a:lvl9pPr marL="4136225" indent="-243307" algn="l" defTabSz="973229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1pPr>
      <a:lvl2pPr marL="486615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2pPr>
      <a:lvl3pPr marL="973229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3pPr>
      <a:lvl4pPr marL="1459844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4pPr>
      <a:lvl5pPr marL="1946459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5pPr>
      <a:lvl6pPr marL="2433074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6pPr>
      <a:lvl7pPr marL="2919689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7pPr>
      <a:lvl8pPr marL="3406303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8pPr>
      <a:lvl9pPr marL="3892918" algn="l" defTabSz="973229" rtl="0" eaLnBrk="1" latinLnBrk="0" hangingPunct="1">
        <a:defRPr sz="19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qcpaws.qantas.com.au/projects/AMS02-A974/repos/qwebauto/browse" TargetMode="External"/><Relationship Id="rId4" Type="http://schemas.openxmlformats.org/officeDocument/2006/relationships/hyperlink" Target="https://bamboo.qantas.com.au/chain/viewChain.action?planKey=AMS02-A974S17CI" TargetMode="External"/><Relationship Id="rId5" Type="http://schemas.openxmlformats.org/officeDocument/2006/relationships/hyperlink" Target="mailto:jun.sheng@qantas.com.au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50" y="1561268"/>
            <a:ext cx="11045984" cy="825671"/>
          </a:xfrm>
        </p:spPr>
        <p:txBody>
          <a:bodyPr/>
          <a:lstStyle/>
          <a:p>
            <a:r>
              <a:rPr lang="en-AU" dirty="0" smtClean="0"/>
              <a:t>Qantas Web Automation Test</a:t>
            </a:r>
            <a:br>
              <a:rPr lang="en-AU" dirty="0" smtClean="0"/>
            </a:br>
            <a:r>
              <a:rPr lang="en-AU" dirty="0" smtClean="0"/>
              <a:t>Framework 2.0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16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Runners</a:t>
            </a:r>
            <a:endParaRPr lang="en-AU" dirty="0"/>
          </a:p>
        </p:txBody>
      </p:sp>
      <p:sp>
        <p:nvSpPr>
          <p:cNvPr id="6" name="Shape 161"/>
          <p:cNvSpPr txBox="1"/>
          <p:nvPr/>
        </p:nvSpPr>
        <p:spPr>
          <a:xfrm>
            <a:off x="929912" y="1668218"/>
            <a:ext cx="10714401" cy="2310015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AU" sz="2396" dirty="0" smtClean="0">
                <a:solidFill>
                  <a:schemeClr val="dk1"/>
                </a:solidFill>
              </a:rPr>
              <a:t>2 test runners available for different test purpose.</a:t>
            </a:r>
          </a:p>
          <a:p>
            <a:pPr>
              <a:buClr>
                <a:schemeClr val="dk1"/>
              </a:buClr>
              <a:buSzPct val="100000"/>
            </a:pPr>
            <a:endParaRPr lang="en-AU" sz="2396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RunCukesTest</a:t>
            </a:r>
            <a:r>
              <a:rPr lang="en-AU" sz="2000" dirty="0" smtClean="0">
                <a:solidFill>
                  <a:schemeClr val="dk1"/>
                </a:solidFill>
              </a:rPr>
              <a:t>: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The only test class executed by MVN TEST</a:t>
            </a:r>
          </a:p>
          <a:p>
            <a:pPr>
              <a:buClr>
                <a:schemeClr val="dk1"/>
              </a:buClr>
              <a:buSzPct val="100000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LocalDebugRunner</a:t>
            </a:r>
            <a:r>
              <a:rPr lang="en-AU" sz="2000" dirty="0" smtClean="0">
                <a:solidFill>
                  <a:schemeClr val="dk1"/>
                </a:solidFill>
              </a:rPr>
              <a:t>:</a:t>
            </a:r>
          </a:p>
          <a:p>
            <a:pPr>
              <a:buClr>
                <a:schemeClr val="dk1"/>
              </a:buClr>
              <a:buSzPct val="100000"/>
            </a:pPr>
            <a:r>
              <a:rPr lang="en-AU" sz="2000" dirty="0">
                <a:solidFill>
                  <a:schemeClr val="dk1"/>
                </a:solidFill>
              </a:rPr>
              <a:t>	</a:t>
            </a:r>
            <a:r>
              <a:rPr lang="en-AU" sz="2000" dirty="0" smtClean="0">
                <a:solidFill>
                  <a:schemeClr val="dk1"/>
                </a:solidFill>
              </a:rPr>
              <a:t>When run test through IDE and debug a test</a:t>
            </a:r>
            <a:endParaRPr lang="en-AU" sz="2000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99610"/>
              </p:ext>
            </p:extLst>
          </p:nvPr>
        </p:nvGraphicFramePr>
        <p:xfrm>
          <a:off x="1504091" y="4120305"/>
          <a:ext cx="8663517" cy="222504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450392"/>
                <a:gridCol w="3325286"/>
                <a:gridCol w="2887839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732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RunCukesTest</a:t>
                      </a:r>
                      <a:endParaRPr lang="en-US" sz="16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732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LocalDebugRunner</a:t>
                      </a:r>
                      <a:endParaRPr lang="en-US" sz="16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MVN TEST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</a:rPr>
                        <a:t>RunWith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732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ExtendedParallelCucumber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732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ExtendedCucumber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Parallel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testing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Rerun</a:t>
                      </a:r>
                      <a:r>
                        <a:rPr lang="en-US" sz="1600" baseline="0" dirty="0" smtClean="0">
                          <a:solidFill>
                            <a:sysClr val="windowText" lastClr="000000"/>
                          </a:solidFill>
                        </a:rPr>
                        <a:t> failed test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Remove flaky failure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4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Helpers / Common functions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739" y="2738737"/>
            <a:ext cx="3365500" cy="2209800"/>
          </a:xfrm>
          <a:prstGeom prst="rect">
            <a:avLst/>
          </a:prstGeom>
        </p:spPr>
      </p:pic>
      <p:sp>
        <p:nvSpPr>
          <p:cNvPr id="7" name="Shape 161"/>
          <p:cNvSpPr txBox="1"/>
          <p:nvPr/>
        </p:nvSpPr>
        <p:spPr>
          <a:xfrm>
            <a:off x="682166" y="1703844"/>
            <a:ext cx="7974945" cy="4637580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ActionHelper</a:t>
            </a:r>
            <a:endParaRPr lang="en-AU" sz="20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Advanced functions in addition to standard selenium action.</a:t>
            </a:r>
          </a:p>
          <a:p>
            <a:pPr>
              <a:buClr>
                <a:schemeClr val="dk1"/>
              </a:buClr>
              <a:buSzPct val="100000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WebElementHelper</a:t>
            </a:r>
            <a:endParaRPr lang="en-AU" sz="20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Advanced </a:t>
            </a:r>
            <a:r>
              <a:rPr lang="en-AU" sz="2000" dirty="0">
                <a:solidFill>
                  <a:schemeClr val="dk1"/>
                </a:solidFill>
              </a:rPr>
              <a:t>functions in addition to standard selenium </a:t>
            </a:r>
            <a:r>
              <a:rPr lang="en-AU" sz="2000" dirty="0" smtClean="0">
                <a:solidFill>
                  <a:schemeClr val="dk1"/>
                </a:solidFill>
              </a:rPr>
              <a:t>web element.</a:t>
            </a:r>
          </a:p>
          <a:p>
            <a:pPr lvl="1">
              <a:buClr>
                <a:schemeClr val="dk1"/>
              </a:buClr>
              <a:buSzPct val="100000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PageAssertionHelper</a:t>
            </a:r>
            <a:endParaRPr lang="en-AU" sz="2000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Assert a page with </a:t>
            </a:r>
            <a:r>
              <a:rPr lang="en-AU" sz="2000" dirty="0" err="1" smtClean="0">
                <a:solidFill>
                  <a:schemeClr val="dk1"/>
                </a:solidFill>
              </a:rPr>
              <a:t>url</a:t>
            </a:r>
            <a:r>
              <a:rPr lang="en-AU" sz="2000" dirty="0" smtClean="0">
                <a:solidFill>
                  <a:schemeClr val="dk1"/>
                </a:solidFill>
              </a:rPr>
              <a:t>, title or element presence.</a:t>
            </a:r>
            <a:endParaRPr lang="en-AU" sz="20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URLHelper</a:t>
            </a:r>
            <a:endParaRPr lang="en-AU" sz="20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Provide advanced functions to build a </a:t>
            </a:r>
            <a:r>
              <a:rPr lang="en-AU" sz="2000" dirty="0" err="1" smtClean="0">
                <a:solidFill>
                  <a:schemeClr val="dk1"/>
                </a:solidFill>
              </a:rPr>
              <a:t>url</a:t>
            </a:r>
            <a:r>
              <a:rPr lang="en-AU" sz="2000" dirty="0" smtClean="0">
                <a:solidFill>
                  <a:schemeClr val="dk1"/>
                </a:solidFill>
              </a:rPr>
              <a:t> or assert a </a:t>
            </a:r>
            <a:r>
              <a:rPr lang="en-AU" sz="2000" dirty="0" err="1" smtClean="0">
                <a:solidFill>
                  <a:schemeClr val="dk1"/>
                </a:solidFill>
              </a:rPr>
              <a:t>url</a:t>
            </a:r>
            <a:r>
              <a:rPr lang="en-AU" sz="2000" dirty="0" smtClean="0">
                <a:solidFill>
                  <a:schemeClr val="dk1"/>
                </a:solidFill>
              </a:rPr>
              <a:t>.</a:t>
            </a:r>
            <a:endParaRPr lang="en-AU" sz="20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dirty="0" err="1" smtClean="0">
                <a:solidFill>
                  <a:schemeClr val="dk1"/>
                </a:solidFill>
              </a:rPr>
              <a:t>CalendarHelper</a:t>
            </a:r>
            <a:endParaRPr lang="en-AU" sz="20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Provide Java-alike calendar functions not based on local machine time but Qantas Server Time.</a:t>
            </a:r>
          </a:p>
          <a:p>
            <a:pPr lvl="1"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Web Service Helper</a:t>
            </a:r>
            <a:endParaRPr lang="en-AU" dirty="0"/>
          </a:p>
        </p:txBody>
      </p:sp>
      <p:sp>
        <p:nvSpPr>
          <p:cNvPr id="6" name="Shape 161"/>
          <p:cNvSpPr txBox="1"/>
          <p:nvPr/>
        </p:nvSpPr>
        <p:spPr>
          <a:xfrm>
            <a:off x="656780" y="1775095"/>
            <a:ext cx="10714401" cy="861227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AU" sz="2396" dirty="0" smtClean="0">
                <a:solidFill>
                  <a:schemeClr val="dk1"/>
                </a:solidFill>
              </a:rPr>
              <a:t>Web service helper is used to real-timely fetch some configurations from server side, such as server date, available airports.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90" y="2655125"/>
            <a:ext cx="7073900" cy="3810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2113808" y="4239491"/>
            <a:ext cx="581891" cy="356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01289" y="3515096"/>
            <a:ext cx="2173184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Mode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1289" y="4916384"/>
            <a:ext cx="2173184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Selenium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Page Objects -- Terminology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26" y="1778531"/>
            <a:ext cx="7375459" cy="5043513"/>
          </a:xfrm>
          <a:prstGeom prst="rect">
            <a:avLst/>
          </a:prstGeom>
        </p:spPr>
      </p:pic>
      <p:sp>
        <p:nvSpPr>
          <p:cNvPr id="54" name="Shape 161"/>
          <p:cNvSpPr txBox="1"/>
          <p:nvPr/>
        </p:nvSpPr>
        <p:spPr>
          <a:xfrm>
            <a:off x="403687" y="1778531"/>
            <a:ext cx="3491419" cy="484791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Element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/>
              <a:t>Everything on UI can be element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Component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/>
              <a:t>A common element/component that reused across pages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1600" i="1" dirty="0"/>
              <a:t>	</a:t>
            </a:r>
            <a:r>
              <a:rPr lang="en-AU" sz="1200" i="1" dirty="0" err="1" smtClean="0">
                <a:solidFill>
                  <a:srgbClr val="0070C0"/>
                </a:solidFill>
              </a:rPr>
              <a:t>TypeAheadComponent</a:t>
            </a:r>
            <a:r>
              <a:rPr lang="en-AU" sz="1200" i="1" dirty="0" smtClean="0">
                <a:solidFill>
                  <a:srgbClr val="0070C0"/>
                </a:solidFill>
              </a:rPr>
              <a:t>, 	</a:t>
            </a:r>
            <a:r>
              <a:rPr lang="en-AU" sz="1200" i="1" dirty="0" err="1" smtClean="0">
                <a:solidFill>
                  <a:srgbClr val="0070C0"/>
                </a:solidFill>
              </a:rPr>
              <a:t>CalendarSelectorComponent</a:t>
            </a:r>
            <a:r>
              <a:rPr lang="en-AU" sz="1200" i="1" dirty="0" smtClean="0">
                <a:solidFill>
                  <a:srgbClr val="0070C0"/>
                </a:solidFill>
              </a:rPr>
              <a:t>, 	</a:t>
            </a:r>
            <a:r>
              <a:rPr lang="en-AU" sz="1200" i="1" dirty="0" err="1" smtClean="0">
                <a:solidFill>
                  <a:srgbClr val="0070C0"/>
                </a:solidFill>
              </a:rPr>
              <a:t>PassengerSelectorComponent</a:t>
            </a:r>
            <a:endParaRPr lang="en-AU" sz="1200" i="1" dirty="0" smtClean="0">
              <a:solidFill>
                <a:srgbClr val="0070C0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Widget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/>
              <a:t>A section/form that reused across pages</a:t>
            </a:r>
          </a:p>
          <a:p>
            <a:pPr lvl="1">
              <a:buClr>
                <a:srgbClr val="323232"/>
              </a:buClr>
              <a:buSzPct val="100000"/>
            </a:pPr>
            <a:r>
              <a:rPr lang="en-AU" sz="1200" i="1" dirty="0" smtClean="0">
                <a:solidFill>
                  <a:srgbClr val="0070C0"/>
                </a:solidFill>
              </a:rPr>
              <a:t>	</a:t>
            </a:r>
            <a:r>
              <a:rPr lang="en-AU" sz="1200" i="1" dirty="0" err="1" smtClean="0">
                <a:solidFill>
                  <a:srgbClr val="0070C0"/>
                </a:solidFill>
              </a:rPr>
              <a:t>BookFlightsWidget</a:t>
            </a:r>
            <a:r>
              <a:rPr lang="en-AU" sz="1200" i="1" dirty="0" smtClean="0">
                <a:solidFill>
                  <a:srgbClr val="0070C0"/>
                </a:solidFill>
              </a:rPr>
              <a:t>, </a:t>
            </a:r>
            <a:r>
              <a:rPr lang="en-AU" sz="1200" i="1" dirty="0">
                <a:solidFill>
                  <a:srgbClr val="0070C0"/>
                </a:solidFill>
              </a:rPr>
              <a:t>	</a:t>
            </a:r>
            <a:r>
              <a:rPr lang="en-AU" sz="1200" i="1" dirty="0" err="1" smtClean="0">
                <a:solidFill>
                  <a:srgbClr val="0070C0"/>
                </a:solidFill>
              </a:rPr>
              <a:t>BookCarWidget</a:t>
            </a:r>
            <a:r>
              <a:rPr lang="en-AU" sz="1200" i="1" dirty="0" smtClean="0">
                <a:solidFill>
                  <a:srgbClr val="0070C0"/>
                </a:solidFill>
              </a:rPr>
              <a:t>, </a:t>
            </a:r>
            <a:r>
              <a:rPr lang="en-AU" sz="1200" i="1" dirty="0">
                <a:solidFill>
                  <a:srgbClr val="0070C0"/>
                </a:solidFill>
              </a:rPr>
              <a:t>	</a:t>
            </a:r>
            <a:r>
              <a:rPr lang="en-AU" sz="1200" i="1" dirty="0" err="1" smtClean="0">
                <a:solidFill>
                  <a:srgbClr val="0070C0"/>
                </a:solidFill>
              </a:rPr>
              <a:t>ManageBookingWidget</a:t>
            </a:r>
            <a:endParaRPr lang="en-AU" sz="1200" i="1" dirty="0">
              <a:solidFill>
                <a:srgbClr val="0070C0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2396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Model </a:t>
            </a:r>
            <a:r>
              <a:rPr lang="mr-IN" dirty="0" smtClean="0"/>
              <a:t>–</a:t>
            </a:r>
            <a:r>
              <a:rPr lang="en-AU" dirty="0" smtClean="0"/>
              <a:t> Component/Widget</a:t>
            </a:r>
            <a:endParaRPr lang="en-AU" dirty="0"/>
          </a:p>
        </p:txBody>
      </p:sp>
      <p:sp>
        <p:nvSpPr>
          <p:cNvPr id="54" name="Shape 161"/>
          <p:cNvSpPr txBox="1"/>
          <p:nvPr/>
        </p:nvSpPr>
        <p:spPr>
          <a:xfrm>
            <a:off x="403687" y="1778531"/>
            <a:ext cx="6603010" cy="484791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endParaRPr lang="en-AU" sz="2396" dirty="0">
              <a:solidFill>
                <a:schemeClr val="dk1"/>
              </a:solidFill>
            </a:endParaRPr>
          </a:p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endParaRPr lang="en-AU" sz="2396" dirty="0" smtClean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9" y="1422271"/>
            <a:ext cx="6223000" cy="444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77" y="1778531"/>
            <a:ext cx="6007100" cy="33274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629391" y="5748517"/>
            <a:ext cx="3538848" cy="745378"/>
          </a:xfrm>
          <a:prstGeom prst="wedgeRoundRectCallout">
            <a:avLst>
              <a:gd name="adj1" fmla="val -32783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Pass Through driver and element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Define helper 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Provide some basic common functions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819177" y="5329186"/>
            <a:ext cx="5768667" cy="857857"/>
          </a:xfrm>
          <a:prstGeom prst="wedgeRoundRectCallout">
            <a:avLst>
              <a:gd name="adj1" fmla="val -32783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Widget is a type of component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Whole page is widget if element is not given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Assert widget loaded every time when initiating a new widget instance</a:t>
            </a:r>
          </a:p>
        </p:txBody>
      </p:sp>
    </p:spTree>
    <p:extLst>
      <p:ext uri="{BB962C8B-B14F-4D97-AF65-F5344CB8AC3E}">
        <p14:creationId xmlns:p14="http://schemas.microsoft.com/office/powerpoint/2010/main" val="16182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Model </a:t>
            </a:r>
            <a:r>
              <a:rPr lang="mr-IN" dirty="0" smtClean="0"/>
              <a:t>–</a:t>
            </a:r>
            <a:r>
              <a:rPr lang="en-AU" dirty="0" smtClean="0"/>
              <a:t> Page/Steps</a:t>
            </a:r>
            <a:endParaRPr lang="en-AU" dirty="0"/>
          </a:p>
        </p:txBody>
      </p:sp>
      <p:sp>
        <p:nvSpPr>
          <p:cNvPr id="54" name="Shape 161"/>
          <p:cNvSpPr txBox="1"/>
          <p:nvPr/>
        </p:nvSpPr>
        <p:spPr>
          <a:xfrm>
            <a:off x="403687" y="1778531"/>
            <a:ext cx="6603010" cy="484791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endParaRPr lang="en-AU" sz="2396" dirty="0">
              <a:solidFill>
                <a:schemeClr val="dk1"/>
              </a:solidFill>
            </a:endParaRPr>
          </a:p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endParaRPr lang="en-AU" sz="2396" dirty="0" smtClean="0">
              <a:solidFill>
                <a:schemeClr val="dk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43" y="1606181"/>
            <a:ext cx="617220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87" y="1610654"/>
            <a:ext cx="5727700" cy="42037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999596" y="5700156"/>
            <a:ext cx="5223073" cy="859576"/>
          </a:xfrm>
          <a:prstGeom prst="wedgeRoundRectCallout">
            <a:avLst>
              <a:gd name="adj1" fmla="val -32783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Pass Through driver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Define helpers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Provide some basic common functions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Assert Page </a:t>
            </a:r>
            <a:r>
              <a:rPr lang="en-US" sz="1400" dirty="0">
                <a:solidFill>
                  <a:schemeClr val="tx1"/>
                </a:solidFill>
              </a:rPr>
              <a:t>every time when initiating a new </a:t>
            </a:r>
            <a:r>
              <a:rPr lang="en-US" sz="1400" dirty="0" smtClean="0">
                <a:solidFill>
                  <a:schemeClr val="tx1"/>
                </a:solidFill>
              </a:rPr>
              <a:t>page instance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598360" y="4028511"/>
            <a:ext cx="5768667" cy="864123"/>
          </a:xfrm>
          <a:prstGeom prst="wedgeRoundRectCallout">
            <a:avLst>
              <a:gd name="adj1" fmla="val -32783"/>
              <a:gd name="adj2" fmla="val -7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Pass through </a:t>
            </a:r>
            <a:r>
              <a:rPr lang="en-US" sz="1400" dirty="0" err="1" smtClean="0">
                <a:solidFill>
                  <a:schemeClr val="tx1"/>
                </a:solidFill>
              </a:rPr>
              <a:t>resourceManager</a:t>
            </a:r>
            <a:r>
              <a:rPr lang="en-US" sz="1400" dirty="0" smtClean="0">
                <a:solidFill>
                  <a:schemeClr val="tx1"/>
                </a:solidFill>
              </a:rPr>
              <a:t> instance, which is shared across the whole test</a:t>
            </a:r>
          </a:p>
          <a:p>
            <a:pPr marL="228600" indent="-228600"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Define helpers</a:t>
            </a:r>
          </a:p>
        </p:txBody>
      </p:sp>
    </p:spTree>
    <p:extLst>
      <p:ext uri="{BB962C8B-B14F-4D97-AF65-F5344CB8AC3E}">
        <p14:creationId xmlns:p14="http://schemas.microsoft.com/office/powerpoint/2010/main" val="14041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In a page/widget/component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8" y="1399867"/>
            <a:ext cx="9169997" cy="5446493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9262753" y="1674421"/>
            <a:ext cx="3384467" cy="4512623"/>
          </a:xfrm>
          <a:prstGeom prst="wedgeRoundRectCallout">
            <a:avLst>
              <a:gd name="adj1" fmla="val -49417"/>
              <a:gd name="adj2" fmla="val 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What to do and what not to do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All actions a real user might do</a:t>
            </a:r>
          </a:p>
          <a:p>
            <a:pPr marL="831784" lvl="1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set - </a:t>
            </a:r>
            <a:r>
              <a:rPr lang="en-US" sz="1400" dirty="0" err="1" smtClean="0">
                <a:solidFill>
                  <a:schemeClr val="tx1"/>
                </a:solidFill>
              </a:rPr>
              <a:t>InputBox</a:t>
            </a:r>
            <a:r>
              <a:rPr lang="en-US" sz="1400" dirty="0" smtClean="0">
                <a:solidFill>
                  <a:schemeClr val="tx1"/>
                </a:solidFill>
              </a:rPr>
              <a:t> / Dropdown. </a:t>
            </a:r>
          </a:p>
          <a:p>
            <a:pPr marL="831784" lvl="1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get - Text / </a:t>
            </a:r>
            <a:r>
              <a:rPr lang="en-US" sz="1400" dirty="0" err="1" smtClean="0">
                <a:solidFill>
                  <a:schemeClr val="tx1"/>
                </a:solidFill>
              </a:rPr>
              <a:t>Visibilitily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831784" lvl="1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is </a:t>
            </a:r>
            <a:r>
              <a:rPr lang="en-AU" sz="1400" dirty="0" smtClean="0">
                <a:solidFill>
                  <a:schemeClr val="tx1"/>
                </a:solidFill>
              </a:rPr>
              <a:t>- </a:t>
            </a:r>
            <a:r>
              <a:rPr lang="en-US" sz="1400" dirty="0" smtClean="0">
                <a:solidFill>
                  <a:schemeClr val="tx1"/>
                </a:solidFill>
              </a:rPr>
              <a:t>Visible / Selected / Enabled</a:t>
            </a:r>
          </a:p>
          <a:p>
            <a:pPr marL="831784" lvl="1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Click - Button / Link / Radio</a:t>
            </a:r>
          </a:p>
          <a:p>
            <a:pPr marL="831784" lvl="1" indent="-285750">
              <a:buFont typeface="Wingdings" charset="2"/>
              <a:buChar char="v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.AppleSystemUIFont" charset="-120"/>
              <a:buChar char="X"/>
            </a:pPr>
            <a:r>
              <a:rPr lang="en-US" sz="1400" dirty="0" smtClean="0">
                <a:solidFill>
                  <a:schemeClr val="tx1"/>
                </a:solidFill>
              </a:rPr>
              <a:t>Any technical / test related functions</a:t>
            </a:r>
          </a:p>
          <a:p>
            <a:pPr marL="831784" lvl="2" indent="-285750">
              <a:buFont typeface="Wingdings" charset="2"/>
              <a:buChar char="v"/>
            </a:pPr>
            <a:r>
              <a:rPr lang="en-US" sz="1400" dirty="0" err="1" smtClean="0">
                <a:solidFill>
                  <a:schemeClr val="tx1"/>
                </a:solidFill>
              </a:rPr>
              <a:t>Junit.Assert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831784" lvl="2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High level function with series of actions </a:t>
            </a:r>
            <a:r>
              <a:rPr lang="mr-IN" sz="1400" dirty="0" smtClean="0">
                <a:solidFill>
                  <a:schemeClr val="tx1"/>
                </a:solidFill>
              </a:rPr>
              <a:t>–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000" i="1" dirty="0" smtClean="0">
                <a:solidFill>
                  <a:schemeClr val="tx1"/>
                </a:solidFill>
              </a:rPr>
              <a:t>Login(</a:t>
            </a:r>
            <a:r>
              <a:rPr lang="en-US" sz="1000" i="1" dirty="0" err="1" smtClean="0">
                <a:solidFill>
                  <a:schemeClr val="tx1"/>
                </a:solidFill>
              </a:rPr>
              <a:t>userName</a:t>
            </a:r>
            <a:r>
              <a:rPr lang="en-US" sz="1000" i="1" dirty="0" smtClean="0">
                <a:solidFill>
                  <a:schemeClr val="tx1"/>
                </a:solidFill>
              </a:rPr>
              <a:t>, password)</a:t>
            </a:r>
            <a:endParaRPr lang="en-US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In a test step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4" y="1674421"/>
            <a:ext cx="11065761" cy="5254325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407730" y="1674421"/>
            <a:ext cx="4073235" cy="4512623"/>
          </a:xfrm>
          <a:prstGeom prst="wedgeRoundRectCallout">
            <a:avLst>
              <a:gd name="adj1" fmla="val -49417"/>
              <a:gd name="adj2" fmla="val 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What to do and what not to do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Only use actions provided in the page/widget/component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Provide high level common functions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Assert expectation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Re-initiate page/widget/component when necessary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Use </a:t>
            </a:r>
            <a:r>
              <a:rPr lang="en-US" sz="1400" dirty="0" err="1" smtClean="0">
                <a:solidFill>
                  <a:schemeClr val="tx1"/>
                </a:solidFill>
              </a:rPr>
              <a:t>resourceManager</a:t>
            </a:r>
            <a:r>
              <a:rPr lang="en-US" sz="1400" dirty="0" smtClean="0">
                <a:solidFill>
                  <a:schemeClr val="tx1"/>
                </a:solidFill>
              </a:rPr>
              <a:t> to share variables across steps</a:t>
            </a:r>
          </a:p>
          <a:p>
            <a:pPr marL="285750" indent="-285750">
              <a:buFont typeface="Wingdings" charset="2"/>
              <a:buChar char="ü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.AppleSystemUIFont" charset="-120"/>
              <a:buChar char="X"/>
            </a:pPr>
            <a:r>
              <a:rPr lang="en-US" sz="1400" dirty="0" smtClean="0">
                <a:solidFill>
                  <a:schemeClr val="tx1"/>
                </a:solidFill>
              </a:rPr>
              <a:t>Share page/widget/component definition across methods</a:t>
            </a:r>
          </a:p>
          <a:p>
            <a:pPr marL="285750" indent="-285750">
              <a:buFont typeface=".AppleSystemUIFont" charset="-120"/>
              <a:buChar char="X"/>
            </a:pPr>
            <a:r>
              <a:rPr lang="en-US" sz="1400" dirty="0" smtClean="0">
                <a:solidFill>
                  <a:schemeClr val="tx1"/>
                </a:solidFill>
              </a:rPr>
              <a:t>Find element / get text directly in a step</a:t>
            </a:r>
          </a:p>
        </p:txBody>
      </p:sp>
    </p:spTree>
    <p:extLst>
      <p:ext uri="{BB962C8B-B14F-4D97-AF65-F5344CB8AC3E}">
        <p14:creationId xmlns:p14="http://schemas.microsoft.com/office/powerpoint/2010/main" val="16159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What makes a poor test</a:t>
            </a:r>
            <a:endParaRPr lang="en-AU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8407730" y="1674421"/>
            <a:ext cx="4073235" cy="4512623"/>
          </a:xfrm>
          <a:prstGeom prst="wedgeRoundRectCallout">
            <a:avLst>
              <a:gd name="adj1" fmla="val -49417"/>
              <a:gd name="adj2" fmla="val 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Stale Element Reference Exception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Common Causes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A stale element reference exception is thrown in one of two cases, the first being more common than the second: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The element has been deleted entirely.</a:t>
            </a:r>
          </a:p>
          <a:p>
            <a:pPr marL="285750" indent="-285750">
              <a:buFont typeface="Wingdings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The element is no longer attached to the DOM.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0" y="1809832"/>
            <a:ext cx="7124700" cy="2120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97" y="4677548"/>
            <a:ext cx="6616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What makes a poor test</a:t>
            </a:r>
            <a:endParaRPr lang="en-AU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8407730" y="1674421"/>
            <a:ext cx="4073235" cy="4512623"/>
          </a:xfrm>
          <a:prstGeom prst="wedgeRoundRectCallout">
            <a:avLst>
              <a:gd name="adj1" fmla="val -49417"/>
              <a:gd name="adj2" fmla="val 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Why always assert page/widget loading </a:t>
            </a:r>
            <a:r>
              <a:rPr lang="mr-IN" sz="1600" dirty="0" smtClean="0">
                <a:solidFill>
                  <a:srgbClr val="FF0000"/>
                </a:solidFill>
              </a:rPr>
              <a:t>–</a:t>
            </a:r>
            <a:r>
              <a:rPr lang="en-US" sz="1600" dirty="0" smtClean="0">
                <a:solidFill>
                  <a:srgbClr val="FF0000"/>
                </a:solidFill>
              </a:rPr>
              <a:t> Avoid intermittent error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Start test without page/widget completely loaded might have timing issue</a:t>
            </a:r>
          </a:p>
          <a:p>
            <a:pPr marL="285750" indent="-285750">
              <a:buFont typeface="Wingdings" charset="2"/>
              <a:buChar char="v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An element might exist on multiple pages, necessary page assertions will confirm where you are and you are acting on the right element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97" y="3681744"/>
            <a:ext cx="5435600" cy="194310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51910766"/>
              </p:ext>
            </p:extLst>
          </p:nvPr>
        </p:nvGraphicFramePr>
        <p:xfrm>
          <a:off x="783697" y="712520"/>
          <a:ext cx="6245521" cy="394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5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</a:t>
            </a:r>
            <a:r>
              <a:rPr lang="en-AU" dirty="0" err="1" smtClean="0"/>
              <a:t>Q.com</a:t>
            </a:r>
            <a:r>
              <a:rPr lang="en-AU" dirty="0" smtClean="0"/>
              <a:t> Automation Test</a:t>
            </a:r>
            <a:endParaRPr lang="en-AU" dirty="0"/>
          </a:p>
        </p:txBody>
      </p:sp>
      <p:sp>
        <p:nvSpPr>
          <p:cNvPr id="14" name="Shape 161"/>
          <p:cNvSpPr txBox="1"/>
          <p:nvPr/>
        </p:nvSpPr>
        <p:spPr>
          <a:xfrm>
            <a:off x="2750954" y="5026869"/>
            <a:ext cx="9688145" cy="199587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/>
              <a:t>Regression Test Scenarios  </a:t>
            </a:r>
            <a:r>
              <a:rPr lang="en-AU" sz="2396" dirty="0" smtClean="0">
                <a:solidFill>
                  <a:srgbClr val="00B050"/>
                </a:solidFill>
              </a:rPr>
              <a:t>170</a:t>
            </a:r>
            <a:endParaRPr lang="en-AU" sz="2396" dirty="0">
              <a:solidFill>
                <a:srgbClr val="00B050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Test Duration   </a:t>
            </a:r>
            <a:r>
              <a:rPr lang="en-AU" sz="2396" dirty="0" smtClean="0">
                <a:solidFill>
                  <a:srgbClr val="00B050"/>
                </a:solidFill>
              </a:rPr>
              <a:t>4-5 mins</a:t>
            </a:r>
            <a:endParaRPr lang="en-AU" sz="2396" dirty="0">
              <a:solidFill>
                <a:srgbClr val="00B050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Time Efficiency </a:t>
            </a:r>
            <a:r>
              <a:rPr lang="en-AU" sz="2396" dirty="0" smtClean="0">
                <a:solidFill>
                  <a:srgbClr val="00B050"/>
                </a:solidFill>
              </a:rPr>
              <a:t>4 sec / per scenario</a:t>
            </a:r>
            <a:endParaRPr lang="en-AU" sz="2396" dirty="0">
              <a:solidFill>
                <a:srgbClr val="00B050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Green Build  </a:t>
            </a:r>
            <a:r>
              <a:rPr lang="en-AU" sz="2396" dirty="0" smtClean="0">
                <a:solidFill>
                  <a:srgbClr val="00B050"/>
                </a:solidFill>
              </a:rPr>
              <a:t>90%+</a:t>
            </a:r>
            <a:endParaRPr lang="en-AU" sz="2396" dirty="0">
              <a:solidFill>
                <a:srgbClr val="00B050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Env</a:t>
            </a:r>
            <a:r>
              <a:rPr lang="en-AU" sz="2396" dirty="0" smtClean="0">
                <a:solidFill>
                  <a:schemeClr val="dk1"/>
                </a:solidFill>
              </a:rPr>
              <a:t> Coverage  </a:t>
            </a:r>
            <a:r>
              <a:rPr lang="en-AU" sz="2396" dirty="0" smtClean="0">
                <a:solidFill>
                  <a:srgbClr val="00B050"/>
                </a:solidFill>
              </a:rPr>
              <a:t>Test, Staging, Production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4193" y="1505399"/>
            <a:ext cx="9647846" cy="3491345"/>
            <a:chOff x="272104" y="1713800"/>
            <a:chExt cx="12237695" cy="472262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697" y="3942523"/>
              <a:ext cx="11726102" cy="2493903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 rot="5400000">
              <a:off x="-477045" y="2658604"/>
              <a:ext cx="1863725" cy="314220"/>
              <a:chOff x="1130300" y="2913168"/>
              <a:chExt cx="1863725" cy="314220"/>
            </a:xfrm>
          </p:grpSpPr>
          <p:sp>
            <p:nvSpPr>
              <p:cNvPr id="26" name="AutoShape 17"/>
              <p:cNvSpPr>
                <a:spLocks noChangeArrowheads="1"/>
              </p:cNvSpPr>
              <p:nvPr/>
            </p:nvSpPr>
            <p:spPr bwMode="gray">
              <a:xfrm>
                <a:off x="1130300" y="2940050"/>
                <a:ext cx="1863725" cy="2873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 flipH="1">
                <a:off x="2814638" y="3011488"/>
                <a:ext cx="71438" cy="144463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auto">
              <a:xfrm flipH="1">
                <a:off x="1231900" y="3011488"/>
                <a:ext cx="73025" cy="144463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gray">
              <a:xfrm>
                <a:off x="1678182" y="2913168"/>
                <a:ext cx="752107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5" rIns="91429" bIns="4571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 dirty="0" err="1" smtClean="0">
                    <a:ea typeface="宋体" panose="02010600030101010101" pitchFamily="2" charset="-122"/>
                  </a:rPr>
                  <a:t>Q.Com</a:t>
                </a:r>
                <a:endParaRPr lang="en-US" altLang="zh-CN" sz="1400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-502649" y="5172230"/>
              <a:ext cx="1863725" cy="314219"/>
              <a:chOff x="1130300" y="2913169"/>
              <a:chExt cx="1863725" cy="314219"/>
            </a:xfrm>
          </p:grpSpPr>
          <p:sp>
            <p:nvSpPr>
              <p:cNvPr id="31" name="AutoShape 17"/>
              <p:cNvSpPr>
                <a:spLocks noChangeArrowheads="1"/>
              </p:cNvSpPr>
              <p:nvPr/>
            </p:nvSpPr>
            <p:spPr bwMode="gray">
              <a:xfrm>
                <a:off x="1130300" y="2940050"/>
                <a:ext cx="1863725" cy="2873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" name="AutoShape 18"/>
              <p:cNvSpPr>
                <a:spLocks noChangeArrowheads="1"/>
              </p:cNvSpPr>
              <p:nvPr/>
            </p:nvSpPr>
            <p:spPr bwMode="auto">
              <a:xfrm flipH="1">
                <a:off x="2814638" y="3011488"/>
                <a:ext cx="71438" cy="144463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AutoShape 19"/>
              <p:cNvSpPr>
                <a:spLocks noChangeArrowheads="1"/>
              </p:cNvSpPr>
              <p:nvPr/>
            </p:nvSpPr>
            <p:spPr bwMode="auto">
              <a:xfrm flipH="1">
                <a:off x="1231900" y="3011488"/>
                <a:ext cx="73025" cy="144463"/>
              </a:xfrm>
              <a:prstGeom prst="octagon">
                <a:avLst>
                  <a:gd name="adj" fmla="val 2928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Text Box 20"/>
              <p:cNvSpPr txBox="1">
                <a:spLocks noChangeArrowheads="1"/>
              </p:cNvSpPr>
              <p:nvPr/>
            </p:nvSpPr>
            <p:spPr bwMode="gray">
              <a:xfrm>
                <a:off x="1299879" y="2913169"/>
                <a:ext cx="1508724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5" rIns="91429" bIns="4571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400" dirty="0" smtClean="0">
                    <a:ea typeface="宋体" panose="02010600030101010101" pitchFamily="2" charset="-122"/>
                  </a:rPr>
                  <a:t>Widget  Provider</a:t>
                </a:r>
                <a:endParaRPr lang="en-US" altLang="zh-CN" sz="1400" dirty="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365" y="1713800"/>
              <a:ext cx="11169787" cy="218797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737863" y="2027261"/>
              <a:ext cx="731520" cy="43914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880392" y="2045015"/>
              <a:ext cx="785242" cy="43914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836167" y="2027261"/>
              <a:ext cx="1284078" cy="439141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0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3697" y="461453"/>
            <a:ext cx="10535093" cy="690454"/>
          </a:xfrm>
        </p:spPr>
        <p:txBody>
          <a:bodyPr/>
          <a:lstStyle/>
          <a:p>
            <a:r>
              <a:rPr lang="en-AU" dirty="0" smtClean="0"/>
              <a:t>Where are we</a:t>
            </a:r>
            <a:endParaRPr lang="en-AU" dirty="0"/>
          </a:p>
        </p:txBody>
      </p:sp>
      <p:sp>
        <p:nvSpPr>
          <p:cNvPr id="6" name="Shape 161"/>
          <p:cNvSpPr txBox="1"/>
          <p:nvPr/>
        </p:nvSpPr>
        <p:spPr>
          <a:xfrm>
            <a:off x="1762820" y="1656343"/>
            <a:ext cx="9328733" cy="2072509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b="1" dirty="0" smtClean="0">
                <a:solidFill>
                  <a:schemeClr val="dk1"/>
                </a:solidFill>
              </a:rPr>
              <a:t>Stash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>
                <a:solidFill>
                  <a:schemeClr val="dk1"/>
                </a:solidFill>
                <a:hlinkClick r:id="rId3"/>
              </a:rPr>
              <a:t>https://</a:t>
            </a:r>
            <a:r>
              <a:rPr lang="en-AU" sz="2000" dirty="0" err="1">
                <a:solidFill>
                  <a:schemeClr val="dk1"/>
                </a:solidFill>
                <a:hlinkClick r:id="rId3"/>
              </a:rPr>
              <a:t>stash.qcpaws.qantas.com.au</a:t>
            </a:r>
            <a:r>
              <a:rPr lang="en-AU" sz="2000" dirty="0">
                <a:solidFill>
                  <a:schemeClr val="dk1"/>
                </a:solidFill>
                <a:hlinkClick r:id="rId3"/>
              </a:rPr>
              <a:t>/projects/AMS02-A974/repos/</a:t>
            </a:r>
            <a:r>
              <a:rPr lang="en-AU" sz="2000" dirty="0" err="1">
                <a:solidFill>
                  <a:schemeClr val="dk1"/>
                </a:solidFill>
                <a:hlinkClick r:id="rId3"/>
              </a:rPr>
              <a:t>qwebauto</a:t>
            </a:r>
            <a:r>
              <a:rPr lang="en-AU" sz="2000" dirty="0">
                <a:solidFill>
                  <a:schemeClr val="dk1"/>
                </a:solidFill>
                <a:hlinkClick r:id="rId3"/>
              </a:rPr>
              <a:t>/browse</a:t>
            </a:r>
            <a:endParaRPr lang="en-AU" sz="2000" dirty="0" smtClean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ct val="100000"/>
            </a:pPr>
            <a:endParaRPr lang="en-AU" sz="2000" dirty="0" smtClean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b="1" dirty="0" smtClean="0">
                <a:solidFill>
                  <a:schemeClr val="dk1"/>
                </a:solidFill>
              </a:rPr>
              <a:t>Bamboo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2000" dirty="0">
                <a:solidFill>
                  <a:schemeClr val="dk1"/>
                </a:solidFill>
                <a:hlinkClick r:id="rId4"/>
              </a:rPr>
              <a:t>https://</a:t>
            </a:r>
            <a:r>
              <a:rPr lang="en-AU" sz="2000" dirty="0" smtClean="0">
                <a:solidFill>
                  <a:schemeClr val="dk1"/>
                </a:solidFill>
                <a:hlinkClick r:id="rId4"/>
              </a:rPr>
              <a:t>bamboo.qantas.com.au/chain/viewChain.action?planKey=AMS02-A974S17CI</a:t>
            </a:r>
          </a:p>
          <a:p>
            <a:pPr lvl="1"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</a:endParaRPr>
          </a:p>
        </p:txBody>
      </p:sp>
      <p:sp>
        <p:nvSpPr>
          <p:cNvPr id="7" name="Shape 161"/>
          <p:cNvSpPr txBox="1"/>
          <p:nvPr/>
        </p:nvSpPr>
        <p:spPr>
          <a:xfrm>
            <a:off x="1762820" y="4803304"/>
            <a:ext cx="7974945" cy="2025008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AU" sz="2000" b="1" dirty="0" smtClean="0">
                <a:solidFill>
                  <a:schemeClr val="dk1"/>
                </a:solidFill>
              </a:rPr>
              <a:t>Contacts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1400" dirty="0" smtClean="0">
                <a:solidFill>
                  <a:schemeClr val="dk1"/>
                </a:solidFill>
              </a:rPr>
              <a:t>	Jun Sheng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1400" dirty="0" smtClean="0">
                <a:solidFill>
                  <a:schemeClr val="dk1"/>
                </a:solidFill>
              </a:rPr>
              <a:t>	SYDQCA/6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AU" sz="1400" dirty="0" smtClean="0">
                <a:solidFill>
                  <a:schemeClr val="dk1"/>
                </a:solidFill>
              </a:rPr>
              <a:t>	</a:t>
            </a:r>
            <a:r>
              <a:rPr lang="en-AU" sz="1400" dirty="0" smtClean="0">
                <a:solidFill>
                  <a:schemeClr val="dk1"/>
                </a:solidFill>
              </a:rPr>
              <a:t>Email: </a:t>
            </a:r>
            <a:r>
              <a:rPr lang="en-AU" sz="1400" dirty="0" smtClean="0">
                <a:solidFill>
                  <a:schemeClr val="dk1"/>
                </a:solidFill>
                <a:hlinkClick r:id="rId5"/>
              </a:rPr>
              <a:t>jun.sheng@qantas.com.au</a:t>
            </a:r>
            <a:endParaRPr lang="en-AU" sz="1400" dirty="0" smtClean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SzPct val="100000"/>
            </a:pPr>
            <a:r>
              <a:rPr lang="en-AU" sz="1400" dirty="0">
                <a:solidFill>
                  <a:schemeClr val="dk1"/>
                </a:solidFill>
              </a:rPr>
              <a:t>	Slack: </a:t>
            </a:r>
            <a:r>
              <a:rPr lang="en-AU" sz="1400" dirty="0" err="1">
                <a:solidFill>
                  <a:schemeClr val="dk1"/>
                </a:solidFill>
              </a:rPr>
              <a:t>junsheng</a:t>
            </a:r>
            <a:endParaRPr lang="en-AU" sz="14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7371" y="3250496"/>
            <a:ext cx="2620078" cy="720580"/>
          </a:xfrm>
        </p:spPr>
        <p:txBody>
          <a:bodyPr/>
          <a:lstStyle/>
          <a:p>
            <a:r>
              <a:rPr lang="en-AU" sz="4000" dirty="0" smtClean="0"/>
              <a:t>Demo Time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41165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 Sets</a:t>
            </a:r>
            <a:endParaRPr lang="en-AU" dirty="0"/>
          </a:p>
        </p:txBody>
      </p:sp>
      <p:sp>
        <p:nvSpPr>
          <p:cNvPr id="14" name="Shape 161"/>
          <p:cNvSpPr txBox="1"/>
          <p:nvPr/>
        </p:nvSpPr>
        <p:spPr>
          <a:xfrm>
            <a:off x="913549" y="2069134"/>
            <a:ext cx="10405241" cy="4142480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/>
              <a:t>Programming Language -&gt; Java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Test Framework -&gt; </a:t>
            </a:r>
            <a:r>
              <a:rPr lang="en-AU" sz="2396" dirty="0" smtClean="0">
                <a:solidFill>
                  <a:schemeClr val="dk1"/>
                </a:solidFill>
              </a:rPr>
              <a:t>Junit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BDD Framework -&gt; Cucumber-</a:t>
            </a:r>
            <a:r>
              <a:rPr lang="en-AU" sz="2396" dirty="0" err="1" smtClean="0">
                <a:solidFill>
                  <a:schemeClr val="dk1"/>
                </a:solidFill>
              </a:rPr>
              <a:t>Jvm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Cucumber Test Runner -&gt; </a:t>
            </a:r>
            <a:r>
              <a:rPr lang="en-AU" sz="2396" dirty="0" err="1">
                <a:solidFill>
                  <a:schemeClr val="dk1"/>
                </a:solidFill>
              </a:rPr>
              <a:t>ExtendedParallelCucumber</a:t>
            </a: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Other Tools: MVN, Selenium, </a:t>
            </a:r>
            <a:r>
              <a:rPr lang="en-AU" sz="2396" dirty="0" err="1" smtClean="0">
                <a:solidFill>
                  <a:schemeClr val="dk1"/>
                </a:solidFill>
              </a:rPr>
              <a:t>CucumberReport</a:t>
            </a:r>
            <a:endParaRPr lang="en-AU" sz="2396" dirty="0">
              <a:solidFill>
                <a:schemeClr val="dk1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770852" y="4453747"/>
            <a:ext cx="3455988" cy="1239837"/>
            <a:chOff x="171" y="2983"/>
            <a:chExt cx="2836" cy="1018"/>
          </a:xfrm>
        </p:grpSpPr>
        <p:sp>
          <p:nvSpPr>
            <p:cNvPr id="6" name="AutoShape 13"/>
            <p:cNvSpPr>
              <a:spLocks noChangeArrowheads="1"/>
            </p:cNvSpPr>
            <p:nvPr/>
          </p:nvSpPr>
          <p:spPr bwMode="gray">
            <a:xfrm>
              <a:off x="171" y="2983"/>
              <a:ext cx="2829" cy="1018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438ACB">
                    <a:gamma/>
                    <a:shade val="36078"/>
                    <a:invGamma/>
                  </a:srgbClr>
                </a:gs>
                <a:gs pos="50000">
                  <a:srgbClr val="438ACB"/>
                </a:gs>
                <a:gs pos="100000">
                  <a:srgbClr val="438ACB">
                    <a:gamma/>
                    <a:shade val="36078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gray">
            <a:xfrm>
              <a:off x="171" y="2990"/>
              <a:ext cx="2836" cy="503"/>
            </a:xfrm>
            <a:prstGeom prst="ellipse">
              <a:avLst/>
            </a:prstGeom>
            <a:gradFill rotWithShape="1">
              <a:gsLst>
                <a:gs pos="0">
                  <a:srgbClr val="438ACB">
                    <a:gamma/>
                    <a:shade val="49804"/>
                    <a:invGamma/>
                  </a:srgbClr>
                </a:gs>
                <a:gs pos="100000">
                  <a:srgbClr val="438ACB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9058190" y="3840473"/>
            <a:ext cx="2860675" cy="1062038"/>
            <a:chOff x="394" y="2571"/>
            <a:chExt cx="2347" cy="871"/>
          </a:xfrm>
        </p:grpSpPr>
        <p:sp>
          <p:nvSpPr>
            <p:cNvPr id="9" name="AutoShape 16"/>
            <p:cNvSpPr>
              <a:spLocks noChangeArrowheads="1"/>
            </p:cNvSpPr>
            <p:nvPr/>
          </p:nvSpPr>
          <p:spPr bwMode="gray">
            <a:xfrm>
              <a:off x="394" y="2571"/>
              <a:ext cx="2347" cy="871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90A8B0">
                    <a:gamma/>
                    <a:shade val="56078"/>
                    <a:invGamma/>
                  </a:srgbClr>
                </a:gs>
                <a:gs pos="50000">
                  <a:srgbClr val="90A8B0"/>
                </a:gs>
                <a:gs pos="100000">
                  <a:srgbClr val="90A8B0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gray">
            <a:xfrm>
              <a:off x="394" y="2576"/>
              <a:ext cx="2347" cy="431"/>
            </a:xfrm>
            <a:prstGeom prst="ellipse">
              <a:avLst/>
            </a:prstGeom>
            <a:gradFill rotWithShape="1">
              <a:gsLst>
                <a:gs pos="0">
                  <a:srgbClr val="90A8B0">
                    <a:gamma/>
                    <a:shade val="56078"/>
                    <a:invGamma/>
                  </a:srgbClr>
                </a:gs>
                <a:gs pos="100000">
                  <a:srgbClr val="90A8B0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9285202" y="3197536"/>
            <a:ext cx="2363788" cy="1003300"/>
            <a:chOff x="593" y="2111"/>
            <a:chExt cx="1940" cy="823"/>
          </a:xfrm>
        </p:grpSpPr>
        <p:sp>
          <p:nvSpPr>
            <p:cNvPr id="12" name="AutoShape 19"/>
            <p:cNvSpPr>
              <a:spLocks noChangeArrowheads="1"/>
            </p:cNvSpPr>
            <p:nvPr/>
          </p:nvSpPr>
          <p:spPr bwMode="gray">
            <a:xfrm>
              <a:off x="597" y="2111"/>
              <a:ext cx="1936" cy="823"/>
            </a:xfrm>
            <a:prstGeom prst="can">
              <a:avLst>
                <a:gd name="adj" fmla="val 47144"/>
              </a:avLst>
            </a:prstGeom>
            <a:gradFill rotWithShape="1">
              <a:gsLst>
                <a:gs pos="0">
                  <a:srgbClr val="438ACB">
                    <a:gamma/>
                    <a:shade val="56078"/>
                    <a:invGamma/>
                  </a:srgbClr>
                </a:gs>
                <a:gs pos="50000">
                  <a:srgbClr val="438ACB"/>
                </a:gs>
                <a:gs pos="100000">
                  <a:srgbClr val="438ACB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gray">
            <a:xfrm>
              <a:off x="593" y="2115"/>
              <a:ext cx="1940" cy="383"/>
            </a:xfrm>
            <a:prstGeom prst="ellipse">
              <a:avLst/>
            </a:prstGeom>
            <a:gradFill rotWithShape="1">
              <a:gsLst>
                <a:gs pos="0">
                  <a:srgbClr val="438ACB">
                    <a:gamma/>
                    <a:shade val="56078"/>
                    <a:invGamma/>
                  </a:srgbClr>
                </a:gs>
                <a:gs pos="100000">
                  <a:srgbClr val="438ACB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9537615" y="2649848"/>
            <a:ext cx="1885950" cy="822325"/>
            <a:chOff x="800" y="1773"/>
            <a:chExt cx="1548" cy="675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gray">
            <a:xfrm>
              <a:off x="800" y="1773"/>
              <a:ext cx="1548" cy="675"/>
            </a:xfrm>
            <a:prstGeom prst="can">
              <a:avLst>
                <a:gd name="adj" fmla="val 40000"/>
              </a:avLst>
            </a:prstGeom>
            <a:gradFill rotWithShape="1">
              <a:gsLst>
                <a:gs pos="0">
                  <a:srgbClr val="90A8B0">
                    <a:gamma/>
                    <a:shade val="65882"/>
                    <a:invGamma/>
                  </a:srgbClr>
                </a:gs>
                <a:gs pos="50000">
                  <a:srgbClr val="90A8B0"/>
                </a:gs>
                <a:gs pos="100000">
                  <a:srgbClr val="90A8B0">
                    <a:gamma/>
                    <a:shade val="65882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gray">
            <a:xfrm>
              <a:off x="807" y="1773"/>
              <a:ext cx="1541" cy="270"/>
            </a:xfrm>
            <a:prstGeom prst="ellipse">
              <a:avLst/>
            </a:prstGeom>
            <a:gradFill rotWithShape="1">
              <a:gsLst>
                <a:gs pos="0">
                  <a:srgbClr val="90A8B0">
                    <a:gamma/>
                    <a:shade val="76471"/>
                    <a:invGamma/>
                  </a:srgbClr>
                </a:gs>
                <a:gs pos="100000">
                  <a:srgbClr val="90A8B0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  <p:sp>
        <p:nvSpPr>
          <p:cNvPr id="18" name="AutoShape 24"/>
          <p:cNvSpPr>
            <a:spLocks noChangeArrowheads="1"/>
          </p:cNvSpPr>
          <p:nvPr/>
        </p:nvSpPr>
        <p:spPr bwMode="gray">
          <a:xfrm>
            <a:off x="9774152" y="2240273"/>
            <a:ext cx="1473200" cy="560388"/>
          </a:xfrm>
          <a:prstGeom prst="can">
            <a:avLst>
              <a:gd name="adj" fmla="val 36644"/>
            </a:avLst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gray">
          <a:xfrm>
            <a:off x="9375249" y="3012734"/>
            <a:ext cx="218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Test Runner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gray">
          <a:xfrm>
            <a:off x="9546143" y="3756336"/>
            <a:ext cx="17726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CUCUMBER-JVM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gray">
          <a:xfrm>
            <a:off x="9369894" y="4457661"/>
            <a:ext cx="22213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JUNIT Test Framework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gray">
          <a:xfrm>
            <a:off x="9146202" y="5177306"/>
            <a:ext cx="2772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JAVA Programming Language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gray">
          <a:xfrm>
            <a:off x="9683665" y="2483161"/>
            <a:ext cx="163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rgbClr val="FFFFFF"/>
                </a:solidFill>
                <a:ea typeface="宋体" panose="02010600030101010101" pitchFamily="2" charset="-122"/>
              </a:rPr>
              <a:t>Test Scripts</a:t>
            </a:r>
          </a:p>
        </p:txBody>
      </p:sp>
    </p:spTree>
    <p:extLst>
      <p:ext uri="{BB962C8B-B14F-4D97-AF65-F5344CB8AC3E}">
        <p14:creationId xmlns:p14="http://schemas.microsoft.com/office/powerpoint/2010/main" val="25544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Capabilities</a:t>
            </a:r>
            <a:endParaRPr lang="en-AU" dirty="0"/>
          </a:p>
        </p:txBody>
      </p:sp>
      <p:sp>
        <p:nvSpPr>
          <p:cNvPr id="33" name="Shape 161"/>
          <p:cNvSpPr txBox="1"/>
          <p:nvPr/>
        </p:nvSpPr>
        <p:spPr>
          <a:xfrm>
            <a:off x="1335510" y="2128512"/>
            <a:ext cx="10405241" cy="374977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ü"/>
            </a:pPr>
            <a:r>
              <a:rPr lang="en-AU" sz="2396" dirty="0" smtClean="0"/>
              <a:t>CI/CD Integration &amp; Maintenance</a:t>
            </a:r>
          </a:p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Build Scripts </a:t>
            </a:r>
            <a:r>
              <a:rPr lang="mr-IN" sz="1600" dirty="0"/>
              <a:t>–</a:t>
            </a:r>
            <a:r>
              <a:rPr lang="en-AU" sz="1600" dirty="0"/>
              <a:t> </a:t>
            </a:r>
            <a:r>
              <a:rPr lang="en-AU" sz="1600" dirty="0" smtClean="0"/>
              <a:t>Build scripts embedded in the project</a:t>
            </a:r>
          </a:p>
          <a:p>
            <a:pPr marL="888934" lvl="1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Customised Run </a:t>
            </a:r>
            <a:r>
              <a:rPr lang="mr-IN" sz="1600" dirty="0"/>
              <a:t>– </a:t>
            </a:r>
            <a:r>
              <a:rPr lang="en-AU" sz="1600" dirty="0" smtClean="0"/>
              <a:t>Most configurations can be overwritten from CI/CD</a:t>
            </a: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ü"/>
            </a:pPr>
            <a:r>
              <a:rPr lang="en-AU" sz="2396" dirty="0" smtClean="0">
                <a:solidFill>
                  <a:schemeClr val="dk1"/>
                </a:solidFill>
              </a:rPr>
              <a:t>Running Efficiency</a:t>
            </a:r>
          </a:p>
          <a:p>
            <a:pPr marL="888934" lvl="2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Parallel execution </a:t>
            </a:r>
            <a:r>
              <a:rPr lang="mr-IN" sz="1600" dirty="0" smtClean="0"/>
              <a:t>–</a:t>
            </a:r>
            <a:r>
              <a:rPr lang="en-AU" sz="1600" dirty="0" smtClean="0"/>
              <a:t> Threads amount relies on the test machine</a:t>
            </a:r>
          </a:p>
          <a:p>
            <a:pPr marL="888934" lvl="2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>
                <a:solidFill>
                  <a:schemeClr val="dk1"/>
                </a:solidFill>
              </a:rPr>
              <a:t>Reuse browser </a:t>
            </a:r>
            <a:r>
              <a:rPr lang="mr-IN" sz="1600" dirty="0" smtClean="0">
                <a:solidFill>
                  <a:schemeClr val="dk1"/>
                </a:solidFill>
              </a:rPr>
              <a:t>–</a:t>
            </a:r>
            <a:r>
              <a:rPr lang="en-AU" sz="1600" dirty="0" smtClean="0">
                <a:solidFill>
                  <a:schemeClr val="dk1"/>
                </a:solidFill>
              </a:rPr>
              <a:t> Managing browsers in a pool, saving time from close and reopen browser</a:t>
            </a: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Cross Browser</a:t>
            </a:r>
          </a:p>
          <a:p>
            <a:pPr marL="888934" lvl="2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Local Browser </a:t>
            </a:r>
            <a:r>
              <a:rPr lang="mr-IN" sz="1600" dirty="0" smtClean="0"/>
              <a:t>–</a:t>
            </a:r>
            <a:r>
              <a:rPr lang="en-AU" sz="1600" dirty="0" smtClean="0"/>
              <a:t> Support chrome, </a:t>
            </a:r>
            <a:r>
              <a:rPr lang="en-AU" sz="1600" dirty="0" err="1" smtClean="0"/>
              <a:t>firefox</a:t>
            </a:r>
            <a:r>
              <a:rPr lang="en-AU" sz="1600" dirty="0" smtClean="0"/>
              <a:t> and </a:t>
            </a:r>
            <a:r>
              <a:rPr lang="en-AU" sz="1600" dirty="0" err="1" smtClean="0"/>
              <a:t>ie</a:t>
            </a:r>
            <a:r>
              <a:rPr lang="en-AU" sz="1600" dirty="0" smtClean="0"/>
              <a:t> so far</a:t>
            </a:r>
            <a:endParaRPr lang="en-AU" sz="1600" dirty="0"/>
          </a:p>
          <a:p>
            <a:pPr marL="888934" lvl="2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>
                <a:solidFill>
                  <a:schemeClr val="dk1"/>
                </a:solidFill>
              </a:rPr>
              <a:t>Remote Browser </a:t>
            </a:r>
            <a:r>
              <a:rPr lang="mr-IN" sz="1600" dirty="0" smtClean="0">
                <a:solidFill>
                  <a:schemeClr val="dk1"/>
                </a:solidFill>
              </a:rPr>
              <a:t>–</a:t>
            </a:r>
            <a:r>
              <a:rPr lang="en-AU" sz="1600" dirty="0" smtClean="0">
                <a:solidFill>
                  <a:schemeClr val="dk1"/>
                </a:solidFill>
              </a:rPr>
              <a:t> Support all kind of devices and browsers, such as browser stack</a:t>
            </a:r>
            <a:endParaRPr lang="en-AU" sz="2396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Capabilities</a:t>
            </a:r>
            <a:endParaRPr lang="en-AU" dirty="0"/>
          </a:p>
        </p:txBody>
      </p:sp>
      <p:sp>
        <p:nvSpPr>
          <p:cNvPr id="33" name="Shape 161"/>
          <p:cNvSpPr txBox="1"/>
          <p:nvPr/>
        </p:nvSpPr>
        <p:spPr>
          <a:xfrm>
            <a:off x="1947479" y="1629747"/>
            <a:ext cx="10405241" cy="4296039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Failure Handling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Rerun</a:t>
            </a:r>
            <a:r>
              <a:rPr lang="en-AU" sz="1600" dirty="0" smtClean="0"/>
              <a:t> </a:t>
            </a:r>
            <a:r>
              <a:rPr lang="mr-IN" sz="1600" dirty="0" smtClean="0"/>
              <a:t>–</a:t>
            </a:r>
            <a:r>
              <a:rPr lang="en-AU" sz="1600" dirty="0" smtClean="0"/>
              <a:t> Rerun failed scenarios immediately, configurable retry times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Reporting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Report</a:t>
            </a:r>
            <a:r>
              <a:rPr lang="en-AU" sz="1600" dirty="0" smtClean="0"/>
              <a:t>: Html Report, </a:t>
            </a:r>
            <a:r>
              <a:rPr lang="en-AU" sz="1600" dirty="0" err="1" smtClean="0"/>
              <a:t>Json</a:t>
            </a:r>
            <a:r>
              <a:rPr lang="en-AU" sz="1600" dirty="0" smtClean="0"/>
              <a:t> Report, Junit Report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Smart</a:t>
            </a:r>
            <a:r>
              <a:rPr lang="en-AU" sz="1600" dirty="0" smtClean="0"/>
              <a:t>: Remove flaky failures from CI Build Result</a:t>
            </a:r>
            <a:endParaRPr lang="en-AU" sz="1600" dirty="0"/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Useful Helpers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err="1" smtClean="0"/>
              <a:t>ActionHelper</a:t>
            </a:r>
            <a:r>
              <a:rPr lang="en-AU" sz="1600" dirty="0" smtClean="0"/>
              <a:t>, </a:t>
            </a:r>
            <a:r>
              <a:rPr lang="en-AU" sz="1600" dirty="0" err="1" smtClean="0"/>
              <a:t>ElementHelper</a:t>
            </a:r>
            <a:r>
              <a:rPr lang="en-AU" sz="1600" dirty="0" smtClean="0"/>
              <a:t>, </a:t>
            </a:r>
            <a:r>
              <a:rPr lang="en-AU" sz="1600" dirty="0" err="1" smtClean="0"/>
              <a:t>CookieHelper</a:t>
            </a:r>
            <a:r>
              <a:rPr lang="en-AU" sz="1600" dirty="0" smtClean="0"/>
              <a:t>, </a:t>
            </a:r>
            <a:r>
              <a:rPr lang="en-AU" sz="1600" dirty="0" err="1" smtClean="0"/>
              <a:t>AirportHelper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Advanced Functions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API Consumer</a:t>
            </a:r>
            <a:r>
              <a:rPr lang="en-AU" sz="1600" dirty="0" smtClean="0"/>
              <a:t>: Retrieve data from APIs to support tests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>
                <a:solidFill>
                  <a:schemeClr val="dk1"/>
                </a:solidFill>
              </a:rPr>
              <a:t>Local Server: </a:t>
            </a:r>
            <a:r>
              <a:rPr lang="en-AU" sz="1600" dirty="0" smtClean="0">
                <a:solidFill>
                  <a:schemeClr val="dk1"/>
                </a:solidFill>
              </a:rPr>
              <a:t>Launch local web server to mock 3-party website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2000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Others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/>
              <a:t>Centralised Configuration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dirty="0" smtClean="0">
                <a:solidFill>
                  <a:schemeClr val="dk1"/>
                </a:solidFill>
              </a:rPr>
              <a:t>Easy to integrate with mobile testing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Improvement</a:t>
            </a:r>
            <a:endParaRPr lang="en-AU" dirty="0"/>
          </a:p>
        </p:txBody>
      </p:sp>
      <p:sp>
        <p:nvSpPr>
          <p:cNvPr id="33" name="Shape 161"/>
          <p:cNvSpPr txBox="1"/>
          <p:nvPr/>
        </p:nvSpPr>
        <p:spPr>
          <a:xfrm>
            <a:off x="1686222" y="2128510"/>
            <a:ext cx="10405241" cy="4296039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API Stub &amp; Monitoring</a:t>
            </a: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Mock Server </a:t>
            </a:r>
            <a:r>
              <a:rPr lang="mr-IN" sz="1600" dirty="0" smtClean="0"/>
              <a:t>–</a:t>
            </a:r>
            <a:r>
              <a:rPr lang="en-AU" sz="1600" dirty="0" smtClean="0"/>
              <a:t> </a:t>
            </a:r>
            <a:r>
              <a:rPr lang="en-AU" sz="1600" dirty="0">
                <a:solidFill>
                  <a:schemeClr val="dk1"/>
                </a:solidFill>
              </a:rPr>
              <a:t>Monitor API call and mock response</a:t>
            </a:r>
            <a:endParaRPr lang="en-AU" sz="1600" dirty="0" smtClean="0"/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Security Testing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ZAP</a:t>
            </a:r>
            <a:r>
              <a:rPr lang="en-AU" sz="1600" dirty="0"/>
              <a:t> </a:t>
            </a:r>
            <a:r>
              <a:rPr lang="mr-IN" sz="1600" dirty="0"/>
              <a:t>–</a:t>
            </a:r>
            <a:r>
              <a:rPr lang="en-AU" sz="1600" dirty="0" smtClean="0"/>
              <a:t> Record &amp; Explore any security risks during test</a:t>
            </a: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2396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smtClean="0">
                <a:solidFill>
                  <a:schemeClr val="dk1"/>
                </a:solidFill>
              </a:rPr>
              <a:t>Others</a:t>
            </a:r>
            <a:endParaRPr lang="en-AU" sz="2396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Accessibility Test</a:t>
            </a:r>
            <a:endParaRPr lang="en-AU" sz="1600" dirty="0"/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r>
              <a:rPr lang="en-AU" sz="1600" b="1" dirty="0" smtClean="0"/>
              <a:t>Visual</a:t>
            </a:r>
            <a:r>
              <a:rPr lang="en-AU" sz="1600" dirty="0" smtClean="0"/>
              <a:t> </a:t>
            </a:r>
            <a:r>
              <a:rPr lang="en-AU" sz="1600" b="1" dirty="0" smtClean="0">
                <a:solidFill>
                  <a:schemeClr val="dk1"/>
                </a:solidFill>
              </a:rPr>
              <a:t>Test</a:t>
            </a:r>
            <a:endParaRPr lang="en-AU" sz="2396" b="1" dirty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5436881" y="2489037"/>
            <a:ext cx="6074971" cy="3352800"/>
            <a:chOff x="2826574" y="2242456"/>
            <a:chExt cx="6074971" cy="3352800"/>
          </a:xfrm>
        </p:grpSpPr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4405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Model</a:t>
              </a: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5070764" y="4310731"/>
              <a:ext cx="1925781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Components</a:t>
              </a: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4786745" y="2242456"/>
              <a:ext cx="4114800" cy="685800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66275"/>
                    <a:invGamma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5548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Helpers</a:t>
              </a: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6691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Selenium</a:t>
              </a: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7834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Utilities</a:t>
              </a: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3262745" y="4909456"/>
              <a:ext cx="1066800" cy="685800"/>
            </a:xfrm>
            <a:prstGeom prst="rect">
              <a:avLst/>
            </a:prstGeom>
            <a:gradFill rotWithShape="0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Report</a:t>
              </a: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6310745" y="3385456"/>
              <a:ext cx="2590800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Cookies</a:t>
              </a: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3262745" y="3385456"/>
              <a:ext cx="2971800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Local Storages</a:t>
              </a: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7091548" y="4310731"/>
              <a:ext cx="1809997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Widgets</a:t>
              </a: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262745" y="3004456"/>
              <a:ext cx="5638800" cy="3048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Step</a:t>
              </a:r>
              <a:r>
                <a:rPr kumimoji="0" lang="en-US" altLang="en-US" sz="18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 Definitions</a:t>
              </a:r>
              <a:endPara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6767945" y="2318656"/>
              <a:ext cx="1981200" cy="533400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66275"/>
                    <a:invGamma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Steps</a:t>
              </a: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2826574" y="2242456"/>
              <a:ext cx="1883971" cy="685800"/>
            </a:xfrm>
            <a:prstGeom prst="rect">
              <a:avLst/>
            </a:prstGeom>
            <a:gradFill rotWithShape="0">
              <a:gsLst>
                <a:gs pos="0">
                  <a:srgbClr val="99CC00">
                    <a:gamma/>
                    <a:shade val="66275"/>
                    <a:invGamma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12700">
              <a:solidFill>
                <a:srgbClr val="99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800" b="1" kern="0" dirty="0" smtClean="0">
                  <a:solidFill>
                    <a:srgbClr val="FFFFFF"/>
                  </a:solidFill>
                  <a:latin typeface="Times New Roman" charset="0"/>
                </a:rPr>
                <a:t>Feature</a:t>
              </a:r>
              <a:endParaRPr kumimoji="0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5243945" y="2394856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solidFill>
                    <a:srgbClr val="FFFFFF"/>
                  </a:solidFill>
                  <a:latin typeface="Times New Roman" charset="0"/>
                </a:rPr>
                <a:t>Scenarios</a:t>
              </a:r>
              <a:endParaRPr lang="en-US" altLang="en-US" sz="1800" b="1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826574" y="3004456"/>
              <a:ext cx="304800" cy="25908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vert270"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kern="0">
                  <a:solidFill>
                    <a:srgbClr val="FFFFFF"/>
                  </a:solidFill>
                  <a:latin typeface="Times New Roman" charset="0"/>
                </a:rPr>
                <a:t>Configuration</a:t>
              </a:r>
            </a:p>
          </p:txBody>
        </p:sp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3280309" y="3916856"/>
              <a:ext cx="5621235" cy="32002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Pages</a:t>
              </a:r>
            </a:p>
          </p:txBody>
        </p:sp>
        <p:sp>
          <p:nvSpPr>
            <p:cNvPr id="73" name="Rectangle 4"/>
            <p:cNvSpPr>
              <a:spLocks noChangeArrowheads="1"/>
            </p:cNvSpPr>
            <p:nvPr/>
          </p:nvSpPr>
          <p:spPr bwMode="auto">
            <a:xfrm>
              <a:off x="3280309" y="4310731"/>
              <a:ext cx="1695452" cy="457200"/>
            </a:xfrm>
            <a:prstGeom prst="rect">
              <a:avLst/>
            </a:prstGeom>
            <a:gradFill rotWithShape="0">
              <a:gsLst>
                <a:gs pos="0">
                  <a:srgbClr val="009999">
                    <a:gamma/>
                    <a:shade val="66275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>
              <a:solidFill>
                <a:srgbClr val="0099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charset="0"/>
                </a:rPr>
                <a:t>Elements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6" y="1521837"/>
            <a:ext cx="3695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Configuration </a:t>
            </a:r>
            <a:r>
              <a:rPr lang="mr-IN" dirty="0" smtClean="0"/>
              <a:t>–</a:t>
            </a:r>
            <a:r>
              <a:rPr lang="en-AU" dirty="0" smtClean="0"/>
              <a:t> What is configurable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72" y="2208718"/>
            <a:ext cx="8509000" cy="2529537"/>
          </a:xfrm>
          <a:prstGeom prst="rect">
            <a:avLst/>
          </a:prstGeom>
        </p:spPr>
      </p:pic>
      <p:sp>
        <p:nvSpPr>
          <p:cNvPr id="33" name="Shape 161"/>
          <p:cNvSpPr txBox="1"/>
          <p:nvPr/>
        </p:nvSpPr>
        <p:spPr>
          <a:xfrm>
            <a:off x="415562" y="2354141"/>
            <a:ext cx="3491419" cy="4847914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GlobalConfig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 smtClean="0">
              <a:solidFill>
                <a:schemeClr val="dk1"/>
              </a:solidFill>
            </a:endParaRPr>
          </a:p>
          <a:p>
            <a:pPr marL="888431" lvl="1" indent="-342397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/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UrlConfig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v"/>
            </a:pPr>
            <a:endParaRPr lang="en-AU" sz="1600" dirty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TestDataConfig</a:t>
            </a: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endParaRPr lang="en-AU" sz="2396" dirty="0" smtClean="0">
              <a:solidFill>
                <a:schemeClr val="dk1"/>
              </a:solidFill>
            </a:endParaRPr>
          </a:p>
          <a:p>
            <a:pPr marL="342397" indent="-34239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396" dirty="0" err="1" smtClean="0">
                <a:solidFill>
                  <a:schemeClr val="dk1"/>
                </a:solidFill>
              </a:rPr>
              <a:t>RemoteDriver</a:t>
            </a:r>
            <a:endParaRPr lang="en-AU" sz="2396" dirty="0" smtClean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741" y="2550234"/>
            <a:ext cx="709930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741" y="3674184"/>
            <a:ext cx="2463800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843" y="5139650"/>
            <a:ext cx="2565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51" y="3991199"/>
            <a:ext cx="6435584" cy="29265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Configuration </a:t>
            </a:r>
            <a:r>
              <a:rPr lang="mr-IN" dirty="0" smtClean="0"/>
              <a:t>–</a:t>
            </a:r>
            <a:r>
              <a:rPr lang="en-AU" dirty="0" smtClean="0"/>
              <a:t> CI Customised Run</a:t>
            </a:r>
            <a:endParaRPr lang="en-AU" dirty="0"/>
          </a:p>
        </p:txBody>
      </p:sp>
      <p:sp>
        <p:nvSpPr>
          <p:cNvPr id="33" name="Shape 161"/>
          <p:cNvSpPr txBox="1"/>
          <p:nvPr/>
        </p:nvSpPr>
        <p:spPr>
          <a:xfrm>
            <a:off x="929912" y="1668219"/>
            <a:ext cx="10714401" cy="2322980"/>
          </a:xfrm>
          <a:prstGeom prst="rect">
            <a:avLst/>
          </a:prstGeom>
          <a:noFill/>
          <a:ln>
            <a:noFill/>
          </a:ln>
        </p:spPr>
        <p:txBody>
          <a:bodyPr lIns="68472" tIns="34227" rIns="68472" bIns="34227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AU" sz="2396" dirty="0" smtClean="0">
                <a:solidFill>
                  <a:schemeClr val="dk1"/>
                </a:solidFill>
              </a:rPr>
              <a:t>Most configurations can be overwritten from CI.  Loading Priority:</a:t>
            </a:r>
          </a:p>
          <a:p>
            <a:pPr>
              <a:buClr>
                <a:schemeClr val="dk1"/>
              </a:buClr>
              <a:buSzPct val="100000"/>
            </a:pPr>
            <a:endParaRPr lang="en-AU" sz="2396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r>
              <a:rPr lang="en-AU" sz="2000" dirty="0" err="1" smtClean="0">
                <a:solidFill>
                  <a:schemeClr val="dk1"/>
                </a:solidFill>
              </a:rPr>
              <a:t>GlobalConfig</a:t>
            </a:r>
            <a:r>
              <a:rPr lang="en-AU" sz="2000" dirty="0" smtClean="0">
                <a:solidFill>
                  <a:schemeClr val="dk1"/>
                </a:solidFill>
              </a:rPr>
              <a:t>: </a:t>
            </a:r>
            <a:endParaRPr lang="en-AU" sz="20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	</a:t>
            </a:r>
            <a:r>
              <a:rPr lang="en-AU" sz="2000" dirty="0" err="1" smtClean="0">
                <a:solidFill>
                  <a:schemeClr val="dk1"/>
                </a:solidFill>
              </a:rPr>
              <a:t>Env</a:t>
            </a:r>
            <a:r>
              <a:rPr lang="en-AU" sz="2000" dirty="0" smtClean="0">
                <a:solidFill>
                  <a:schemeClr val="dk1"/>
                </a:solidFill>
              </a:rPr>
              <a:t> Variable -&gt; </a:t>
            </a:r>
            <a:r>
              <a:rPr lang="en-AU" sz="2000" dirty="0" err="1" smtClean="0">
                <a:solidFill>
                  <a:schemeClr val="dk1"/>
                </a:solidFill>
              </a:rPr>
              <a:t>Yaml</a:t>
            </a:r>
            <a:r>
              <a:rPr lang="en-AU" sz="2000" dirty="0" smtClean="0">
                <a:solidFill>
                  <a:schemeClr val="dk1"/>
                </a:solidFill>
              </a:rPr>
              <a:t> File -&gt; Terminate Whole Test</a:t>
            </a:r>
          </a:p>
          <a:p>
            <a:pPr>
              <a:buClr>
                <a:schemeClr val="dk1"/>
              </a:buClr>
              <a:buSzPct val="100000"/>
            </a:pPr>
            <a:endParaRPr lang="en-AU" sz="2000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dk1"/>
              </a:buClr>
              <a:buSzPct val="100000"/>
              <a:buFont typeface="Wingdings" charset="2"/>
              <a:buChar char="Ø"/>
            </a:pPr>
            <a:r>
              <a:rPr lang="en-AU" sz="2000" dirty="0" err="1" smtClean="0">
                <a:solidFill>
                  <a:schemeClr val="dk1"/>
                </a:solidFill>
              </a:rPr>
              <a:t>UrlConfig</a:t>
            </a:r>
            <a:r>
              <a:rPr lang="en-AU" sz="2000" dirty="0">
                <a:solidFill>
                  <a:schemeClr val="dk1"/>
                </a:solidFill>
              </a:rPr>
              <a:t>: </a:t>
            </a:r>
          </a:p>
          <a:p>
            <a:pPr>
              <a:buClr>
                <a:schemeClr val="dk1"/>
              </a:buClr>
              <a:buSzPct val="100000"/>
            </a:pPr>
            <a:r>
              <a:rPr lang="en-AU" sz="2000" dirty="0" smtClean="0">
                <a:solidFill>
                  <a:schemeClr val="dk1"/>
                </a:solidFill>
              </a:rPr>
              <a:t>	</a:t>
            </a:r>
            <a:r>
              <a:rPr lang="en-AU" sz="2000" dirty="0" err="1" smtClean="0">
                <a:solidFill>
                  <a:schemeClr val="dk1"/>
                </a:solidFill>
              </a:rPr>
              <a:t>Env</a:t>
            </a:r>
            <a:r>
              <a:rPr lang="en-AU" sz="2000" dirty="0" smtClean="0">
                <a:solidFill>
                  <a:schemeClr val="dk1"/>
                </a:solidFill>
              </a:rPr>
              <a:t> Variable -&gt; </a:t>
            </a:r>
            <a:r>
              <a:rPr lang="en-AU" sz="2000" dirty="0" err="1" smtClean="0">
                <a:solidFill>
                  <a:schemeClr val="dk1"/>
                </a:solidFill>
              </a:rPr>
              <a:t>Yaml</a:t>
            </a:r>
            <a:r>
              <a:rPr lang="en-AU" sz="2000" dirty="0" smtClean="0">
                <a:solidFill>
                  <a:schemeClr val="dk1"/>
                </a:solidFill>
              </a:rPr>
              <a:t>(</a:t>
            </a:r>
            <a:r>
              <a:rPr lang="en-AU" sz="2000" dirty="0" err="1" smtClean="0">
                <a:solidFill>
                  <a:schemeClr val="dk1"/>
                </a:solidFill>
              </a:rPr>
              <a:t>Env</a:t>
            </a:r>
            <a:r>
              <a:rPr lang="en-AU" sz="2000" dirty="0" smtClean="0">
                <a:solidFill>
                  <a:schemeClr val="dk1"/>
                </a:solidFill>
              </a:rPr>
              <a:t>) -&gt;</a:t>
            </a:r>
            <a:r>
              <a:rPr lang="en-AU" sz="2000" dirty="0" err="1" smtClean="0">
                <a:solidFill>
                  <a:schemeClr val="dk1"/>
                </a:solidFill>
              </a:rPr>
              <a:t>Yaml</a:t>
            </a:r>
            <a:r>
              <a:rPr lang="en-AU" sz="2000" dirty="0" smtClean="0">
                <a:solidFill>
                  <a:schemeClr val="dk1"/>
                </a:solidFill>
              </a:rPr>
              <a:t>(</a:t>
            </a:r>
            <a:r>
              <a:rPr lang="en-AU" sz="2000" dirty="0" err="1" smtClean="0">
                <a:solidFill>
                  <a:schemeClr val="dk1"/>
                </a:solidFill>
              </a:rPr>
              <a:t>Defaut</a:t>
            </a:r>
            <a:r>
              <a:rPr lang="en-AU" sz="2000" dirty="0" smtClean="0">
                <a:solidFill>
                  <a:schemeClr val="dk1"/>
                </a:solidFill>
              </a:rPr>
              <a:t>) -&gt; Fail Current Test</a:t>
            </a:r>
            <a:endParaRPr lang="en-AU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antas Vault">
  <a:themeElements>
    <a:clrScheme name="Qantas Vault 1">
      <a:dk1>
        <a:srgbClr val="323232"/>
      </a:dk1>
      <a:lt1>
        <a:srgbClr val="FFFFFF"/>
      </a:lt1>
      <a:dk2>
        <a:srgbClr val="323232"/>
      </a:dk2>
      <a:lt2>
        <a:srgbClr val="595959"/>
      </a:lt2>
      <a:accent1>
        <a:srgbClr val="8DE2E0"/>
      </a:accent1>
      <a:accent2>
        <a:srgbClr val="AFAFAF"/>
      </a:accent2>
      <a:accent3>
        <a:srgbClr val="F5F5F5"/>
      </a:accent3>
      <a:accent4>
        <a:srgbClr val="F70500"/>
      </a:accent4>
      <a:accent5>
        <a:srgbClr val="D20000"/>
      </a:accent5>
      <a:accent6>
        <a:srgbClr val="E3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ntas Vault" id="{16D9A1FA-1CAB-0C41-9078-74424D8340AB}" vid="{F3612FCB-B723-EA46-AC58-F287112D7D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ec9b6c8-543a-4c2d-bcf4-a867c3ba6257">
      <UserInfo>
        <DisplayName>Carole Ge</DisplayName>
        <AccountId>3012</AccountId>
        <AccountType/>
      </UserInfo>
      <UserInfo>
        <DisplayName>Denise Mamouzelos</DisplayName>
        <AccountId>1078</AccountId>
        <AccountType/>
      </UserInfo>
      <UserInfo>
        <DisplayName>Renae Larson</DisplayName>
        <AccountId>2511</AccountId>
        <AccountType/>
      </UserInfo>
      <UserInfo>
        <DisplayName>Kylie Butterfield</DisplayName>
        <AccountId>4411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B89FE567CF0B44AA3CB4590AD8DE68" ma:contentTypeVersion="4" ma:contentTypeDescription="Create a new document." ma:contentTypeScope="" ma:versionID="c60fa4ff97c7e943f16e31c25e101d4c">
  <xsd:schema xmlns:xsd="http://www.w3.org/2001/XMLSchema" xmlns:xs="http://www.w3.org/2001/XMLSchema" xmlns:p="http://schemas.microsoft.com/office/2006/metadata/properties" xmlns:ns2="0ec9b6c8-543a-4c2d-bcf4-a867c3ba6257" targetNamespace="http://schemas.microsoft.com/office/2006/metadata/properties" ma:root="true" ma:fieldsID="c0bbd0a73718e261d9921c01a4287c85" ns2:_="">
    <xsd:import namespace="0ec9b6c8-543a-4c2d-bcf4-a867c3ba625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9b6c8-543a-4c2d-bcf4-a867c3ba62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F8C016-4A69-4A47-A37B-0EBA3616FE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501A65-89B8-4C08-9566-A18C4445260C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ec9b6c8-543a-4c2d-bcf4-a867c3ba625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6E487D-FAB6-42E0-A512-BEB2D7137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c9b6c8-543a-4c2d-bcf4-a867c3ba62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Qantas Vault</Template>
  <TotalTime>20312</TotalTime>
  <Words>816</Words>
  <Application>Microsoft Macintosh PowerPoint</Application>
  <PresentationFormat>Custom</PresentationFormat>
  <Paragraphs>242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.AppleSystemUIFont</vt:lpstr>
      <vt:lpstr>Calibri</vt:lpstr>
      <vt:lpstr>Mangal</vt:lpstr>
      <vt:lpstr>Times New Roman</vt:lpstr>
      <vt:lpstr>Wingdings</vt:lpstr>
      <vt:lpstr>宋体</vt:lpstr>
      <vt:lpstr>Arial</vt:lpstr>
      <vt:lpstr>Qantas Vault</vt:lpstr>
      <vt:lpstr>Qantas Web Automation Test Framework 2.0  </vt:lpstr>
      <vt:lpstr>About Q.com Automation Test</vt:lpstr>
      <vt:lpstr>Tool Sets</vt:lpstr>
      <vt:lpstr>Capabilities</vt:lpstr>
      <vt:lpstr>Capabilities</vt:lpstr>
      <vt:lpstr>Continuous Improvement</vt:lpstr>
      <vt:lpstr>Architecture Overview</vt:lpstr>
      <vt:lpstr>Configuration – What is configurable</vt:lpstr>
      <vt:lpstr>Configuration – CI Customised Run</vt:lpstr>
      <vt:lpstr>Test Runners</vt:lpstr>
      <vt:lpstr>Helpers / Common functions</vt:lpstr>
      <vt:lpstr>Web Service Helper</vt:lpstr>
      <vt:lpstr>Page Objects -- Terminology</vt:lpstr>
      <vt:lpstr>Model – Component/Widget</vt:lpstr>
      <vt:lpstr>Model – Page/Steps</vt:lpstr>
      <vt:lpstr>In a page/widget/component</vt:lpstr>
      <vt:lpstr>In a test step</vt:lpstr>
      <vt:lpstr>What makes a poor test</vt:lpstr>
      <vt:lpstr>What makes a poor test</vt:lpstr>
      <vt:lpstr>Where are we</vt:lpstr>
      <vt:lpstr>Demo Time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Jun Sheng</cp:lastModifiedBy>
  <cp:revision>375</cp:revision>
  <dcterms:created xsi:type="dcterms:W3CDTF">2016-10-06T23:26:08Z</dcterms:created>
  <dcterms:modified xsi:type="dcterms:W3CDTF">2018-01-11T03:28:22Z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0x0101002FB89FE567CF0B44AA3CB4590AD8DE68</vt:lpwstr>
  </property>
</Properties>
</file>