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8" r:id="rId3"/>
    <p:sldId id="298" r:id="rId4"/>
    <p:sldId id="257" r:id="rId5"/>
    <p:sldId id="299" r:id="rId6"/>
    <p:sldId id="300" r:id="rId7"/>
    <p:sldId id="301" r:id="rId8"/>
    <p:sldId id="306" r:id="rId9"/>
    <p:sldId id="303" r:id="rId10"/>
    <p:sldId id="307" r:id="rId11"/>
    <p:sldId id="304" r:id="rId12"/>
    <p:sldId id="305" r:id="rId13"/>
    <p:sldId id="308" r:id="rId14"/>
  </p:sldIdLst>
  <p:sldSz cx="9144000" cy="5143500" type="screen16x9"/>
  <p:notesSz cx="6858000" cy="9144000"/>
  <p:embeddedFontLst>
    <p:embeddedFont>
      <p:font typeface="Nunito Sans" pitchFamily="2" charset="0"/>
      <p:regular r:id="rId16"/>
      <p:bold r:id="rId17"/>
      <p:italic r:id="rId18"/>
      <p:boldItalic r:id="rId19"/>
    </p:embeddedFont>
    <p:embeddedFont>
      <p:font typeface="Open Sans ExtraBold" panose="020B0906030804020204" pitchFamily="34" charset="0"/>
      <p:bold r:id="rId20"/>
      <p:boldItalic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E13D83-3857-4637-B1AF-A087A87EA58D}">
  <a:tblStyle styleId="{BAE13D83-3857-4637-B1AF-A087A87EA5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8694b295a0_1_3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8694b295a0_1_3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8dfbd73c83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8dfbd73c83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4496075" y="144475"/>
            <a:ext cx="4503600" cy="157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96075" y="1815000"/>
            <a:ext cx="4503600" cy="3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539499"/>
            <a:ext cx="3557100" cy="2833200"/>
          </a:xfrm>
          <a:prstGeom prst="rect">
            <a:avLst/>
          </a:prstGeom>
        </p:spPr>
        <p:txBody>
          <a:bodyPr spcFirstLastPara="1" wrap="square" lIns="91425" tIns="91425" rIns="91425" bIns="91425" anchor="ctr" anchorCtr="0">
            <a:noAutofit/>
          </a:bodyPr>
          <a:lstStyle>
            <a:lvl1pPr lvl="0">
              <a:spcBef>
                <a:spcPts val="0"/>
              </a:spcBef>
              <a:spcAft>
                <a:spcPts val="0"/>
              </a:spcAft>
              <a:buSzPts val="6000"/>
              <a:buFont typeface="Open Sans ExtraBold"/>
              <a:buNone/>
              <a:defRPr sz="5600">
                <a:latin typeface="Open Sans ExtraBold"/>
                <a:ea typeface="Open Sans ExtraBold"/>
                <a:cs typeface="Open Sans ExtraBold"/>
                <a:sym typeface="Open Sans ExtraBold"/>
              </a:defRPr>
            </a:lvl1pPr>
            <a:lvl2pPr lvl="1"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2pPr>
            <a:lvl3pPr lvl="2"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3pPr>
            <a:lvl4pPr lvl="3"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4pPr>
            <a:lvl5pPr lvl="4"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5pPr>
            <a:lvl6pPr lvl="5"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6pPr>
            <a:lvl7pPr lvl="6"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7pPr>
            <a:lvl8pPr lvl="7"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8pPr>
            <a:lvl9pPr lvl="8"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9pPr>
          </a:lstStyle>
          <a:p>
            <a:endParaRPr/>
          </a:p>
        </p:txBody>
      </p:sp>
      <p:sp>
        <p:nvSpPr>
          <p:cNvPr id="17" name="Google Shape;17;p2"/>
          <p:cNvSpPr txBox="1">
            <a:spLocks noGrp="1"/>
          </p:cNvSpPr>
          <p:nvPr>
            <p:ph type="subTitle" idx="1"/>
          </p:nvPr>
        </p:nvSpPr>
        <p:spPr>
          <a:xfrm>
            <a:off x="713225" y="4043375"/>
            <a:ext cx="2463900" cy="56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grpSp>
        <p:nvGrpSpPr>
          <p:cNvPr id="18" name="Google Shape;18;p2"/>
          <p:cNvGrpSpPr/>
          <p:nvPr/>
        </p:nvGrpSpPr>
        <p:grpSpPr>
          <a:xfrm>
            <a:off x="5211905" y="468083"/>
            <a:ext cx="829932" cy="142840"/>
            <a:chOff x="1973350" y="1241613"/>
            <a:chExt cx="1033925" cy="177950"/>
          </a:xfrm>
        </p:grpSpPr>
        <p:sp>
          <p:nvSpPr>
            <p:cNvPr id="19" name="Google Shape;19;p2"/>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642060" y="3085478"/>
            <a:ext cx="144051" cy="54401"/>
            <a:chOff x="4736324" y="1804332"/>
            <a:chExt cx="88691" cy="33492"/>
          </a:xfrm>
        </p:grpSpPr>
        <p:sp>
          <p:nvSpPr>
            <p:cNvPr id="23" name="Google Shape;23;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12660" y="2644803"/>
            <a:ext cx="144051" cy="54401"/>
            <a:chOff x="4736324" y="1804332"/>
            <a:chExt cx="88691" cy="33492"/>
          </a:xfrm>
        </p:grpSpPr>
        <p:sp>
          <p:nvSpPr>
            <p:cNvPr id="27" name="Google Shape;27;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p:nvPr/>
        </p:nvSpPr>
        <p:spPr>
          <a:xfrm>
            <a:off x="2622039" y="1100678"/>
            <a:ext cx="3795" cy="29230"/>
          </a:xfrm>
          <a:custGeom>
            <a:avLst/>
            <a:gdLst/>
            <a:ahLst/>
            <a:cxnLst/>
            <a:rect l="l" t="t" r="r" b="b"/>
            <a:pathLst>
              <a:path w="161" h="1240" fill="none" extrusionOk="0">
                <a:moveTo>
                  <a:pt x="1" y="1"/>
                </a:moveTo>
                <a:cubicBezTo>
                  <a:pt x="81" y="401"/>
                  <a:pt x="121" y="840"/>
                  <a:pt x="161" y="1240"/>
                </a:cubicBezTo>
              </a:path>
            </a:pathLst>
          </a:custGeom>
          <a:noFill/>
          <a:ln w="6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814633" y="4449034"/>
            <a:ext cx="29230" cy="2852"/>
          </a:xfrm>
          <a:custGeom>
            <a:avLst/>
            <a:gdLst/>
            <a:ahLst/>
            <a:cxnLst/>
            <a:rect l="l" t="t" r="r" b="b"/>
            <a:pathLst>
              <a:path w="1240" h="121" fill="none" extrusionOk="0">
                <a:moveTo>
                  <a:pt x="1" y="121"/>
                </a:moveTo>
                <a:cubicBezTo>
                  <a:pt x="400" y="121"/>
                  <a:pt x="800" y="81"/>
                  <a:pt x="1240" y="1"/>
                </a:cubicBezTo>
              </a:path>
            </a:pathLst>
          </a:custGeom>
          <a:noFill/>
          <a:ln w="6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a:off x="527820" y="440509"/>
            <a:ext cx="4357107" cy="3416054"/>
            <a:chOff x="-309862" y="807695"/>
            <a:chExt cx="4680532" cy="3669625"/>
          </a:xfrm>
        </p:grpSpPr>
        <p:sp>
          <p:nvSpPr>
            <p:cNvPr id="34" name="Google Shape;34;p3"/>
            <p:cNvSpPr/>
            <p:nvPr/>
          </p:nvSpPr>
          <p:spPr>
            <a:xfrm>
              <a:off x="1304949" y="834073"/>
              <a:ext cx="36773" cy="11315"/>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331326" y="807695"/>
              <a:ext cx="36773" cy="11315"/>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368076" y="834073"/>
              <a:ext cx="36750" cy="11315"/>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78770" y="4233298"/>
              <a:ext cx="37692" cy="11315"/>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52392" y="4206921"/>
              <a:ext cx="36750" cy="11315"/>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15666" y="4233298"/>
              <a:ext cx="36773" cy="11315"/>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385968" y="2720227"/>
              <a:ext cx="36773" cy="11315"/>
            </a:xfrm>
            <a:custGeom>
              <a:avLst/>
              <a:gdLst/>
              <a:ahLst/>
              <a:cxnLst/>
              <a:rect l="l" t="t" r="r" b="b"/>
              <a:pathLst>
                <a:path w="1560" h="480" extrusionOk="0">
                  <a:moveTo>
                    <a:pt x="800" y="0"/>
                  </a:moveTo>
                  <a:cubicBezTo>
                    <a:pt x="360" y="0"/>
                    <a:pt x="1" y="120"/>
                    <a:pt x="1" y="240"/>
                  </a:cubicBezTo>
                  <a:cubicBezTo>
                    <a:pt x="1" y="360"/>
                    <a:pt x="360" y="480"/>
                    <a:pt x="800" y="480"/>
                  </a:cubicBezTo>
                  <a:cubicBezTo>
                    <a:pt x="1240" y="480"/>
                    <a:pt x="1559" y="360"/>
                    <a:pt x="1559" y="240"/>
                  </a:cubicBezTo>
                  <a:cubicBezTo>
                    <a:pt x="1559"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412345" y="2693849"/>
              <a:ext cx="36773" cy="11315"/>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49095" y="2720227"/>
              <a:ext cx="36773" cy="11315"/>
            </a:xfrm>
            <a:custGeom>
              <a:avLst/>
              <a:gdLst/>
              <a:ahLst/>
              <a:cxnLst/>
              <a:rect l="l" t="t" r="r" b="b"/>
              <a:pathLst>
                <a:path w="1560" h="480" extrusionOk="0">
                  <a:moveTo>
                    <a:pt x="800" y="0"/>
                  </a:moveTo>
                  <a:cubicBezTo>
                    <a:pt x="360" y="0"/>
                    <a:pt x="0" y="120"/>
                    <a:pt x="0" y="240"/>
                  </a:cubicBezTo>
                  <a:cubicBezTo>
                    <a:pt x="0" y="360"/>
                    <a:pt x="360" y="480"/>
                    <a:pt x="800" y="480"/>
                  </a:cubicBezTo>
                  <a:cubicBezTo>
                    <a:pt x="1239" y="480"/>
                    <a:pt x="1559" y="360"/>
                    <a:pt x="1559" y="240"/>
                  </a:cubicBezTo>
                  <a:cubicBezTo>
                    <a:pt x="1559" y="120"/>
                    <a:pt x="123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076698" y="938641"/>
              <a:ext cx="36773" cy="11338"/>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103075" y="912263"/>
              <a:ext cx="36773" cy="12281"/>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139825" y="938641"/>
              <a:ext cx="36773" cy="11338"/>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270770" y="4466006"/>
              <a:ext cx="36773" cy="11315"/>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297148" y="4440571"/>
              <a:ext cx="36773" cy="11315"/>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333897" y="4466006"/>
              <a:ext cx="36773" cy="11315"/>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210345" y="3919548"/>
              <a:ext cx="36750" cy="11338"/>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236723" y="3894113"/>
              <a:ext cx="36750" cy="11338"/>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273449" y="3919548"/>
              <a:ext cx="36773" cy="11338"/>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09862" y="2041881"/>
              <a:ext cx="36750" cy="11338"/>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83484" y="2015503"/>
              <a:ext cx="36773" cy="12281"/>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46735" y="2041881"/>
              <a:ext cx="36750" cy="11338"/>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3"/>
          <p:cNvGrpSpPr/>
          <p:nvPr/>
        </p:nvGrpSpPr>
        <p:grpSpPr>
          <a:xfrm rot="221190">
            <a:off x="1637223" y="1053416"/>
            <a:ext cx="458746" cy="455427"/>
            <a:chOff x="3657533" y="3729124"/>
            <a:chExt cx="606916" cy="602525"/>
          </a:xfrm>
        </p:grpSpPr>
        <p:sp>
          <p:nvSpPr>
            <p:cNvPr id="56" name="Google Shape;56;p3"/>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557711" y="4142909"/>
            <a:ext cx="311036" cy="312573"/>
            <a:chOff x="3733161" y="3987123"/>
            <a:chExt cx="458755" cy="461023"/>
          </a:xfrm>
        </p:grpSpPr>
        <p:sp>
          <p:nvSpPr>
            <p:cNvPr id="59" name="Google Shape;59;p3"/>
            <p:cNvSpPr/>
            <p:nvPr/>
          </p:nvSpPr>
          <p:spPr>
            <a:xfrm rot="621128">
              <a:off x="3759316" y="4021417"/>
              <a:ext cx="406445" cy="392435"/>
            </a:xfrm>
            <a:custGeom>
              <a:avLst/>
              <a:gdLst/>
              <a:ahLst/>
              <a:cxnLst/>
              <a:rect l="l" t="t" r="r" b="b"/>
              <a:pathLst>
                <a:path w="10419" h="9218" extrusionOk="0">
                  <a:moveTo>
                    <a:pt x="203" y="290"/>
                  </a:moveTo>
                  <a:cubicBezTo>
                    <a:pt x="1708" y="0"/>
                    <a:pt x="3488" y="246"/>
                    <a:pt x="4949" y="666"/>
                  </a:cubicBezTo>
                  <a:cubicBezTo>
                    <a:pt x="6150" y="999"/>
                    <a:pt x="7294" y="1534"/>
                    <a:pt x="8335" y="2258"/>
                  </a:cubicBezTo>
                  <a:cubicBezTo>
                    <a:pt x="9175" y="2865"/>
                    <a:pt x="9956" y="3719"/>
                    <a:pt x="10187" y="4775"/>
                  </a:cubicBezTo>
                  <a:cubicBezTo>
                    <a:pt x="10419" y="5861"/>
                    <a:pt x="9999" y="6859"/>
                    <a:pt x="9334" y="7698"/>
                  </a:cubicBezTo>
                  <a:cubicBezTo>
                    <a:pt x="8668" y="8538"/>
                    <a:pt x="7800" y="9174"/>
                    <a:pt x="6700" y="9203"/>
                  </a:cubicBezTo>
                  <a:cubicBezTo>
                    <a:pt x="5615" y="9218"/>
                    <a:pt x="4617" y="8653"/>
                    <a:pt x="3806" y="7973"/>
                  </a:cubicBezTo>
                  <a:cubicBezTo>
                    <a:pt x="2866" y="7134"/>
                    <a:pt x="2084" y="6150"/>
                    <a:pt x="1477" y="5050"/>
                  </a:cubicBezTo>
                  <a:cubicBezTo>
                    <a:pt x="739" y="3734"/>
                    <a:pt x="88" y="2055"/>
                    <a:pt x="15" y="536"/>
                  </a:cubicBezTo>
                  <a:cubicBezTo>
                    <a:pt x="1" y="406"/>
                    <a:pt x="88" y="304"/>
                    <a:pt x="203" y="29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621128">
              <a:off x="3816909" y="4089491"/>
              <a:ext cx="339309" cy="296987"/>
            </a:xfrm>
            <a:custGeom>
              <a:avLst/>
              <a:gdLst/>
              <a:ahLst/>
              <a:cxnLst/>
              <a:rect l="l" t="t" r="r" b="b"/>
              <a:pathLst>
                <a:path w="8698" h="6976" extrusionOk="0">
                  <a:moveTo>
                    <a:pt x="6744" y="5630"/>
                  </a:moveTo>
                  <a:lnTo>
                    <a:pt x="3778" y="5977"/>
                  </a:lnTo>
                  <a:cubicBezTo>
                    <a:pt x="3590" y="5991"/>
                    <a:pt x="3546" y="5702"/>
                    <a:pt x="3749" y="5673"/>
                  </a:cubicBezTo>
                  <a:lnTo>
                    <a:pt x="6411" y="5355"/>
                  </a:lnTo>
                  <a:lnTo>
                    <a:pt x="4356" y="3763"/>
                  </a:lnTo>
                  <a:lnTo>
                    <a:pt x="1245" y="4139"/>
                  </a:lnTo>
                  <a:cubicBezTo>
                    <a:pt x="1043" y="4154"/>
                    <a:pt x="1014" y="3864"/>
                    <a:pt x="1202" y="3835"/>
                  </a:cubicBezTo>
                  <a:lnTo>
                    <a:pt x="4024" y="3503"/>
                  </a:lnTo>
                  <a:lnTo>
                    <a:pt x="1868" y="1766"/>
                  </a:lnTo>
                  <a:lnTo>
                    <a:pt x="638" y="1911"/>
                  </a:lnTo>
                  <a:cubicBezTo>
                    <a:pt x="450" y="1940"/>
                    <a:pt x="406" y="1636"/>
                    <a:pt x="609" y="1621"/>
                  </a:cubicBezTo>
                  <a:lnTo>
                    <a:pt x="1535" y="1506"/>
                  </a:lnTo>
                  <a:lnTo>
                    <a:pt x="204" y="464"/>
                  </a:lnTo>
                  <a:cubicBezTo>
                    <a:pt x="1" y="305"/>
                    <a:pt x="247" y="1"/>
                    <a:pt x="450" y="160"/>
                  </a:cubicBezTo>
                  <a:lnTo>
                    <a:pt x="1766" y="1202"/>
                  </a:lnTo>
                  <a:lnTo>
                    <a:pt x="1665" y="276"/>
                  </a:lnTo>
                  <a:cubicBezTo>
                    <a:pt x="1651" y="189"/>
                    <a:pt x="1708" y="117"/>
                    <a:pt x="1795" y="117"/>
                  </a:cubicBezTo>
                  <a:cubicBezTo>
                    <a:pt x="1882" y="102"/>
                    <a:pt x="1954" y="160"/>
                    <a:pt x="1954" y="247"/>
                  </a:cubicBezTo>
                  <a:lnTo>
                    <a:pt x="2099" y="1462"/>
                  </a:lnTo>
                  <a:lnTo>
                    <a:pt x="4255" y="3199"/>
                  </a:lnTo>
                  <a:lnTo>
                    <a:pt x="3922" y="435"/>
                  </a:lnTo>
                  <a:cubicBezTo>
                    <a:pt x="3893" y="247"/>
                    <a:pt x="4197" y="203"/>
                    <a:pt x="4212" y="406"/>
                  </a:cubicBezTo>
                  <a:lnTo>
                    <a:pt x="4588" y="3459"/>
                  </a:lnTo>
                  <a:lnTo>
                    <a:pt x="6657" y="5065"/>
                  </a:lnTo>
                  <a:lnTo>
                    <a:pt x="6339" y="2388"/>
                  </a:lnTo>
                  <a:cubicBezTo>
                    <a:pt x="6310" y="2186"/>
                    <a:pt x="6614" y="2142"/>
                    <a:pt x="6643" y="2345"/>
                  </a:cubicBezTo>
                  <a:lnTo>
                    <a:pt x="6990" y="5326"/>
                  </a:lnTo>
                  <a:lnTo>
                    <a:pt x="8495" y="6512"/>
                  </a:lnTo>
                  <a:cubicBezTo>
                    <a:pt x="8697" y="6671"/>
                    <a:pt x="8466" y="6975"/>
                    <a:pt x="8263" y="68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rot="2976230">
            <a:off x="4317752" y="2920731"/>
            <a:ext cx="374593" cy="391229"/>
            <a:chOff x="3941912" y="3877117"/>
            <a:chExt cx="537560" cy="577447"/>
          </a:xfrm>
        </p:grpSpPr>
        <p:sp>
          <p:nvSpPr>
            <p:cNvPr id="62" name="Google Shape;62;p3"/>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3647860">
            <a:off x="4170619" y="4226789"/>
            <a:ext cx="374610" cy="391244"/>
            <a:chOff x="3941912" y="3877117"/>
            <a:chExt cx="537560" cy="577447"/>
          </a:xfrm>
        </p:grpSpPr>
        <p:sp>
          <p:nvSpPr>
            <p:cNvPr id="65" name="Google Shape;65;p3"/>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txBox="1">
            <a:spLocks noGrp="1"/>
          </p:cNvSpPr>
          <p:nvPr>
            <p:ph type="title" hasCustomPrompt="1"/>
          </p:nvPr>
        </p:nvSpPr>
        <p:spPr>
          <a:xfrm>
            <a:off x="6281375" y="921225"/>
            <a:ext cx="1735800" cy="66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60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68" name="Google Shape;68;p3"/>
          <p:cNvSpPr txBox="1">
            <a:spLocks noGrp="1"/>
          </p:cNvSpPr>
          <p:nvPr>
            <p:ph type="subTitle" idx="1"/>
          </p:nvPr>
        </p:nvSpPr>
        <p:spPr>
          <a:xfrm>
            <a:off x="5795375" y="3624700"/>
            <a:ext cx="27078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3"/>
          <p:cNvSpPr txBox="1">
            <a:spLocks noGrp="1"/>
          </p:cNvSpPr>
          <p:nvPr>
            <p:ph type="title" idx="2"/>
          </p:nvPr>
        </p:nvSpPr>
        <p:spPr>
          <a:xfrm>
            <a:off x="5307575" y="1938113"/>
            <a:ext cx="3683400" cy="141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p:nvPr/>
        </p:nvSpPr>
        <p:spPr>
          <a:xfrm flipH="1">
            <a:off x="873415" y="654383"/>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607090" y="708045"/>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7945780" y="260471"/>
            <a:ext cx="829932" cy="142840"/>
            <a:chOff x="1973350" y="1241613"/>
            <a:chExt cx="1033925" cy="177950"/>
          </a:xfrm>
        </p:grpSpPr>
        <p:sp>
          <p:nvSpPr>
            <p:cNvPr id="74" name="Google Shape;74;p4"/>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631660" y="964640"/>
            <a:ext cx="144051" cy="54401"/>
            <a:chOff x="4736324" y="1804332"/>
            <a:chExt cx="88691" cy="33492"/>
          </a:xfrm>
        </p:grpSpPr>
        <p:sp>
          <p:nvSpPr>
            <p:cNvPr id="78" name="Google Shape;78;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a:off x="6698060" y="414715"/>
            <a:ext cx="144051" cy="54401"/>
            <a:chOff x="4736324" y="1804332"/>
            <a:chExt cx="88691" cy="33492"/>
          </a:xfrm>
        </p:grpSpPr>
        <p:sp>
          <p:nvSpPr>
            <p:cNvPr id="82" name="Google Shape;82;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3140460" y="414715"/>
            <a:ext cx="144051" cy="54401"/>
            <a:chOff x="4736324" y="1804332"/>
            <a:chExt cx="88691" cy="33492"/>
          </a:xfrm>
        </p:grpSpPr>
        <p:sp>
          <p:nvSpPr>
            <p:cNvPr id="86" name="Google Shape;86;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368260" y="964640"/>
            <a:ext cx="144051" cy="54401"/>
            <a:chOff x="4736324" y="1804332"/>
            <a:chExt cx="88691" cy="33492"/>
          </a:xfrm>
        </p:grpSpPr>
        <p:sp>
          <p:nvSpPr>
            <p:cNvPr id="90" name="Google Shape;90;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4"/>
          <p:cNvSpPr txBox="1">
            <a:spLocks noGrp="1"/>
          </p:cNvSpPr>
          <p:nvPr>
            <p:ph type="title"/>
          </p:nvPr>
        </p:nvSpPr>
        <p:spPr>
          <a:xfrm>
            <a:off x="713225" y="539500"/>
            <a:ext cx="7717500" cy="48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94" name="Google Shape;94;p4"/>
          <p:cNvSpPr txBox="1">
            <a:spLocks noGrp="1"/>
          </p:cNvSpPr>
          <p:nvPr>
            <p:ph type="body" idx="1"/>
          </p:nvPr>
        </p:nvSpPr>
        <p:spPr>
          <a:xfrm>
            <a:off x="713225" y="1234075"/>
            <a:ext cx="7717500" cy="3374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grpSp>
        <p:nvGrpSpPr>
          <p:cNvPr id="95" name="Google Shape;95;p4"/>
          <p:cNvGrpSpPr/>
          <p:nvPr/>
        </p:nvGrpSpPr>
        <p:grpSpPr>
          <a:xfrm>
            <a:off x="512305" y="258965"/>
            <a:ext cx="677532" cy="211579"/>
            <a:chOff x="1973350" y="1157733"/>
            <a:chExt cx="844066" cy="263584"/>
          </a:xfrm>
        </p:grpSpPr>
        <p:sp>
          <p:nvSpPr>
            <p:cNvPr id="96" name="Google Shape;96;p4"/>
            <p:cNvSpPr/>
            <p:nvPr/>
          </p:nvSpPr>
          <p:spPr>
            <a:xfrm>
              <a:off x="1973350" y="1336542"/>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533241" y="115773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12"/>
        <p:cNvGrpSpPr/>
        <p:nvPr/>
      </p:nvGrpSpPr>
      <p:grpSpPr>
        <a:xfrm>
          <a:off x="0" y="0"/>
          <a:ext cx="0" cy="0"/>
          <a:chOff x="0" y="0"/>
          <a:chExt cx="0" cy="0"/>
        </a:xfrm>
      </p:grpSpPr>
      <p:sp>
        <p:nvSpPr>
          <p:cNvPr id="313" name="Google Shape;313;p13"/>
          <p:cNvSpPr/>
          <p:nvPr/>
        </p:nvSpPr>
        <p:spPr>
          <a:xfrm>
            <a:off x="143875" y="143875"/>
            <a:ext cx="8854500" cy="134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13"/>
          <p:cNvGrpSpPr/>
          <p:nvPr/>
        </p:nvGrpSpPr>
        <p:grpSpPr>
          <a:xfrm>
            <a:off x="7955790" y="524489"/>
            <a:ext cx="92123" cy="34788"/>
            <a:chOff x="4736324" y="1804332"/>
            <a:chExt cx="88691" cy="33492"/>
          </a:xfrm>
        </p:grpSpPr>
        <p:sp>
          <p:nvSpPr>
            <p:cNvPr id="315" name="Google Shape;315;p13"/>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01240" y="1276939"/>
            <a:ext cx="92123" cy="34788"/>
            <a:chOff x="4736324" y="1804332"/>
            <a:chExt cx="88691" cy="33492"/>
          </a:xfrm>
        </p:grpSpPr>
        <p:sp>
          <p:nvSpPr>
            <p:cNvPr id="319" name="Google Shape;319;p13"/>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a:off x="8265640" y="1206639"/>
            <a:ext cx="92123" cy="34788"/>
            <a:chOff x="4736324" y="1804332"/>
            <a:chExt cx="88691" cy="33492"/>
          </a:xfrm>
        </p:grpSpPr>
        <p:sp>
          <p:nvSpPr>
            <p:cNvPr id="323" name="Google Shape;323;p13"/>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3"/>
          <p:cNvSpPr/>
          <p:nvPr/>
        </p:nvSpPr>
        <p:spPr>
          <a:xfrm>
            <a:off x="6673243" y="374197"/>
            <a:ext cx="323018" cy="120198"/>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1167077" y="496508"/>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29" name="Google Shape;329;p13"/>
          <p:cNvSpPr txBox="1">
            <a:spLocks noGrp="1"/>
          </p:cNvSpPr>
          <p:nvPr>
            <p:ph type="title" idx="2" hasCustomPrompt="1"/>
          </p:nvPr>
        </p:nvSpPr>
        <p:spPr>
          <a:xfrm>
            <a:off x="785889" y="2549350"/>
            <a:ext cx="1577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0" name="Google Shape;330;p13"/>
          <p:cNvSpPr txBox="1">
            <a:spLocks noGrp="1"/>
          </p:cNvSpPr>
          <p:nvPr>
            <p:ph type="subTitle" idx="1"/>
          </p:nvPr>
        </p:nvSpPr>
        <p:spPr>
          <a:xfrm>
            <a:off x="703389" y="3752225"/>
            <a:ext cx="1742700" cy="85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31" name="Google Shape;331;p13"/>
          <p:cNvSpPr txBox="1">
            <a:spLocks noGrp="1"/>
          </p:cNvSpPr>
          <p:nvPr>
            <p:ph type="subTitle" idx="3"/>
          </p:nvPr>
        </p:nvSpPr>
        <p:spPr>
          <a:xfrm>
            <a:off x="785889" y="1988650"/>
            <a:ext cx="1577700" cy="37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332" name="Google Shape;332;p13"/>
          <p:cNvSpPr txBox="1">
            <a:spLocks noGrp="1"/>
          </p:cNvSpPr>
          <p:nvPr>
            <p:ph type="title" idx="4" hasCustomPrompt="1"/>
          </p:nvPr>
        </p:nvSpPr>
        <p:spPr>
          <a:xfrm>
            <a:off x="2783911" y="2549350"/>
            <a:ext cx="1577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3" name="Google Shape;333;p13"/>
          <p:cNvSpPr txBox="1">
            <a:spLocks noGrp="1"/>
          </p:cNvSpPr>
          <p:nvPr>
            <p:ph type="subTitle" idx="5"/>
          </p:nvPr>
        </p:nvSpPr>
        <p:spPr>
          <a:xfrm>
            <a:off x="2701411" y="3752225"/>
            <a:ext cx="1742700" cy="85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34" name="Google Shape;334;p13"/>
          <p:cNvSpPr txBox="1">
            <a:spLocks noGrp="1"/>
          </p:cNvSpPr>
          <p:nvPr>
            <p:ph type="subTitle" idx="6"/>
          </p:nvPr>
        </p:nvSpPr>
        <p:spPr>
          <a:xfrm>
            <a:off x="2783911" y="1988650"/>
            <a:ext cx="1577700" cy="37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335" name="Google Shape;335;p13"/>
          <p:cNvSpPr txBox="1">
            <a:spLocks noGrp="1"/>
          </p:cNvSpPr>
          <p:nvPr>
            <p:ph type="title" idx="7" hasCustomPrompt="1"/>
          </p:nvPr>
        </p:nvSpPr>
        <p:spPr>
          <a:xfrm>
            <a:off x="4784152" y="2549350"/>
            <a:ext cx="15753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6" name="Google Shape;336;p13"/>
          <p:cNvSpPr txBox="1">
            <a:spLocks noGrp="1"/>
          </p:cNvSpPr>
          <p:nvPr>
            <p:ph type="subTitle" idx="8"/>
          </p:nvPr>
        </p:nvSpPr>
        <p:spPr>
          <a:xfrm>
            <a:off x="4700452" y="3752225"/>
            <a:ext cx="1742700" cy="85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37" name="Google Shape;337;p13"/>
          <p:cNvSpPr txBox="1">
            <a:spLocks noGrp="1"/>
          </p:cNvSpPr>
          <p:nvPr>
            <p:ph type="subTitle" idx="9"/>
          </p:nvPr>
        </p:nvSpPr>
        <p:spPr>
          <a:xfrm>
            <a:off x="4782952" y="1988650"/>
            <a:ext cx="1577700" cy="37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338" name="Google Shape;338;p13"/>
          <p:cNvSpPr txBox="1">
            <a:spLocks noGrp="1"/>
          </p:cNvSpPr>
          <p:nvPr>
            <p:ph type="title" idx="13" hasCustomPrompt="1"/>
          </p:nvPr>
        </p:nvSpPr>
        <p:spPr>
          <a:xfrm>
            <a:off x="6780411" y="2549350"/>
            <a:ext cx="1577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9" name="Google Shape;339;p13"/>
          <p:cNvSpPr txBox="1">
            <a:spLocks noGrp="1"/>
          </p:cNvSpPr>
          <p:nvPr>
            <p:ph type="subTitle" idx="14"/>
          </p:nvPr>
        </p:nvSpPr>
        <p:spPr>
          <a:xfrm>
            <a:off x="6697911" y="3752225"/>
            <a:ext cx="1742700" cy="85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340" name="Google Shape;340;p13"/>
          <p:cNvSpPr txBox="1">
            <a:spLocks noGrp="1"/>
          </p:cNvSpPr>
          <p:nvPr>
            <p:ph type="subTitle" idx="15"/>
          </p:nvPr>
        </p:nvSpPr>
        <p:spPr>
          <a:xfrm>
            <a:off x="6797061" y="1988650"/>
            <a:ext cx="1544400" cy="37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18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571"/>
        <p:cNvGrpSpPr/>
        <p:nvPr/>
      </p:nvGrpSpPr>
      <p:grpSpPr>
        <a:xfrm>
          <a:off x="0" y="0"/>
          <a:ext cx="0" cy="0"/>
          <a:chOff x="0" y="0"/>
          <a:chExt cx="0" cy="0"/>
        </a:xfrm>
      </p:grpSpPr>
      <p:sp>
        <p:nvSpPr>
          <p:cNvPr id="572" name="Google Shape;572;p21"/>
          <p:cNvSpPr/>
          <p:nvPr/>
        </p:nvSpPr>
        <p:spPr>
          <a:xfrm flipH="1">
            <a:off x="8200040" y="457062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flipH="1">
            <a:off x="907340" y="4767070"/>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1"/>
          <p:cNvGrpSpPr/>
          <p:nvPr/>
        </p:nvGrpSpPr>
        <p:grpSpPr>
          <a:xfrm flipH="1">
            <a:off x="355205" y="1084706"/>
            <a:ext cx="2011045" cy="542907"/>
            <a:chOff x="6782580" y="302418"/>
            <a:chExt cx="2011045" cy="542907"/>
          </a:xfrm>
        </p:grpSpPr>
        <p:sp>
          <p:nvSpPr>
            <p:cNvPr id="575" name="Google Shape;575;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1"/>
          <p:cNvGrpSpPr/>
          <p:nvPr/>
        </p:nvGrpSpPr>
        <p:grpSpPr>
          <a:xfrm rot="-221190" flipH="1">
            <a:off x="8414773" y="3568304"/>
            <a:ext cx="458746" cy="455427"/>
            <a:chOff x="3657533" y="3729124"/>
            <a:chExt cx="606916" cy="602525"/>
          </a:xfrm>
        </p:grpSpPr>
        <p:sp>
          <p:nvSpPr>
            <p:cNvPr id="582" name="Google Shape;582;p21"/>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1"/>
          <p:cNvGrpSpPr/>
          <p:nvPr/>
        </p:nvGrpSpPr>
        <p:grpSpPr>
          <a:xfrm rot="-2976230" flipH="1">
            <a:off x="377527" y="387556"/>
            <a:ext cx="374593" cy="391229"/>
            <a:chOff x="3941912" y="3877117"/>
            <a:chExt cx="537560" cy="577447"/>
          </a:xfrm>
        </p:grpSpPr>
        <p:sp>
          <p:nvSpPr>
            <p:cNvPr id="585" name="Google Shape;585;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1"/>
          <p:cNvGrpSpPr/>
          <p:nvPr/>
        </p:nvGrpSpPr>
        <p:grpSpPr>
          <a:xfrm rot="1167250" flipH="1">
            <a:off x="2446692" y="4412956"/>
            <a:ext cx="374618" cy="391238"/>
            <a:chOff x="3941912" y="3877117"/>
            <a:chExt cx="537560" cy="577447"/>
          </a:xfrm>
        </p:grpSpPr>
        <p:sp>
          <p:nvSpPr>
            <p:cNvPr id="588" name="Google Shape;588;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1"/>
          <p:cNvSpPr/>
          <p:nvPr/>
        </p:nvSpPr>
        <p:spPr>
          <a:xfrm flipH="1">
            <a:off x="8430765" y="372595"/>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1"/>
          <p:cNvGrpSpPr/>
          <p:nvPr/>
        </p:nvGrpSpPr>
        <p:grpSpPr>
          <a:xfrm>
            <a:off x="6782580" y="454818"/>
            <a:ext cx="2011045" cy="542907"/>
            <a:chOff x="6782580" y="302418"/>
            <a:chExt cx="2011045" cy="542907"/>
          </a:xfrm>
        </p:grpSpPr>
        <p:sp>
          <p:nvSpPr>
            <p:cNvPr id="592" name="Google Shape;592;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598"/>
        <p:cNvGrpSpPr/>
        <p:nvPr/>
      </p:nvGrpSpPr>
      <p:grpSpPr>
        <a:xfrm>
          <a:off x="0" y="0"/>
          <a:ext cx="0" cy="0"/>
          <a:chOff x="0" y="0"/>
          <a:chExt cx="0" cy="0"/>
        </a:xfrm>
      </p:grpSpPr>
      <p:sp>
        <p:nvSpPr>
          <p:cNvPr id="599" name="Google Shape;599;p22"/>
          <p:cNvSpPr/>
          <p:nvPr/>
        </p:nvSpPr>
        <p:spPr>
          <a:xfrm>
            <a:off x="7562548" y="2921528"/>
            <a:ext cx="628729" cy="233957"/>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520477" y="2408547"/>
            <a:ext cx="483041" cy="181103"/>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2"/>
          <p:cNvGrpSpPr/>
          <p:nvPr/>
        </p:nvGrpSpPr>
        <p:grpSpPr>
          <a:xfrm>
            <a:off x="7830840" y="2589639"/>
            <a:ext cx="92123" cy="34788"/>
            <a:chOff x="4736324" y="1804332"/>
            <a:chExt cx="88691" cy="33492"/>
          </a:xfrm>
        </p:grpSpPr>
        <p:sp>
          <p:nvSpPr>
            <p:cNvPr id="602" name="Google Shape;602;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2"/>
          <p:cNvGrpSpPr/>
          <p:nvPr/>
        </p:nvGrpSpPr>
        <p:grpSpPr>
          <a:xfrm>
            <a:off x="1758702" y="1106514"/>
            <a:ext cx="92123" cy="34788"/>
            <a:chOff x="4736324" y="1804332"/>
            <a:chExt cx="88691" cy="33492"/>
          </a:xfrm>
        </p:grpSpPr>
        <p:sp>
          <p:nvSpPr>
            <p:cNvPr id="606" name="Google Shape;606;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2"/>
          <p:cNvGrpSpPr/>
          <p:nvPr/>
        </p:nvGrpSpPr>
        <p:grpSpPr>
          <a:xfrm>
            <a:off x="486402" y="3209114"/>
            <a:ext cx="92123" cy="34788"/>
            <a:chOff x="4736324" y="1804332"/>
            <a:chExt cx="88691" cy="33492"/>
          </a:xfrm>
        </p:grpSpPr>
        <p:sp>
          <p:nvSpPr>
            <p:cNvPr id="610" name="Google Shape;610;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22"/>
          <p:cNvSpPr/>
          <p:nvPr/>
        </p:nvSpPr>
        <p:spPr>
          <a:xfrm rot="5399696">
            <a:off x="8253647" y="192107"/>
            <a:ext cx="766348" cy="694793"/>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flipH="1">
            <a:off x="130750" y="145900"/>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22"/>
          <p:cNvGrpSpPr/>
          <p:nvPr/>
        </p:nvGrpSpPr>
        <p:grpSpPr>
          <a:xfrm rot="1436547">
            <a:off x="8031176" y="1261258"/>
            <a:ext cx="374605" cy="391243"/>
            <a:chOff x="3941912" y="3877117"/>
            <a:chExt cx="537560" cy="577447"/>
          </a:xfrm>
        </p:grpSpPr>
        <p:sp>
          <p:nvSpPr>
            <p:cNvPr id="616" name="Google Shape;616;p22"/>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2"/>
          <p:cNvGrpSpPr/>
          <p:nvPr/>
        </p:nvGrpSpPr>
        <p:grpSpPr>
          <a:xfrm>
            <a:off x="275216" y="3410488"/>
            <a:ext cx="1481698" cy="1587377"/>
            <a:chOff x="1622767" y="3053400"/>
            <a:chExt cx="1802771" cy="1931350"/>
          </a:xfrm>
        </p:grpSpPr>
        <p:sp>
          <p:nvSpPr>
            <p:cNvPr id="619" name="Google Shape;619;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2"/>
          <p:cNvGrpSpPr/>
          <p:nvPr/>
        </p:nvGrpSpPr>
        <p:grpSpPr>
          <a:xfrm flipH="1">
            <a:off x="7385585" y="3410504"/>
            <a:ext cx="1607262" cy="1587377"/>
            <a:chOff x="6928976" y="3410488"/>
            <a:chExt cx="1615826" cy="1587377"/>
          </a:xfrm>
        </p:grpSpPr>
        <p:grpSp>
          <p:nvGrpSpPr>
            <p:cNvPr id="633" name="Google Shape;633;p22"/>
            <p:cNvGrpSpPr/>
            <p:nvPr/>
          </p:nvGrpSpPr>
          <p:grpSpPr>
            <a:xfrm>
              <a:off x="7063104" y="3410488"/>
              <a:ext cx="1481698" cy="1587377"/>
              <a:chOff x="1622767" y="3053400"/>
              <a:chExt cx="1802771" cy="1931350"/>
            </a:xfrm>
          </p:grpSpPr>
          <p:sp>
            <p:nvSpPr>
              <p:cNvPr id="634" name="Google Shape;634;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2"/>
            <p:cNvSpPr/>
            <p:nvPr/>
          </p:nvSpPr>
          <p:spPr>
            <a:xfrm flipH="1">
              <a:off x="6928976"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2"/>
          <p:cNvSpPr/>
          <p:nvPr/>
        </p:nvSpPr>
        <p:spPr>
          <a:xfrm flipH="1">
            <a:off x="141088"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00" y="0"/>
            <a:ext cx="9144150" cy="5143500"/>
            <a:chOff x="-100" y="0"/>
            <a:chExt cx="9144150" cy="5143500"/>
          </a:xfrm>
        </p:grpSpPr>
        <p:sp>
          <p:nvSpPr>
            <p:cNvPr id="7" name="Google Shape;7;p1"/>
            <p:cNvSpPr/>
            <p:nvPr/>
          </p:nvSpPr>
          <p:spPr>
            <a:xfrm>
              <a:off x="-100" y="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00" y="499950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249985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5400000">
              <a:off x="650030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9pPr>
          </a:lstStyle>
          <a:p>
            <a:endParaRPr/>
          </a:p>
        </p:txBody>
      </p:sp>
      <p:sp>
        <p:nvSpPr>
          <p:cNvPr id="12" name="Google Shape;12;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1pPr>
            <a:lvl2pPr marL="914400" lvl="1"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2pPr>
            <a:lvl3pPr marL="1371600" lvl="2"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3pPr>
            <a:lvl4pPr marL="1828800" lvl="3"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4pPr>
            <a:lvl5pPr marL="2286000" lvl="4"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5pPr>
            <a:lvl6pPr marL="2743200" lvl="5"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6pPr>
            <a:lvl7pPr marL="3200400" lvl="6"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8pPr>
            <a:lvl9pPr marL="4114800" lvl="8" indent="-330200">
              <a:lnSpc>
                <a:spcPct val="100000"/>
              </a:lnSpc>
              <a:spcBef>
                <a:spcPts val="1600"/>
              </a:spcBef>
              <a:spcAft>
                <a:spcPts val="1600"/>
              </a:spcAft>
              <a:buClr>
                <a:schemeClr val="dk1"/>
              </a:buClr>
              <a:buSzPts val="1600"/>
              <a:buFont typeface="Nunito Sans"/>
              <a:buChar char="■"/>
              <a:defRPr sz="1600">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2"/>
        <p:cNvGrpSpPr/>
        <p:nvPr/>
      </p:nvGrpSpPr>
      <p:grpSpPr>
        <a:xfrm>
          <a:off x="0" y="0"/>
          <a:ext cx="0" cy="0"/>
          <a:chOff x="0" y="0"/>
          <a:chExt cx="0" cy="0"/>
        </a:xfrm>
      </p:grpSpPr>
      <p:grpSp>
        <p:nvGrpSpPr>
          <p:cNvPr id="859" name="Google Shape;859;p28"/>
          <p:cNvGrpSpPr/>
          <p:nvPr/>
        </p:nvGrpSpPr>
        <p:grpSpPr>
          <a:xfrm>
            <a:off x="6499754" y="695493"/>
            <a:ext cx="2237396" cy="882545"/>
            <a:chOff x="825225" y="1959400"/>
            <a:chExt cx="1891450" cy="792800"/>
          </a:xfrm>
        </p:grpSpPr>
        <p:sp>
          <p:nvSpPr>
            <p:cNvPr id="860" name="Google Shape;860;p28"/>
            <p:cNvSpPr/>
            <p:nvPr/>
          </p:nvSpPr>
          <p:spPr>
            <a:xfrm>
              <a:off x="980175" y="2166600"/>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948750" y="2164750"/>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948750" y="2206425"/>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948750" y="22481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948750" y="22957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948750" y="2337425"/>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948750" y="2379125"/>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948750" y="2426725"/>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948750" y="2468400"/>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2344825" y="2128350"/>
              <a:ext cx="2825" cy="415075"/>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2307500" y="2125850"/>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2307500" y="2175625"/>
              <a:ext cx="77500" cy="49500"/>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2307500" y="2225425"/>
              <a:ext cx="77500" cy="49475"/>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307500" y="2282050"/>
              <a:ext cx="77500" cy="49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307500" y="2331825"/>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307500" y="2381600"/>
              <a:ext cx="77500" cy="49500"/>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307500" y="2438225"/>
              <a:ext cx="77500" cy="49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307500" y="2488000"/>
              <a:ext cx="77500" cy="49825"/>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127975" y="2000450"/>
              <a:ext cx="257025" cy="674575"/>
            </a:xfrm>
            <a:custGeom>
              <a:avLst/>
              <a:gdLst/>
              <a:ahLst/>
              <a:cxnLst/>
              <a:rect l="l" t="t" r="r" b="b"/>
              <a:pathLst>
                <a:path w="10281" h="26983" extrusionOk="0">
                  <a:moveTo>
                    <a:pt x="5140" y="1"/>
                  </a:moveTo>
                  <a:lnTo>
                    <a:pt x="0" y="26983"/>
                  </a:lnTo>
                  <a:lnTo>
                    <a:pt x="10280" y="26983"/>
                  </a:lnTo>
                  <a:lnTo>
                    <a:pt x="51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28"/>
            <p:cNvSpPr/>
            <p:nvPr/>
          </p:nvSpPr>
          <p:spPr>
            <a:xfrm>
              <a:off x="2253050" y="2305925"/>
              <a:ext cx="3125" cy="37065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219225" y="2306000"/>
              <a:ext cx="70875" cy="43900"/>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219450" y="2349875"/>
              <a:ext cx="70650" cy="44200"/>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219475" y="2394050"/>
              <a:ext cx="70625" cy="43900"/>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219450" y="2444325"/>
              <a:ext cx="70650" cy="44025"/>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219200" y="2488325"/>
              <a:ext cx="70900" cy="44125"/>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219250" y="2532375"/>
              <a:ext cx="70850" cy="44125"/>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219225" y="2582600"/>
              <a:ext cx="70875" cy="44200"/>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219475" y="2626775"/>
              <a:ext cx="70625" cy="43900"/>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960275" y="1959400"/>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1085650" y="2264550"/>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1051725" y="2264625"/>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1051750" y="2308800"/>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1051725" y="2352675"/>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1051750" y="2403075"/>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051750" y="2446950"/>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1051750" y="2491125"/>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051750" y="2541525"/>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1051725" y="2585400"/>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825225" y="2223550"/>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22925" y="2461950"/>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896625" y="2461875"/>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896625" y="2496425"/>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896650" y="2530650"/>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896650" y="2570150"/>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896625" y="2604375"/>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896625" y="2638925"/>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896625" y="2678125"/>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896625" y="2712350"/>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2516275" y="2110925"/>
              <a:ext cx="200400" cy="526450"/>
            </a:xfrm>
            <a:custGeom>
              <a:avLst/>
              <a:gdLst/>
              <a:ahLst/>
              <a:cxnLst/>
              <a:rect l="l" t="t" r="r" b="b"/>
              <a:pathLst>
                <a:path w="8016" h="21058" extrusionOk="0">
                  <a:moveTo>
                    <a:pt x="4008" y="0"/>
                  </a:moveTo>
                  <a:lnTo>
                    <a:pt x="0" y="21058"/>
                  </a:lnTo>
                  <a:lnTo>
                    <a:pt x="8015" y="21058"/>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2613975" y="2349325"/>
              <a:ext cx="2200" cy="289300"/>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2587675" y="2349250"/>
              <a:ext cx="54950" cy="34250"/>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587425" y="23834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2587675" y="2418000"/>
              <a:ext cx="54625" cy="34275"/>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2587425" y="2457200"/>
              <a:ext cx="55200" cy="34250"/>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2587675" y="2491750"/>
              <a:ext cx="54625" cy="34250"/>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2587675" y="2525975"/>
              <a:ext cx="54625" cy="34250"/>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2587425" y="25651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2587425" y="2599700"/>
              <a:ext cx="55200" cy="34250"/>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312175" y="2064250"/>
              <a:ext cx="256700" cy="67487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2437075" y="2369700"/>
              <a:ext cx="3150" cy="370675"/>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2403350" y="2369775"/>
              <a:ext cx="70625" cy="43900"/>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2403350" y="2413650"/>
              <a:ext cx="70625" cy="44200"/>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2403300" y="2457825"/>
              <a:ext cx="70675" cy="4400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2403350" y="2508225"/>
              <a:ext cx="70625" cy="43900"/>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2403325" y="2552100"/>
              <a:ext cx="70650" cy="44125"/>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2403350" y="2596300"/>
              <a:ext cx="70625" cy="43875"/>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2403350" y="2646375"/>
              <a:ext cx="70625" cy="44200"/>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2403300" y="2690575"/>
              <a:ext cx="70675" cy="43975"/>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238125" y="2076700"/>
              <a:ext cx="853150" cy="675500"/>
            </a:xfrm>
            <a:custGeom>
              <a:avLst/>
              <a:gdLst/>
              <a:ahLst/>
              <a:cxnLst/>
              <a:rect l="l" t="t" r="r" b="b"/>
              <a:pathLst>
                <a:path w="34126" h="27020" extrusionOk="0">
                  <a:moveTo>
                    <a:pt x="0" y="0"/>
                  </a:moveTo>
                  <a:lnTo>
                    <a:pt x="0" y="27019"/>
                  </a:lnTo>
                  <a:lnTo>
                    <a:pt x="34126" y="27019"/>
                  </a:lnTo>
                  <a:lnTo>
                    <a:pt x="34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38125" y="2076700"/>
              <a:ext cx="853150" cy="346300"/>
            </a:xfrm>
            <a:custGeom>
              <a:avLst/>
              <a:gdLst/>
              <a:ahLst/>
              <a:cxnLst/>
              <a:rect l="l" t="t" r="r" b="b"/>
              <a:pathLst>
                <a:path w="34126" h="13852" extrusionOk="0">
                  <a:moveTo>
                    <a:pt x="0" y="0"/>
                  </a:moveTo>
                  <a:lnTo>
                    <a:pt x="0" y="13852"/>
                  </a:lnTo>
                  <a:lnTo>
                    <a:pt x="34126" y="13852"/>
                  </a:lnTo>
                  <a:lnTo>
                    <a:pt x="34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0" name="Google Shape;930;p28"/>
            <p:cNvSpPr/>
            <p:nvPr/>
          </p:nvSpPr>
          <p:spPr>
            <a:xfrm>
              <a:off x="1600600" y="2137975"/>
              <a:ext cx="145325" cy="209750"/>
            </a:xfrm>
            <a:custGeom>
              <a:avLst/>
              <a:gdLst/>
              <a:ahLst/>
              <a:cxnLst/>
              <a:rect l="l" t="t" r="r" b="b"/>
              <a:pathLst>
                <a:path w="5813" h="8390" extrusionOk="0">
                  <a:moveTo>
                    <a:pt x="3087" y="1"/>
                  </a:moveTo>
                  <a:lnTo>
                    <a:pt x="0" y="2577"/>
                  </a:lnTo>
                  <a:lnTo>
                    <a:pt x="0" y="8389"/>
                  </a:lnTo>
                  <a:lnTo>
                    <a:pt x="5812" y="8389"/>
                  </a:lnTo>
                  <a:lnTo>
                    <a:pt x="5812" y="2577"/>
                  </a:lnTo>
                  <a:lnTo>
                    <a:pt x="3087"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677750" y="2137975"/>
              <a:ext cx="25" cy="209750"/>
            </a:xfrm>
            <a:custGeom>
              <a:avLst/>
              <a:gdLst/>
              <a:ahLst/>
              <a:cxnLst/>
              <a:rect l="l" t="t" r="r" b="b"/>
              <a:pathLst>
                <a:path w="1" h="8390" extrusionOk="0">
                  <a:moveTo>
                    <a:pt x="1" y="1"/>
                  </a:moveTo>
                  <a:lnTo>
                    <a:pt x="1" y="83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1592200" y="2257775"/>
              <a:ext cx="178300" cy="25"/>
            </a:xfrm>
            <a:custGeom>
              <a:avLst/>
              <a:gdLst/>
              <a:ahLst/>
              <a:cxnLst/>
              <a:rect l="l" t="t" r="r" b="b"/>
              <a:pathLst>
                <a:path w="7132" h="1" extrusionOk="0">
                  <a:moveTo>
                    <a:pt x="0" y="0"/>
                  </a:moveTo>
                  <a:lnTo>
                    <a:pt x="713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370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4" name="Google Shape;934;p28"/>
            <p:cNvSpPr/>
            <p:nvPr/>
          </p:nvSpPr>
          <p:spPr>
            <a:xfrm>
              <a:off x="1377500" y="2507000"/>
              <a:ext cx="124475" cy="167100"/>
            </a:xfrm>
            <a:custGeom>
              <a:avLst/>
              <a:gdLst/>
              <a:ahLst/>
              <a:cxnLst/>
              <a:rect l="l" t="t" r="r" b="b"/>
              <a:pathLst>
                <a:path w="4979" h="6684" extrusionOk="0">
                  <a:moveTo>
                    <a:pt x="1" y="0"/>
                  </a:moveTo>
                  <a:lnTo>
                    <a:pt x="1" y="6683"/>
                  </a:lnTo>
                  <a:lnTo>
                    <a:pt x="4979" y="6683"/>
                  </a:lnTo>
                  <a:lnTo>
                    <a:pt x="4979"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370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1355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1613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20200" y="2507000"/>
              <a:ext cx="124775" cy="167100"/>
            </a:xfrm>
            <a:custGeom>
              <a:avLst/>
              <a:gdLst/>
              <a:ahLst/>
              <a:cxnLst/>
              <a:rect l="l" t="t" r="r" b="b"/>
              <a:pathLst>
                <a:path w="4991" h="6684" extrusionOk="0">
                  <a:moveTo>
                    <a:pt x="0" y="0"/>
                  </a:moveTo>
                  <a:lnTo>
                    <a:pt x="0" y="6683"/>
                  </a:lnTo>
                  <a:lnTo>
                    <a:pt x="4991" y="6683"/>
                  </a:lnTo>
                  <a:lnTo>
                    <a:pt x="4991"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613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598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50425" y="2497350"/>
              <a:ext cx="139425" cy="186700"/>
            </a:xfrm>
            <a:custGeom>
              <a:avLst/>
              <a:gdLst/>
              <a:ahLst/>
              <a:cxnLst/>
              <a:rect l="l" t="t" r="r" b="b"/>
              <a:pathLst>
                <a:path w="5577" h="7468" extrusionOk="0">
                  <a:moveTo>
                    <a:pt x="1" y="0"/>
                  </a:moveTo>
                  <a:lnTo>
                    <a:pt x="1" y="7468"/>
                  </a:lnTo>
                  <a:lnTo>
                    <a:pt x="5576" y="746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857900" y="2507300"/>
              <a:ext cx="124800" cy="167100"/>
            </a:xfrm>
            <a:custGeom>
              <a:avLst/>
              <a:gdLst/>
              <a:ahLst/>
              <a:cxnLst/>
              <a:rect l="l" t="t" r="r" b="b"/>
              <a:pathLst>
                <a:path w="4992" h="6684" extrusionOk="0">
                  <a:moveTo>
                    <a:pt x="1" y="1"/>
                  </a:moveTo>
                  <a:lnTo>
                    <a:pt x="1" y="6684"/>
                  </a:lnTo>
                  <a:lnTo>
                    <a:pt x="4991" y="6684"/>
                  </a:lnTo>
                  <a:lnTo>
                    <a:pt x="4991"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1850425" y="2584475"/>
              <a:ext cx="139425" cy="12450"/>
            </a:xfrm>
            <a:custGeom>
              <a:avLst/>
              <a:gdLst/>
              <a:ahLst/>
              <a:cxnLst/>
              <a:rect l="l" t="t" r="r" b="b"/>
              <a:pathLst>
                <a:path w="5577" h="498" extrusionOk="0">
                  <a:moveTo>
                    <a:pt x="1" y="0"/>
                  </a:moveTo>
                  <a:lnTo>
                    <a:pt x="1" y="498"/>
                  </a:lnTo>
                  <a:lnTo>
                    <a:pt x="5576" y="49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1836125" y="2678125"/>
              <a:ext cx="165225" cy="18075"/>
            </a:xfrm>
            <a:custGeom>
              <a:avLst/>
              <a:gdLst/>
              <a:ahLst/>
              <a:cxnLst/>
              <a:rect l="l" t="t" r="r" b="b"/>
              <a:pathLst>
                <a:path w="6609"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143817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16827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9201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555BB1F-01E2-6D52-3287-88D5879943C0}"/>
              </a:ext>
            </a:extLst>
          </p:cNvPr>
          <p:cNvPicPr>
            <a:picLocks noChangeAspect="1"/>
          </p:cNvPicPr>
          <p:nvPr/>
        </p:nvPicPr>
        <p:blipFill rotWithShape="1">
          <a:blip r:embed="rId3"/>
          <a:srcRect l="46271" t="18818" r="3824" b="1589"/>
          <a:stretch/>
        </p:blipFill>
        <p:spPr>
          <a:xfrm>
            <a:off x="4156369" y="880785"/>
            <a:ext cx="4958316" cy="4127539"/>
          </a:xfrm>
          <a:prstGeom prst="rect">
            <a:avLst/>
          </a:prstGeom>
        </p:spPr>
      </p:pic>
      <p:sp>
        <p:nvSpPr>
          <p:cNvPr id="4" name="Title 3">
            <a:extLst>
              <a:ext uri="{FF2B5EF4-FFF2-40B4-BE49-F238E27FC236}">
                <a16:creationId xmlns:a16="http://schemas.microsoft.com/office/drawing/2014/main" id="{261185BE-AE72-8F53-51CD-D0D3B7FE8DCD}"/>
              </a:ext>
            </a:extLst>
          </p:cNvPr>
          <p:cNvSpPr txBox="1">
            <a:spLocks noGrp="1"/>
          </p:cNvSpPr>
          <p:nvPr>
            <p:ph type="ctrTitle"/>
          </p:nvPr>
        </p:nvSpPr>
        <p:spPr>
          <a:xfrm>
            <a:off x="780994" y="1085593"/>
            <a:ext cx="3557587" cy="2831514"/>
          </a:xfrm>
          <a:prstGeom prst="rect">
            <a:avLst/>
          </a:prstGeom>
          <a:noFill/>
        </p:spPr>
        <p:txBody>
          <a:bodyPr wrap="square" rtlCol="1">
            <a:spAutoFit/>
          </a:bodyPr>
          <a:lstStyle/>
          <a:p>
            <a:r>
              <a:rPr lang="en-GB" sz="36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BIG-HERO 5</a:t>
            </a:r>
            <a:br>
              <a:rPr lang="en-GB" sz="36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br>
            <a:endParaRPr lang="en-GB" sz="3600" b="1" dirty="0">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GB" sz="20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Amjad Alshehri</a:t>
            </a:r>
          </a:p>
          <a:p>
            <a:r>
              <a:rPr lang="en-GB" sz="20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Aisha Alsoudi</a:t>
            </a:r>
          </a:p>
          <a:p>
            <a:r>
              <a:rPr lang="en-GB" sz="20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Manar Alwsaidi</a:t>
            </a:r>
          </a:p>
          <a:p>
            <a:r>
              <a:rPr lang="en-GB" sz="20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Nawal Almutairi</a:t>
            </a:r>
          </a:p>
          <a:p>
            <a:r>
              <a:rPr lang="en-GB" sz="20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Suliman Busaleh</a:t>
            </a:r>
            <a:endParaRPr lang="ar-SA" sz="2000" b="1" dirty="0">
              <a:solidFill>
                <a:schemeClr val="tx1"/>
              </a:solidFill>
              <a:latin typeface="Open Sans ExtraBold" panose="020B0906030804020204" pitchFamily="34" charset="0"/>
              <a:ea typeface="Open Sans ExtraBold" panose="020B0906030804020204" pitchFamily="34" charset="0"/>
            </a:endParaRPr>
          </a:p>
        </p:txBody>
      </p:sp>
      <p:sp>
        <p:nvSpPr>
          <p:cNvPr id="7" name="Rectangle 6">
            <a:extLst>
              <a:ext uri="{FF2B5EF4-FFF2-40B4-BE49-F238E27FC236}">
                <a16:creationId xmlns:a16="http://schemas.microsoft.com/office/drawing/2014/main" id="{4D4589FE-4460-F8E9-4299-06C8C4F733E5}"/>
              </a:ext>
            </a:extLst>
          </p:cNvPr>
          <p:cNvSpPr/>
          <p:nvPr/>
        </p:nvSpPr>
        <p:spPr>
          <a:xfrm>
            <a:off x="4245935" y="56707"/>
            <a:ext cx="4857572" cy="8265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4EC5-7457-22F0-5C53-4581385FB3BC}"/>
              </a:ext>
            </a:extLst>
          </p:cNvPr>
          <p:cNvSpPr>
            <a:spLocks noGrp="1"/>
          </p:cNvSpPr>
          <p:nvPr>
            <p:ph type="title"/>
          </p:nvPr>
        </p:nvSpPr>
        <p:spPr/>
        <p:txBody>
          <a:bodyPr/>
          <a:lstStyle/>
          <a:p>
            <a:r>
              <a:rPr lang="en-US" sz="4400" dirty="0">
                <a:effectLst/>
                <a:latin typeface="Open Sans ExtraBold" panose="020B0906030804020204" pitchFamily="34" charset="0"/>
                <a:ea typeface="Open Sans ExtraBold" panose="020B0906030804020204" pitchFamily="34" charset="0"/>
                <a:cs typeface="Open Sans ExtraBold" panose="020B0906030804020204" pitchFamily="34" charset="0"/>
              </a:rPr>
              <a:t>Bussines Problem</a:t>
            </a:r>
            <a:endParaRPr lang="ar-SA" sz="4400" dirty="0">
              <a:latin typeface="Open Sans ExtraBold" panose="020B0906030804020204" pitchFamily="34" charset="0"/>
              <a:ea typeface="Open Sans ExtraBold" panose="020B0906030804020204" pitchFamily="34" charset="0"/>
            </a:endParaRPr>
          </a:p>
        </p:txBody>
      </p:sp>
      <p:sp>
        <p:nvSpPr>
          <p:cNvPr id="3" name="Text Placeholder 2">
            <a:extLst>
              <a:ext uri="{FF2B5EF4-FFF2-40B4-BE49-F238E27FC236}">
                <a16:creationId xmlns:a16="http://schemas.microsoft.com/office/drawing/2014/main" id="{69B09180-636A-CF6D-6272-7D570FEF49FD}"/>
              </a:ext>
            </a:extLst>
          </p:cNvPr>
          <p:cNvSpPr>
            <a:spLocks noGrp="1"/>
          </p:cNvSpPr>
          <p:nvPr>
            <p:ph type="body" idx="1"/>
          </p:nvPr>
        </p:nvSpPr>
        <p:spPr>
          <a:xfrm>
            <a:off x="477490" y="1916796"/>
            <a:ext cx="5365957" cy="3289994"/>
          </a:xfrm>
        </p:spPr>
        <p:txBody>
          <a:bodyPr/>
          <a:lstStyle/>
          <a:p>
            <a:pPr marL="152400" indent="0">
              <a:buNone/>
            </a:pPr>
            <a:r>
              <a:rPr lang="en-US" sz="1400" dirty="0" err="1">
                <a:latin typeface="Open Sans ExtraBold" panose="020B0906030804020204" pitchFamily="34" charset="0"/>
                <a:ea typeface="Open Sans ExtraBold" panose="020B0906030804020204" pitchFamily="34" charset="0"/>
                <a:cs typeface="Open Sans ExtraBold" panose="020B0906030804020204" pitchFamily="34" charset="0"/>
              </a:rPr>
              <a:t>G</a:t>
            </a:r>
            <a:r>
              <a:rPr lang="en-US" sz="1400" dirty="0" err="1">
                <a:effectLst/>
                <a:latin typeface="Open Sans ExtraBold" panose="020B0906030804020204" pitchFamily="34" charset="0"/>
                <a:ea typeface="Open Sans ExtraBold" panose="020B0906030804020204" pitchFamily="34" charset="0"/>
                <a:cs typeface="Open Sans ExtraBold" panose="020B0906030804020204" pitchFamily="34" charset="0"/>
              </a:rPr>
              <a:t>athern</a:t>
            </a:r>
            <a:r>
              <a:rPr lang="en-US" sz="1400" dirty="0">
                <a:effectLst/>
                <a:latin typeface="Open Sans ExtraBold" panose="020B0906030804020204" pitchFamily="34" charset="0"/>
                <a:ea typeface="Open Sans ExtraBold" panose="020B0906030804020204" pitchFamily="34" charset="0"/>
                <a:cs typeface="Open Sans ExtraBold" panose="020B0906030804020204" pitchFamily="34" charset="0"/>
              </a:rPr>
              <a:t> needs to have more popular holiday houses.</a:t>
            </a:r>
          </a:p>
          <a:p>
            <a:pPr marL="152400" indent="0">
              <a:buNone/>
            </a:pPr>
            <a:endParaRPr lang="en-US" sz="1400" dirty="0">
              <a:latin typeface="Open Sans ExtraBold" panose="020B0906030804020204" pitchFamily="34" charset="0"/>
              <a:ea typeface="Open Sans ExtraBold" panose="020B0906030804020204" pitchFamily="34" charset="0"/>
              <a:cs typeface="Open Sans ExtraBold" panose="020B0906030804020204" pitchFamily="34" charset="0"/>
            </a:endParaRPr>
          </a:p>
          <a:p>
            <a:pPr marL="152400" indent="0">
              <a:buNone/>
            </a:pPr>
            <a:endParaRPr lang="en-US" sz="1400" dirty="0">
              <a:effectLst/>
              <a:latin typeface="Open Sans ExtraBold" panose="020B0906030804020204" pitchFamily="34" charset="0"/>
              <a:ea typeface="Open Sans ExtraBold" panose="020B0906030804020204" pitchFamily="34" charset="0"/>
              <a:cs typeface="Open Sans ExtraBold" panose="020B0906030804020204" pitchFamily="34" charset="0"/>
            </a:endParaRPr>
          </a:p>
          <a:p>
            <a:pPr marL="152400" indent="0">
              <a:buNone/>
            </a:pPr>
            <a:r>
              <a:rPr lang="en-US" sz="1400" dirty="0">
                <a:effectLst/>
                <a:latin typeface="Open Sans ExtraBold" panose="020B0906030804020204" pitchFamily="34" charset="0"/>
                <a:ea typeface="Open Sans ExtraBold" panose="020B0906030804020204" pitchFamily="34" charset="0"/>
                <a:cs typeface="Open Sans ExtraBold" panose="020B0906030804020204" pitchFamily="34" charset="0"/>
              </a:rPr>
              <a:t>More popular holiday houses will impact the platform repetition positively due to providing more popular and demanding holiday houses in the region.</a:t>
            </a:r>
          </a:p>
          <a:p>
            <a:pPr marL="152400" indent="0">
              <a:buNone/>
            </a:pPr>
            <a:endParaRPr lang="en-US" sz="1400" dirty="0">
              <a:latin typeface="Open Sans ExtraBold" panose="020B0906030804020204" pitchFamily="34" charset="0"/>
              <a:ea typeface="Open Sans ExtraBold" panose="020B0906030804020204" pitchFamily="34" charset="0"/>
              <a:cs typeface="Open Sans ExtraBold" panose="020B0906030804020204" pitchFamily="34" charset="0"/>
            </a:endParaRPr>
          </a:p>
          <a:p>
            <a:pPr marL="152400" indent="0">
              <a:buNone/>
            </a:pPr>
            <a:r>
              <a:rPr lang="en-US" sz="1400" dirty="0">
                <a:effectLst/>
                <a:latin typeface="Open Sans ExtraBold" panose="020B0906030804020204" pitchFamily="34" charset="0"/>
                <a:ea typeface="Open Sans ExtraBold" panose="020B0906030804020204" pitchFamily="34" charset="0"/>
                <a:cs typeface="Open Sans ExtraBold" panose="020B0906030804020204" pitchFamily="34" charset="0"/>
              </a:rPr>
              <a:t>After observing the holiday houses popularity, 25% of the holiday houses has low popularity (view count).  </a:t>
            </a:r>
          </a:p>
          <a:p>
            <a:pPr marL="152400" indent="0">
              <a:buNone/>
            </a:pPr>
            <a:endParaRPr lang="ar-SA" sz="1400" dirty="0">
              <a:latin typeface="Open Sans ExtraBold" panose="020B0906030804020204" pitchFamily="34" charset="0"/>
              <a:ea typeface="Open Sans ExtraBold" panose="020B0906030804020204" pitchFamily="34" charset="0"/>
            </a:endParaRPr>
          </a:p>
        </p:txBody>
      </p:sp>
      <p:grpSp>
        <p:nvGrpSpPr>
          <p:cNvPr id="4" name="Google Shape;6797;p51">
            <a:extLst>
              <a:ext uri="{FF2B5EF4-FFF2-40B4-BE49-F238E27FC236}">
                <a16:creationId xmlns:a16="http://schemas.microsoft.com/office/drawing/2014/main" id="{BA4B8E01-E187-5439-B3AC-F20D41D8C559}"/>
              </a:ext>
            </a:extLst>
          </p:cNvPr>
          <p:cNvGrpSpPr/>
          <p:nvPr/>
        </p:nvGrpSpPr>
        <p:grpSpPr>
          <a:xfrm>
            <a:off x="6015129" y="1773083"/>
            <a:ext cx="2155333" cy="2096184"/>
            <a:chOff x="930750" y="2109301"/>
            <a:chExt cx="2155333" cy="1597333"/>
          </a:xfrm>
        </p:grpSpPr>
        <p:sp>
          <p:nvSpPr>
            <p:cNvPr id="5" name="Google Shape;6798;p51">
              <a:extLst>
                <a:ext uri="{FF2B5EF4-FFF2-40B4-BE49-F238E27FC236}">
                  <a16:creationId xmlns:a16="http://schemas.microsoft.com/office/drawing/2014/main" id="{B545EB7E-C294-397A-7ADF-2C4284C512CB}"/>
                </a:ext>
              </a:extLst>
            </p:cNvPr>
            <p:cNvSpPr/>
            <p:nvPr/>
          </p:nvSpPr>
          <p:spPr>
            <a:xfrm>
              <a:off x="2196455" y="2109426"/>
              <a:ext cx="347361" cy="221127"/>
            </a:xfrm>
            <a:custGeom>
              <a:avLst/>
              <a:gdLst/>
              <a:ahLst/>
              <a:cxnLst/>
              <a:rect l="l" t="t" r="r" b="b"/>
              <a:pathLst>
                <a:path w="2782" h="1771" extrusionOk="0">
                  <a:moveTo>
                    <a:pt x="2428" y="1"/>
                  </a:moveTo>
                  <a:cubicBezTo>
                    <a:pt x="2407" y="1"/>
                    <a:pt x="2387" y="5"/>
                    <a:pt x="2370" y="14"/>
                  </a:cubicBezTo>
                  <a:cubicBezTo>
                    <a:pt x="2095" y="152"/>
                    <a:pt x="164" y="1389"/>
                    <a:pt x="41" y="1450"/>
                  </a:cubicBezTo>
                  <a:lnTo>
                    <a:pt x="40" y="1451"/>
                  </a:lnTo>
                  <a:cubicBezTo>
                    <a:pt x="17" y="1464"/>
                    <a:pt x="2" y="1490"/>
                    <a:pt x="1" y="1531"/>
                  </a:cubicBezTo>
                  <a:cubicBezTo>
                    <a:pt x="2" y="1619"/>
                    <a:pt x="46" y="1701"/>
                    <a:pt x="118" y="1751"/>
                  </a:cubicBezTo>
                  <a:cubicBezTo>
                    <a:pt x="138" y="1764"/>
                    <a:pt x="158" y="1770"/>
                    <a:pt x="175" y="1770"/>
                  </a:cubicBezTo>
                  <a:cubicBezTo>
                    <a:pt x="187" y="1770"/>
                    <a:pt x="197" y="1768"/>
                    <a:pt x="207" y="1763"/>
                  </a:cubicBezTo>
                  <a:lnTo>
                    <a:pt x="208" y="1763"/>
                  </a:lnTo>
                  <a:cubicBezTo>
                    <a:pt x="404" y="1656"/>
                    <a:pt x="2309" y="844"/>
                    <a:pt x="2698" y="635"/>
                  </a:cubicBezTo>
                  <a:cubicBezTo>
                    <a:pt x="2744" y="609"/>
                    <a:pt x="2773" y="554"/>
                    <a:pt x="2776" y="475"/>
                  </a:cubicBezTo>
                  <a:cubicBezTo>
                    <a:pt x="2782" y="317"/>
                    <a:pt x="2677" y="122"/>
                    <a:pt x="2543" y="37"/>
                  </a:cubicBezTo>
                  <a:cubicBezTo>
                    <a:pt x="2502" y="12"/>
                    <a:pt x="2463" y="1"/>
                    <a:pt x="2428"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799;p51">
              <a:extLst>
                <a:ext uri="{FF2B5EF4-FFF2-40B4-BE49-F238E27FC236}">
                  <a16:creationId xmlns:a16="http://schemas.microsoft.com/office/drawing/2014/main" id="{838101D8-ACCD-07B8-EF80-DA4EB9C3AD49}"/>
                </a:ext>
              </a:extLst>
            </p:cNvPr>
            <p:cNvSpPr/>
            <p:nvPr/>
          </p:nvSpPr>
          <p:spPr>
            <a:xfrm>
              <a:off x="2196455" y="2109301"/>
              <a:ext cx="337247" cy="203522"/>
            </a:xfrm>
            <a:custGeom>
              <a:avLst/>
              <a:gdLst/>
              <a:ahLst/>
              <a:cxnLst/>
              <a:rect l="l" t="t" r="r" b="b"/>
              <a:pathLst>
                <a:path w="2701" h="1630" extrusionOk="0">
                  <a:moveTo>
                    <a:pt x="2429" y="0"/>
                  </a:moveTo>
                  <a:cubicBezTo>
                    <a:pt x="2408" y="0"/>
                    <a:pt x="2389" y="5"/>
                    <a:pt x="2371" y="14"/>
                  </a:cubicBezTo>
                  <a:lnTo>
                    <a:pt x="2366" y="17"/>
                  </a:lnTo>
                  <a:cubicBezTo>
                    <a:pt x="2115" y="146"/>
                    <a:pt x="678" y="1062"/>
                    <a:pt x="195" y="1359"/>
                  </a:cubicBezTo>
                  <a:lnTo>
                    <a:pt x="191" y="1362"/>
                  </a:lnTo>
                  <a:lnTo>
                    <a:pt x="172" y="1374"/>
                  </a:lnTo>
                  <a:lnTo>
                    <a:pt x="166" y="1377"/>
                  </a:lnTo>
                  <a:lnTo>
                    <a:pt x="154" y="1384"/>
                  </a:lnTo>
                  <a:lnTo>
                    <a:pt x="141" y="1391"/>
                  </a:lnTo>
                  <a:cubicBezTo>
                    <a:pt x="89" y="1423"/>
                    <a:pt x="56" y="1444"/>
                    <a:pt x="41" y="1449"/>
                  </a:cubicBezTo>
                  <a:lnTo>
                    <a:pt x="40" y="1451"/>
                  </a:lnTo>
                  <a:cubicBezTo>
                    <a:pt x="35" y="1454"/>
                    <a:pt x="33" y="1457"/>
                    <a:pt x="28" y="1460"/>
                  </a:cubicBezTo>
                  <a:cubicBezTo>
                    <a:pt x="11" y="1478"/>
                    <a:pt x="1" y="1504"/>
                    <a:pt x="1" y="1531"/>
                  </a:cubicBezTo>
                  <a:cubicBezTo>
                    <a:pt x="1" y="1539"/>
                    <a:pt x="1" y="1549"/>
                    <a:pt x="2" y="1558"/>
                  </a:cubicBezTo>
                  <a:cubicBezTo>
                    <a:pt x="2" y="1561"/>
                    <a:pt x="4" y="1565"/>
                    <a:pt x="4" y="1568"/>
                  </a:cubicBezTo>
                  <a:cubicBezTo>
                    <a:pt x="5" y="1573"/>
                    <a:pt x="6" y="1580"/>
                    <a:pt x="8" y="1586"/>
                  </a:cubicBezTo>
                  <a:cubicBezTo>
                    <a:pt x="9" y="1591"/>
                    <a:pt x="9" y="1594"/>
                    <a:pt x="11" y="1599"/>
                  </a:cubicBezTo>
                  <a:cubicBezTo>
                    <a:pt x="12" y="1603"/>
                    <a:pt x="15" y="1610"/>
                    <a:pt x="17" y="1615"/>
                  </a:cubicBezTo>
                  <a:cubicBezTo>
                    <a:pt x="18" y="1620"/>
                    <a:pt x="19" y="1623"/>
                    <a:pt x="21" y="1626"/>
                  </a:cubicBezTo>
                  <a:lnTo>
                    <a:pt x="21" y="1629"/>
                  </a:lnTo>
                  <a:lnTo>
                    <a:pt x="2701" y="210"/>
                  </a:lnTo>
                  <a:cubicBezTo>
                    <a:pt x="2663" y="140"/>
                    <a:pt x="2608" y="82"/>
                    <a:pt x="2543" y="38"/>
                  </a:cubicBezTo>
                  <a:cubicBezTo>
                    <a:pt x="2502" y="12"/>
                    <a:pt x="2464" y="0"/>
                    <a:pt x="2429" y="0"/>
                  </a:cubicBezTo>
                  <a:close/>
                </a:path>
              </a:pathLst>
            </a:custGeom>
            <a:solidFill>
              <a:srgbClr val="595959">
                <a:alpha val="30170"/>
              </a:srgb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00;p51">
              <a:extLst>
                <a:ext uri="{FF2B5EF4-FFF2-40B4-BE49-F238E27FC236}">
                  <a16:creationId xmlns:a16="http://schemas.microsoft.com/office/drawing/2014/main" id="{D034AE9D-C14C-5974-CD90-96E087E2E939}"/>
                </a:ext>
              </a:extLst>
            </p:cNvPr>
            <p:cNvSpPr/>
            <p:nvPr/>
          </p:nvSpPr>
          <p:spPr>
            <a:xfrm>
              <a:off x="2196455" y="2289723"/>
              <a:ext cx="30591" cy="40704"/>
            </a:xfrm>
            <a:custGeom>
              <a:avLst/>
              <a:gdLst/>
              <a:ahLst/>
              <a:cxnLst/>
              <a:rect l="l" t="t" r="r" b="b"/>
              <a:pathLst>
                <a:path w="245" h="326" extrusionOk="0">
                  <a:moveTo>
                    <a:pt x="70" y="1"/>
                  </a:moveTo>
                  <a:cubicBezTo>
                    <a:pt x="31" y="1"/>
                    <a:pt x="3" y="32"/>
                    <a:pt x="1" y="87"/>
                  </a:cubicBezTo>
                  <a:cubicBezTo>
                    <a:pt x="2" y="174"/>
                    <a:pt x="46" y="257"/>
                    <a:pt x="118" y="307"/>
                  </a:cubicBezTo>
                  <a:cubicBezTo>
                    <a:pt x="138" y="320"/>
                    <a:pt x="158" y="326"/>
                    <a:pt x="175" y="326"/>
                  </a:cubicBezTo>
                  <a:cubicBezTo>
                    <a:pt x="214" y="326"/>
                    <a:pt x="242" y="295"/>
                    <a:pt x="244" y="239"/>
                  </a:cubicBezTo>
                  <a:cubicBezTo>
                    <a:pt x="243" y="151"/>
                    <a:pt x="199" y="70"/>
                    <a:pt x="127" y="19"/>
                  </a:cubicBezTo>
                  <a:cubicBezTo>
                    <a:pt x="106" y="7"/>
                    <a:pt x="87" y="1"/>
                    <a:pt x="7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01;p51">
              <a:extLst>
                <a:ext uri="{FF2B5EF4-FFF2-40B4-BE49-F238E27FC236}">
                  <a16:creationId xmlns:a16="http://schemas.microsoft.com/office/drawing/2014/main" id="{B72B3E02-EF29-0A5C-7712-D351BAA3B2FF}"/>
                </a:ext>
              </a:extLst>
            </p:cNvPr>
            <p:cNvSpPr/>
            <p:nvPr/>
          </p:nvSpPr>
          <p:spPr>
            <a:xfrm>
              <a:off x="2138770" y="2295342"/>
              <a:ext cx="82283" cy="62180"/>
            </a:xfrm>
            <a:custGeom>
              <a:avLst/>
              <a:gdLst/>
              <a:ahLst/>
              <a:cxnLst/>
              <a:rect l="l" t="t" r="r" b="b"/>
              <a:pathLst>
                <a:path w="659" h="498" extrusionOk="0">
                  <a:moveTo>
                    <a:pt x="525" y="0"/>
                  </a:moveTo>
                  <a:cubicBezTo>
                    <a:pt x="516" y="0"/>
                    <a:pt x="507" y="2"/>
                    <a:pt x="499" y="6"/>
                  </a:cubicBezTo>
                  <a:lnTo>
                    <a:pt x="32" y="254"/>
                  </a:lnTo>
                  <a:cubicBezTo>
                    <a:pt x="12" y="267"/>
                    <a:pt x="0" y="290"/>
                    <a:pt x="3" y="315"/>
                  </a:cubicBezTo>
                  <a:cubicBezTo>
                    <a:pt x="4" y="383"/>
                    <a:pt x="38" y="445"/>
                    <a:pt x="93" y="483"/>
                  </a:cubicBezTo>
                  <a:cubicBezTo>
                    <a:pt x="105" y="493"/>
                    <a:pt x="120" y="498"/>
                    <a:pt x="135" y="498"/>
                  </a:cubicBezTo>
                  <a:cubicBezTo>
                    <a:pt x="144" y="498"/>
                    <a:pt x="152" y="496"/>
                    <a:pt x="161" y="493"/>
                  </a:cubicBezTo>
                  <a:lnTo>
                    <a:pt x="628" y="244"/>
                  </a:lnTo>
                  <a:cubicBezTo>
                    <a:pt x="647" y="231"/>
                    <a:pt x="658" y="207"/>
                    <a:pt x="657" y="183"/>
                  </a:cubicBezTo>
                  <a:cubicBezTo>
                    <a:pt x="655" y="116"/>
                    <a:pt x="622" y="52"/>
                    <a:pt x="567" y="14"/>
                  </a:cubicBezTo>
                  <a:cubicBezTo>
                    <a:pt x="554" y="5"/>
                    <a:pt x="540" y="0"/>
                    <a:pt x="525"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02;p51">
              <a:extLst>
                <a:ext uri="{FF2B5EF4-FFF2-40B4-BE49-F238E27FC236}">
                  <a16:creationId xmlns:a16="http://schemas.microsoft.com/office/drawing/2014/main" id="{12068F57-9E11-D273-5E81-3533362B4F61}"/>
                </a:ext>
              </a:extLst>
            </p:cNvPr>
            <p:cNvSpPr/>
            <p:nvPr/>
          </p:nvSpPr>
          <p:spPr>
            <a:xfrm>
              <a:off x="2138770" y="2295342"/>
              <a:ext cx="77413" cy="48446"/>
            </a:xfrm>
            <a:custGeom>
              <a:avLst/>
              <a:gdLst/>
              <a:ahLst/>
              <a:cxnLst/>
              <a:rect l="l" t="t" r="r" b="b"/>
              <a:pathLst>
                <a:path w="620" h="388" extrusionOk="0">
                  <a:moveTo>
                    <a:pt x="526" y="0"/>
                  </a:moveTo>
                  <a:cubicBezTo>
                    <a:pt x="517" y="0"/>
                    <a:pt x="508" y="2"/>
                    <a:pt x="500" y="6"/>
                  </a:cubicBezTo>
                  <a:lnTo>
                    <a:pt x="33" y="254"/>
                  </a:lnTo>
                  <a:cubicBezTo>
                    <a:pt x="12" y="267"/>
                    <a:pt x="0" y="290"/>
                    <a:pt x="3" y="315"/>
                  </a:cubicBezTo>
                  <a:cubicBezTo>
                    <a:pt x="3" y="339"/>
                    <a:pt x="7" y="364"/>
                    <a:pt x="17" y="387"/>
                  </a:cubicBezTo>
                  <a:lnTo>
                    <a:pt x="619" y="67"/>
                  </a:lnTo>
                  <a:cubicBezTo>
                    <a:pt x="605" y="45"/>
                    <a:pt x="587" y="28"/>
                    <a:pt x="567" y="14"/>
                  </a:cubicBezTo>
                  <a:cubicBezTo>
                    <a:pt x="555" y="5"/>
                    <a:pt x="540" y="0"/>
                    <a:pt x="526"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03;p51">
              <a:extLst>
                <a:ext uri="{FF2B5EF4-FFF2-40B4-BE49-F238E27FC236}">
                  <a16:creationId xmlns:a16="http://schemas.microsoft.com/office/drawing/2014/main" id="{9225CAE0-445B-0A8E-0F0A-00135E3F90EC}"/>
                </a:ext>
              </a:extLst>
            </p:cNvPr>
            <p:cNvSpPr/>
            <p:nvPr/>
          </p:nvSpPr>
          <p:spPr>
            <a:xfrm>
              <a:off x="1708128" y="2240404"/>
              <a:ext cx="505808" cy="360845"/>
            </a:xfrm>
            <a:custGeom>
              <a:avLst/>
              <a:gdLst/>
              <a:ahLst/>
              <a:cxnLst/>
              <a:rect l="l" t="t" r="r" b="b"/>
              <a:pathLst>
                <a:path w="4051" h="2890" extrusionOk="0">
                  <a:moveTo>
                    <a:pt x="2025" y="196"/>
                  </a:moveTo>
                  <a:cubicBezTo>
                    <a:pt x="2533" y="196"/>
                    <a:pt x="3007" y="308"/>
                    <a:pt x="3359" y="512"/>
                  </a:cubicBezTo>
                  <a:cubicBezTo>
                    <a:pt x="3680" y="697"/>
                    <a:pt x="3855" y="929"/>
                    <a:pt x="3855" y="1169"/>
                  </a:cubicBezTo>
                  <a:cubicBezTo>
                    <a:pt x="3855" y="1409"/>
                    <a:pt x="3678" y="1642"/>
                    <a:pt x="3359" y="1826"/>
                  </a:cubicBezTo>
                  <a:cubicBezTo>
                    <a:pt x="3007" y="2031"/>
                    <a:pt x="2533" y="2142"/>
                    <a:pt x="2025" y="2142"/>
                  </a:cubicBezTo>
                  <a:cubicBezTo>
                    <a:pt x="1519" y="2142"/>
                    <a:pt x="1045" y="2031"/>
                    <a:pt x="691" y="1826"/>
                  </a:cubicBezTo>
                  <a:cubicBezTo>
                    <a:pt x="372" y="1642"/>
                    <a:pt x="197" y="1409"/>
                    <a:pt x="197" y="1169"/>
                  </a:cubicBezTo>
                  <a:cubicBezTo>
                    <a:pt x="197" y="929"/>
                    <a:pt x="372" y="697"/>
                    <a:pt x="691" y="512"/>
                  </a:cubicBezTo>
                  <a:cubicBezTo>
                    <a:pt x="1045" y="308"/>
                    <a:pt x="1519" y="196"/>
                    <a:pt x="2025" y="196"/>
                  </a:cubicBezTo>
                  <a:close/>
                  <a:moveTo>
                    <a:pt x="2025" y="0"/>
                  </a:moveTo>
                  <a:cubicBezTo>
                    <a:pt x="1507" y="0"/>
                    <a:pt x="989" y="114"/>
                    <a:pt x="594" y="343"/>
                  </a:cubicBezTo>
                  <a:cubicBezTo>
                    <a:pt x="198" y="570"/>
                    <a:pt x="1" y="871"/>
                    <a:pt x="1" y="1169"/>
                  </a:cubicBezTo>
                  <a:lnTo>
                    <a:pt x="1" y="1720"/>
                  </a:lnTo>
                  <a:cubicBezTo>
                    <a:pt x="1" y="2019"/>
                    <a:pt x="198" y="2319"/>
                    <a:pt x="594" y="2547"/>
                  </a:cubicBezTo>
                  <a:cubicBezTo>
                    <a:pt x="989" y="2775"/>
                    <a:pt x="1507" y="2890"/>
                    <a:pt x="2025" y="2890"/>
                  </a:cubicBezTo>
                  <a:cubicBezTo>
                    <a:pt x="2543" y="2890"/>
                    <a:pt x="3062" y="2775"/>
                    <a:pt x="3458" y="2547"/>
                  </a:cubicBezTo>
                  <a:cubicBezTo>
                    <a:pt x="3852" y="2319"/>
                    <a:pt x="4051" y="2019"/>
                    <a:pt x="4051" y="1720"/>
                  </a:cubicBezTo>
                  <a:lnTo>
                    <a:pt x="4051" y="1169"/>
                  </a:lnTo>
                  <a:cubicBezTo>
                    <a:pt x="4051" y="871"/>
                    <a:pt x="3852" y="570"/>
                    <a:pt x="3458" y="343"/>
                  </a:cubicBezTo>
                  <a:cubicBezTo>
                    <a:pt x="3062" y="114"/>
                    <a:pt x="2543" y="0"/>
                    <a:pt x="2025" y="0"/>
                  </a:cubicBezTo>
                  <a:close/>
                </a:path>
              </a:pathLst>
            </a:custGeom>
            <a:solidFill>
              <a:schemeClr val="tx2">
                <a:lumMod val="7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04;p51">
              <a:extLst>
                <a:ext uri="{FF2B5EF4-FFF2-40B4-BE49-F238E27FC236}">
                  <a16:creationId xmlns:a16="http://schemas.microsoft.com/office/drawing/2014/main" id="{2D34A3D1-3D0B-2536-C49A-1486BF60CD8D}"/>
                </a:ext>
              </a:extLst>
            </p:cNvPr>
            <p:cNvSpPr/>
            <p:nvPr/>
          </p:nvSpPr>
          <p:spPr>
            <a:xfrm>
              <a:off x="1683406" y="2240404"/>
              <a:ext cx="555377" cy="292048"/>
            </a:xfrm>
            <a:custGeom>
              <a:avLst/>
              <a:gdLst/>
              <a:ahLst/>
              <a:cxnLst/>
              <a:rect l="l" t="t" r="r" b="b"/>
              <a:pathLst>
                <a:path w="4448" h="2339" extrusionOk="0">
                  <a:moveTo>
                    <a:pt x="2223" y="196"/>
                  </a:moveTo>
                  <a:cubicBezTo>
                    <a:pt x="2731" y="196"/>
                    <a:pt x="3205" y="308"/>
                    <a:pt x="3557" y="512"/>
                  </a:cubicBezTo>
                  <a:cubicBezTo>
                    <a:pt x="3878" y="697"/>
                    <a:pt x="4053" y="929"/>
                    <a:pt x="4053" y="1169"/>
                  </a:cubicBezTo>
                  <a:cubicBezTo>
                    <a:pt x="4053" y="1409"/>
                    <a:pt x="3878" y="1642"/>
                    <a:pt x="3557" y="1826"/>
                  </a:cubicBezTo>
                  <a:cubicBezTo>
                    <a:pt x="3205" y="2031"/>
                    <a:pt x="2731" y="2142"/>
                    <a:pt x="2223" y="2142"/>
                  </a:cubicBezTo>
                  <a:cubicBezTo>
                    <a:pt x="1717" y="2142"/>
                    <a:pt x="1243" y="2031"/>
                    <a:pt x="890" y="1826"/>
                  </a:cubicBezTo>
                  <a:cubicBezTo>
                    <a:pt x="570" y="1642"/>
                    <a:pt x="395" y="1409"/>
                    <a:pt x="395" y="1169"/>
                  </a:cubicBezTo>
                  <a:cubicBezTo>
                    <a:pt x="395" y="930"/>
                    <a:pt x="570" y="697"/>
                    <a:pt x="890" y="512"/>
                  </a:cubicBezTo>
                  <a:cubicBezTo>
                    <a:pt x="1243" y="308"/>
                    <a:pt x="1717" y="196"/>
                    <a:pt x="2223" y="196"/>
                  </a:cubicBezTo>
                  <a:close/>
                  <a:moveTo>
                    <a:pt x="2224" y="0"/>
                  </a:moveTo>
                  <a:cubicBezTo>
                    <a:pt x="1706" y="0"/>
                    <a:pt x="1188" y="114"/>
                    <a:pt x="792" y="343"/>
                  </a:cubicBezTo>
                  <a:cubicBezTo>
                    <a:pt x="2" y="800"/>
                    <a:pt x="0" y="1539"/>
                    <a:pt x="792" y="1996"/>
                  </a:cubicBezTo>
                  <a:cubicBezTo>
                    <a:pt x="1187" y="2224"/>
                    <a:pt x="1705" y="2338"/>
                    <a:pt x="2224" y="2338"/>
                  </a:cubicBezTo>
                  <a:cubicBezTo>
                    <a:pt x="2742" y="2338"/>
                    <a:pt x="3261" y="2224"/>
                    <a:pt x="3656" y="1996"/>
                  </a:cubicBezTo>
                  <a:cubicBezTo>
                    <a:pt x="4447" y="1539"/>
                    <a:pt x="4446" y="800"/>
                    <a:pt x="3656" y="343"/>
                  </a:cubicBezTo>
                  <a:cubicBezTo>
                    <a:pt x="3261" y="114"/>
                    <a:pt x="2743" y="0"/>
                    <a:pt x="2224" y="0"/>
                  </a:cubicBez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05;p51">
              <a:extLst>
                <a:ext uri="{FF2B5EF4-FFF2-40B4-BE49-F238E27FC236}">
                  <a16:creationId xmlns:a16="http://schemas.microsoft.com/office/drawing/2014/main" id="{9DB4F0CC-3214-C8B2-C241-2EFB35AE74A6}"/>
                </a:ext>
              </a:extLst>
            </p:cNvPr>
            <p:cNvSpPr/>
            <p:nvPr/>
          </p:nvSpPr>
          <p:spPr>
            <a:xfrm>
              <a:off x="1732600" y="2264876"/>
              <a:ext cx="456988" cy="155950"/>
            </a:xfrm>
            <a:custGeom>
              <a:avLst/>
              <a:gdLst/>
              <a:ahLst/>
              <a:cxnLst/>
              <a:rect l="l" t="t" r="r" b="b"/>
              <a:pathLst>
                <a:path w="3660" h="1249" extrusionOk="0">
                  <a:moveTo>
                    <a:pt x="1831" y="0"/>
                  </a:moveTo>
                  <a:cubicBezTo>
                    <a:pt x="1323" y="0"/>
                    <a:pt x="849" y="112"/>
                    <a:pt x="496" y="316"/>
                  </a:cubicBezTo>
                  <a:cubicBezTo>
                    <a:pt x="176" y="501"/>
                    <a:pt x="1" y="736"/>
                    <a:pt x="1" y="973"/>
                  </a:cubicBezTo>
                  <a:cubicBezTo>
                    <a:pt x="1" y="1071"/>
                    <a:pt x="28" y="1166"/>
                    <a:pt x="79" y="1249"/>
                  </a:cubicBezTo>
                  <a:cubicBezTo>
                    <a:pt x="160" y="1110"/>
                    <a:pt x="301" y="979"/>
                    <a:pt x="496" y="868"/>
                  </a:cubicBezTo>
                  <a:cubicBezTo>
                    <a:pt x="849" y="664"/>
                    <a:pt x="1323" y="551"/>
                    <a:pt x="1831" y="551"/>
                  </a:cubicBezTo>
                  <a:cubicBezTo>
                    <a:pt x="2338" y="551"/>
                    <a:pt x="2811" y="664"/>
                    <a:pt x="3163" y="868"/>
                  </a:cubicBezTo>
                  <a:cubicBezTo>
                    <a:pt x="3359" y="981"/>
                    <a:pt x="3500" y="1111"/>
                    <a:pt x="3581" y="1249"/>
                  </a:cubicBezTo>
                  <a:cubicBezTo>
                    <a:pt x="3632" y="1166"/>
                    <a:pt x="3658" y="1071"/>
                    <a:pt x="3659" y="973"/>
                  </a:cubicBezTo>
                  <a:cubicBezTo>
                    <a:pt x="3659" y="734"/>
                    <a:pt x="3484" y="501"/>
                    <a:pt x="3165" y="316"/>
                  </a:cubicBezTo>
                  <a:cubicBezTo>
                    <a:pt x="2811" y="112"/>
                    <a:pt x="2337" y="0"/>
                    <a:pt x="183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06;p51">
              <a:extLst>
                <a:ext uri="{FF2B5EF4-FFF2-40B4-BE49-F238E27FC236}">
                  <a16:creationId xmlns:a16="http://schemas.microsoft.com/office/drawing/2014/main" id="{85B96155-E032-360F-6AAA-2EB302CE9F5E}"/>
                </a:ext>
              </a:extLst>
            </p:cNvPr>
            <p:cNvSpPr/>
            <p:nvPr/>
          </p:nvSpPr>
          <p:spPr>
            <a:xfrm>
              <a:off x="1732600" y="2264876"/>
              <a:ext cx="456988" cy="155950"/>
            </a:xfrm>
            <a:custGeom>
              <a:avLst/>
              <a:gdLst/>
              <a:ahLst/>
              <a:cxnLst/>
              <a:rect l="l" t="t" r="r" b="b"/>
              <a:pathLst>
                <a:path w="3660" h="1249" extrusionOk="0">
                  <a:moveTo>
                    <a:pt x="1831" y="0"/>
                  </a:moveTo>
                  <a:cubicBezTo>
                    <a:pt x="1323" y="0"/>
                    <a:pt x="849" y="112"/>
                    <a:pt x="496" y="316"/>
                  </a:cubicBezTo>
                  <a:cubicBezTo>
                    <a:pt x="176" y="501"/>
                    <a:pt x="1" y="736"/>
                    <a:pt x="1" y="973"/>
                  </a:cubicBezTo>
                  <a:cubicBezTo>
                    <a:pt x="1" y="1071"/>
                    <a:pt x="28" y="1166"/>
                    <a:pt x="79" y="1249"/>
                  </a:cubicBezTo>
                  <a:cubicBezTo>
                    <a:pt x="160" y="1110"/>
                    <a:pt x="301" y="979"/>
                    <a:pt x="496" y="868"/>
                  </a:cubicBezTo>
                  <a:cubicBezTo>
                    <a:pt x="849" y="664"/>
                    <a:pt x="1323" y="551"/>
                    <a:pt x="1831" y="551"/>
                  </a:cubicBezTo>
                  <a:cubicBezTo>
                    <a:pt x="2338" y="551"/>
                    <a:pt x="2811" y="664"/>
                    <a:pt x="3163" y="868"/>
                  </a:cubicBezTo>
                  <a:cubicBezTo>
                    <a:pt x="3359" y="981"/>
                    <a:pt x="3500" y="1111"/>
                    <a:pt x="3581" y="1249"/>
                  </a:cubicBezTo>
                  <a:cubicBezTo>
                    <a:pt x="3632" y="1166"/>
                    <a:pt x="3658" y="1071"/>
                    <a:pt x="3659" y="973"/>
                  </a:cubicBezTo>
                  <a:cubicBezTo>
                    <a:pt x="3659" y="734"/>
                    <a:pt x="3484" y="501"/>
                    <a:pt x="3165" y="316"/>
                  </a:cubicBezTo>
                  <a:cubicBezTo>
                    <a:pt x="2811" y="112"/>
                    <a:pt x="2337" y="0"/>
                    <a:pt x="183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07;p51">
              <a:extLst>
                <a:ext uri="{FF2B5EF4-FFF2-40B4-BE49-F238E27FC236}">
                  <a16:creationId xmlns:a16="http://schemas.microsoft.com/office/drawing/2014/main" id="{F13D5AC2-543A-AD67-9423-9CC89F44BE71}"/>
                </a:ext>
              </a:extLst>
            </p:cNvPr>
            <p:cNvSpPr/>
            <p:nvPr/>
          </p:nvSpPr>
          <p:spPr>
            <a:xfrm>
              <a:off x="1734598" y="2295966"/>
              <a:ext cx="452742" cy="212012"/>
            </a:xfrm>
            <a:custGeom>
              <a:avLst/>
              <a:gdLst/>
              <a:ahLst/>
              <a:cxnLst/>
              <a:rect l="l" t="t" r="r" b="b"/>
              <a:pathLst>
                <a:path w="3626" h="1698" extrusionOk="0">
                  <a:moveTo>
                    <a:pt x="1813" y="1"/>
                  </a:moveTo>
                  <a:cubicBezTo>
                    <a:pt x="1307" y="1"/>
                    <a:pt x="833" y="112"/>
                    <a:pt x="479" y="317"/>
                  </a:cubicBezTo>
                  <a:cubicBezTo>
                    <a:pt x="217" y="469"/>
                    <a:pt x="50" y="655"/>
                    <a:pt x="0" y="849"/>
                  </a:cubicBezTo>
                  <a:cubicBezTo>
                    <a:pt x="50" y="1043"/>
                    <a:pt x="215" y="1229"/>
                    <a:pt x="479" y="1381"/>
                  </a:cubicBezTo>
                  <a:cubicBezTo>
                    <a:pt x="833" y="1586"/>
                    <a:pt x="1306" y="1697"/>
                    <a:pt x="1813" y="1697"/>
                  </a:cubicBezTo>
                  <a:cubicBezTo>
                    <a:pt x="2321" y="1697"/>
                    <a:pt x="2795" y="1586"/>
                    <a:pt x="3147" y="1381"/>
                  </a:cubicBezTo>
                  <a:cubicBezTo>
                    <a:pt x="3411" y="1230"/>
                    <a:pt x="3576" y="1043"/>
                    <a:pt x="3626" y="849"/>
                  </a:cubicBezTo>
                  <a:cubicBezTo>
                    <a:pt x="3576" y="655"/>
                    <a:pt x="3411" y="469"/>
                    <a:pt x="3147" y="317"/>
                  </a:cubicBezTo>
                  <a:cubicBezTo>
                    <a:pt x="2795" y="112"/>
                    <a:pt x="2321" y="1"/>
                    <a:pt x="1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08;p51">
              <a:extLst>
                <a:ext uri="{FF2B5EF4-FFF2-40B4-BE49-F238E27FC236}">
                  <a16:creationId xmlns:a16="http://schemas.microsoft.com/office/drawing/2014/main" id="{B24EC1DD-D118-8C1F-2148-084DBD17ED78}"/>
                </a:ext>
              </a:extLst>
            </p:cNvPr>
            <p:cNvSpPr/>
            <p:nvPr/>
          </p:nvSpPr>
          <p:spPr>
            <a:xfrm>
              <a:off x="1707753" y="2363765"/>
              <a:ext cx="193658" cy="233488"/>
            </a:xfrm>
            <a:custGeom>
              <a:avLst/>
              <a:gdLst/>
              <a:ahLst/>
              <a:cxnLst/>
              <a:rect l="l" t="t" r="r" b="b"/>
              <a:pathLst>
                <a:path w="1551" h="1870" extrusionOk="0">
                  <a:moveTo>
                    <a:pt x="27" y="0"/>
                  </a:moveTo>
                  <a:lnTo>
                    <a:pt x="27" y="0"/>
                  </a:lnTo>
                  <a:cubicBezTo>
                    <a:pt x="8" y="71"/>
                    <a:pt x="0" y="142"/>
                    <a:pt x="4" y="214"/>
                  </a:cubicBezTo>
                  <a:lnTo>
                    <a:pt x="4" y="214"/>
                  </a:lnTo>
                  <a:lnTo>
                    <a:pt x="4" y="181"/>
                  </a:lnTo>
                  <a:cubicBezTo>
                    <a:pt x="4" y="120"/>
                    <a:pt x="11" y="60"/>
                    <a:pt x="27" y="0"/>
                  </a:cubicBezTo>
                  <a:close/>
                  <a:moveTo>
                    <a:pt x="4" y="214"/>
                  </a:moveTo>
                  <a:lnTo>
                    <a:pt x="4" y="732"/>
                  </a:lnTo>
                  <a:cubicBezTo>
                    <a:pt x="4" y="1031"/>
                    <a:pt x="201" y="1331"/>
                    <a:pt x="597" y="1559"/>
                  </a:cubicBezTo>
                  <a:cubicBezTo>
                    <a:pt x="869" y="1717"/>
                    <a:pt x="1202" y="1820"/>
                    <a:pt x="1551" y="1869"/>
                  </a:cubicBezTo>
                  <a:lnTo>
                    <a:pt x="1551" y="1318"/>
                  </a:lnTo>
                  <a:cubicBezTo>
                    <a:pt x="1202" y="1269"/>
                    <a:pt x="869" y="1166"/>
                    <a:pt x="597" y="1008"/>
                  </a:cubicBezTo>
                  <a:cubicBezTo>
                    <a:pt x="216" y="787"/>
                    <a:pt x="18" y="501"/>
                    <a:pt x="4" y="214"/>
                  </a:cubicBezTo>
                  <a:close/>
                </a:path>
              </a:pathLst>
            </a:custGeom>
            <a:solidFill>
              <a:srgbClr val="595959">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09;p51">
              <a:extLst>
                <a:ext uri="{FF2B5EF4-FFF2-40B4-BE49-F238E27FC236}">
                  <a16:creationId xmlns:a16="http://schemas.microsoft.com/office/drawing/2014/main" id="{9D9CBA42-7C48-2E1B-A850-A8FD9AEF4F1C}"/>
                </a:ext>
              </a:extLst>
            </p:cNvPr>
            <p:cNvSpPr/>
            <p:nvPr/>
          </p:nvSpPr>
          <p:spPr>
            <a:xfrm>
              <a:off x="930750" y="2654314"/>
              <a:ext cx="2155333" cy="1052320"/>
            </a:xfrm>
            <a:custGeom>
              <a:avLst/>
              <a:gdLst/>
              <a:ahLst/>
              <a:cxnLst/>
              <a:rect l="l" t="t" r="r" b="b"/>
              <a:pathLst>
                <a:path w="17262" h="8428" extrusionOk="0">
                  <a:moveTo>
                    <a:pt x="8630" y="1"/>
                  </a:moveTo>
                  <a:cubicBezTo>
                    <a:pt x="6618" y="1"/>
                    <a:pt x="4607" y="412"/>
                    <a:pt x="3071" y="1234"/>
                  </a:cubicBezTo>
                  <a:cubicBezTo>
                    <a:pt x="0" y="2880"/>
                    <a:pt x="2" y="5547"/>
                    <a:pt x="3071" y="7193"/>
                  </a:cubicBezTo>
                  <a:cubicBezTo>
                    <a:pt x="4607" y="8016"/>
                    <a:pt x="6619" y="8427"/>
                    <a:pt x="8632" y="8427"/>
                  </a:cubicBezTo>
                  <a:cubicBezTo>
                    <a:pt x="10644" y="8427"/>
                    <a:pt x="12656" y="8016"/>
                    <a:pt x="14191" y="7193"/>
                  </a:cubicBezTo>
                  <a:cubicBezTo>
                    <a:pt x="17262" y="5547"/>
                    <a:pt x="17262" y="2879"/>
                    <a:pt x="14191" y="1234"/>
                  </a:cubicBezTo>
                  <a:cubicBezTo>
                    <a:pt x="12655" y="412"/>
                    <a:pt x="10643" y="1"/>
                    <a:pt x="8630" y="1"/>
                  </a:cubicBezTo>
                  <a:close/>
                </a:path>
              </a:pathLst>
            </a:custGeom>
            <a:solidFill>
              <a:schemeClr val="tx2">
                <a:lumMod val="75000"/>
                <a:alpha val="519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10;p51">
              <a:extLst>
                <a:ext uri="{FF2B5EF4-FFF2-40B4-BE49-F238E27FC236}">
                  <a16:creationId xmlns:a16="http://schemas.microsoft.com/office/drawing/2014/main" id="{A4BDA0E7-BDA0-FC4A-8CCD-AA206A13F9DB}"/>
                </a:ext>
              </a:extLst>
            </p:cNvPr>
            <p:cNvSpPr/>
            <p:nvPr/>
          </p:nvSpPr>
          <p:spPr>
            <a:xfrm>
              <a:off x="1096939" y="2837733"/>
              <a:ext cx="634289" cy="382196"/>
            </a:xfrm>
            <a:custGeom>
              <a:avLst/>
              <a:gdLst/>
              <a:ahLst/>
              <a:cxnLst/>
              <a:rect l="l" t="t" r="r" b="b"/>
              <a:pathLst>
                <a:path w="5080" h="3061" extrusionOk="0">
                  <a:moveTo>
                    <a:pt x="2650" y="0"/>
                  </a:moveTo>
                  <a:lnTo>
                    <a:pt x="0" y="1530"/>
                  </a:lnTo>
                  <a:lnTo>
                    <a:pt x="0" y="1658"/>
                  </a:lnTo>
                  <a:lnTo>
                    <a:pt x="2429" y="3060"/>
                  </a:lnTo>
                  <a:lnTo>
                    <a:pt x="5080" y="1530"/>
                  </a:lnTo>
                  <a:lnTo>
                    <a:pt x="5080" y="1403"/>
                  </a:lnTo>
                  <a:lnTo>
                    <a:pt x="26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11;p51">
              <a:extLst>
                <a:ext uri="{FF2B5EF4-FFF2-40B4-BE49-F238E27FC236}">
                  <a16:creationId xmlns:a16="http://schemas.microsoft.com/office/drawing/2014/main" id="{BDC0C2A3-27E6-EE04-79D4-79E7768D9F32}"/>
                </a:ext>
              </a:extLst>
            </p:cNvPr>
            <p:cNvSpPr/>
            <p:nvPr/>
          </p:nvSpPr>
          <p:spPr>
            <a:xfrm>
              <a:off x="1096939" y="3028768"/>
              <a:ext cx="303410" cy="191161"/>
            </a:xfrm>
            <a:custGeom>
              <a:avLst/>
              <a:gdLst/>
              <a:ahLst/>
              <a:cxnLst/>
              <a:rect l="l" t="t" r="r" b="b"/>
              <a:pathLst>
                <a:path w="2430" h="1531" extrusionOk="0">
                  <a:moveTo>
                    <a:pt x="0" y="0"/>
                  </a:moveTo>
                  <a:lnTo>
                    <a:pt x="0" y="128"/>
                  </a:lnTo>
                  <a:lnTo>
                    <a:pt x="2429" y="1530"/>
                  </a:lnTo>
                  <a:lnTo>
                    <a:pt x="2429" y="1402"/>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812;p51">
              <a:extLst>
                <a:ext uri="{FF2B5EF4-FFF2-40B4-BE49-F238E27FC236}">
                  <a16:creationId xmlns:a16="http://schemas.microsoft.com/office/drawing/2014/main" id="{DB835475-8068-1511-2848-0BF3C95E141D}"/>
                </a:ext>
              </a:extLst>
            </p:cNvPr>
            <p:cNvSpPr/>
            <p:nvPr/>
          </p:nvSpPr>
          <p:spPr>
            <a:xfrm>
              <a:off x="1400223" y="3012786"/>
              <a:ext cx="331004" cy="207143"/>
            </a:xfrm>
            <a:custGeom>
              <a:avLst/>
              <a:gdLst/>
              <a:ahLst/>
              <a:cxnLst/>
              <a:rect l="l" t="t" r="r" b="b"/>
              <a:pathLst>
                <a:path w="2651" h="1659" extrusionOk="0">
                  <a:moveTo>
                    <a:pt x="2651" y="1"/>
                  </a:moveTo>
                  <a:lnTo>
                    <a:pt x="0" y="1530"/>
                  </a:lnTo>
                  <a:lnTo>
                    <a:pt x="0" y="1658"/>
                  </a:lnTo>
                  <a:lnTo>
                    <a:pt x="2651" y="128"/>
                  </a:lnTo>
                  <a:lnTo>
                    <a:pt x="265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813;p51">
              <a:extLst>
                <a:ext uri="{FF2B5EF4-FFF2-40B4-BE49-F238E27FC236}">
                  <a16:creationId xmlns:a16="http://schemas.microsoft.com/office/drawing/2014/main" id="{88C88EEA-6995-11A0-6141-F919846241DA}"/>
                </a:ext>
              </a:extLst>
            </p:cNvPr>
            <p:cNvSpPr/>
            <p:nvPr/>
          </p:nvSpPr>
          <p:spPr>
            <a:xfrm>
              <a:off x="1687027" y="2953727"/>
              <a:ext cx="15233" cy="26970"/>
            </a:xfrm>
            <a:custGeom>
              <a:avLst/>
              <a:gdLst/>
              <a:ahLst/>
              <a:cxnLst/>
              <a:rect l="l" t="t" r="r" b="b"/>
              <a:pathLst>
                <a:path w="122" h="216" extrusionOk="0">
                  <a:moveTo>
                    <a:pt x="105" y="1"/>
                  </a:moveTo>
                  <a:lnTo>
                    <a:pt x="0" y="207"/>
                  </a:lnTo>
                  <a:lnTo>
                    <a:pt x="18" y="215"/>
                  </a:lnTo>
                  <a:lnTo>
                    <a:pt x="122" y="10"/>
                  </a:lnTo>
                  <a:lnTo>
                    <a:pt x="10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814;p51">
              <a:extLst>
                <a:ext uri="{FF2B5EF4-FFF2-40B4-BE49-F238E27FC236}">
                  <a16:creationId xmlns:a16="http://schemas.microsoft.com/office/drawing/2014/main" id="{27D23A2B-2C86-AAD7-F3AA-7AE124D4833A}"/>
                </a:ext>
              </a:extLst>
            </p:cNvPr>
            <p:cNvSpPr/>
            <p:nvPr/>
          </p:nvSpPr>
          <p:spPr>
            <a:xfrm>
              <a:off x="1675040" y="2951979"/>
              <a:ext cx="14983" cy="21975"/>
            </a:xfrm>
            <a:custGeom>
              <a:avLst/>
              <a:gdLst/>
              <a:ahLst/>
              <a:cxnLst/>
              <a:rect l="l" t="t" r="r" b="b"/>
              <a:pathLst>
                <a:path w="120" h="176" extrusionOk="0">
                  <a:moveTo>
                    <a:pt x="16" y="0"/>
                  </a:moveTo>
                  <a:lnTo>
                    <a:pt x="0" y="11"/>
                  </a:lnTo>
                  <a:lnTo>
                    <a:pt x="103" y="176"/>
                  </a:lnTo>
                  <a:lnTo>
                    <a:pt x="119" y="166"/>
                  </a:lnTo>
                  <a:lnTo>
                    <a:pt x="1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15;p51">
              <a:extLst>
                <a:ext uri="{FF2B5EF4-FFF2-40B4-BE49-F238E27FC236}">
                  <a16:creationId xmlns:a16="http://schemas.microsoft.com/office/drawing/2014/main" id="{0A460DA8-9DDB-2639-B928-AA5DB1E29757}"/>
                </a:ext>
              </a:extLst>
            </p:cNvPr>
            <p:cNvSpPr/>
            <p:nvPr/>
          </p:nvSpPr>
          <p:spPr>
            <a:xfrm>
              <a:off x="1687651" y="2950856"/>
              <a:ext cx="4120" cy="63429"/>
            </a:xfrm>
            <a:custGeom>
              <a:avLst/>
              <a:gdLst/>
              <a:ahLst/>
              <a:cxnLst/>
              <a:rect l="l" t="t" r="r" b="b"/>
              <a:pathLst>
                <a:path w="33" h="508" extrusionOk="0">
                  <a:moveTo>
                    <a:pt x="1" y="1"/>
                  </a:moveTo>
                  <a:lnTo>
                    <a:pt x="1" y="498"/>
                  </a:lnTo>
                  <a:cubicBezTo>
                    <a:pt x="1" y="501"/>
                    <a:pt x="4" y="504"/>
                    <a:pt x="5" y="505"/>
                  </a:cubicBezTo>
                  <a:cubicBezTo>
                    <a:pt x="9" y="507"/>
                    <a:pt x="13" y="507"/>
                    <a:pt x="17" y="507"/>
                  </a:cubicBezTo>
                  <a:cubicBezTo>
                    <a:pt x="21" y="507"/>
                    <a:pt x="25" y="507"/>
                    <a:pt x="28" y="505"/>
                  </a:cubicBezTo>
                  <a:cubicBezTo>
                    <a:pt x="31" y="504"/>
                    <a:pt x="33" y="501"/>
                    <a:pt x="33" y="498"/>
                  </a:cubicBezTo>
                  <a:lnTo>
                    <a:pt x="3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816;p51">
              <a:extLst>
                <a:ext uri="{FF2B5EF4-FFF2-40B4-BE49-F238E27FC236}">
                  <a16:creationId xmlns:a16="http://schemas.microsoft.com/office/drawing/2014/main" id="{1088E09F-A946-44EB-7C06-4921D2BEA02D}"/>
                </a:ext>
              </a:extLst>
            </p:cNvPr>
            <p:cNvSpPr/>
            <p:nvPr/>
          </p:nvSpPr>
          <p:spPr>
            <a:xfrm>
              <a:off x="1671169" y="2902660"/>
              <a:ext cx="67549" cy="57935"/>
            </a:xfrm>
            <a:custGeom>
              <a:avLst/>
              <a:gdLst/>
              <a:ahLst/>
              <a:cxnLst/>
              <a:rect l="l" t="t" r="r" b="b"/>
              <a:pathLst>
                <a:path w="541" h="464" extrusionOk="0">
                  <a:moveTo>
                    <a:pt x="310" y="1"/>
                  </a:moveTo>
                  <a:cubicBezTo>
                    <a:pt x="104" y="1"/>
                    <a:pt x="1" y="250"/>
                    <a:pt x="146" y="395"/>
                  </a:cubicBezTo>
                  <a:cubicBezTo>
                    <a:pt x="193" y="442"/>
                    <a:pt x="251" y="463"/>
                    <a:pt x="307" y="463"/>
                  </a:cubicBezTo>
                  <a:cubicBezTo>
                    <a:pt x="426" y="463"/>
                    <a:pt x="540" y="371"/>
                    <a:pt x="540" y="233"/>
                  </a:cubicBezTo>
                  <a:cubicBezTo>
                    <a:pt x="540" y="105"/>
                    <a:pt x="436" y="1"/>
                    <a:pt x="31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17;p51">
              <a:extLst>
                <a:ext uri="{FF2B5EF4-FFF2-40B4-BE49-F238E27FC236}">
                  <a16:creationId xmlns:a16="http://schemas.microsoft.com/office/drawing/2014/main" id="{340B7068-C786-1FD9-8429-E53E1536FD68}"/>
                </a:ext>
              </a:extLst>
            </p:cNvPr>
            <p:cNvSpPr/>
            <p:nvPr/>
          </p:nvSpPr>
          <p:spPr>
            <a:xfrm>
              <a:off x="1678037" y="2902660"/>
              <a:ext cx="54189" cy="57935"/>
            </a:xfrm>
            <a:custGeom>
              <a:avLst/>
              <a:gdLst/>
              <a:ahLst/>
              <a:cxnLst/>
              <a:rect l="l" t="t" r="r" b="b"/>
              <a:pathLst>
                <a:path w="434" h="464" extrusionOk="0">
                  <a:moveTo>
                    <a:pt x="255" y="1"/>
                  </a:moveTo>
                  <a:cubicBezTo>
                    <a:pt x="120" y="1"/>
                    <a:pt x="0" y="123"/>
                    <a:pt x="29" y="274"/>
                  </a:cubicBezTo>
                  <a:cubicBezTo>
                    <a:pt x="50" y="393"/>
                    <a:pt x="153" y="463"/>
                    <a:pt x="257" y="463"/>
                  </a:cubicBezTo>
                  <a:cubicBezTo>
                    <a:pt x="321" y="463"/>
                    <a:pt x="386" y="437"/>
                    <a:pt x="433" y="379"/>
                  </a:cubicBezTo>
                  <a:lnTo>
                    <a:pt x="433" y="379"/>
                  </a:lnTo>
                  <a:cubicBezTo>
                    <a:pt x="427" y="381"/>
                    <a:pt x="421" y="382"/>
                    <a:pt x="415" y="382"/>
                  </a:cubicBezTo>
                  <a:cubicBezTo>
                    <a:pt x="352" y="382"/>
                    <a:pt x="291" y="285"/>
                    <a:pt x="327" y="174"/>
                  </a:cubicBezTo>
                  <a:cubicBezTo>
                    <a:pt x="358" y="79"/>
                    <a:pt x="390" y="43"/>
                    <a:pt x="369" y="31"/>
                  </a:cubicBezTo>
                  <a:cubicBezTo>
                    <a:pt x="332" y="10"/>
                    <a:pt x="293" y="1"/>
                    <a:pt x="25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18;p51">
              <a:extLst>
                <a:ext uri="{FF2B5EF4-FFF2-40B4-BE49-F238E27FC236}">
                  <a16:creationId xmlns:a16="http://schemas.microsoft.com/office/drawing/2014/main" id="{7DBE7C2A-689D-916D-ADC1-37918195BDCF}"/>
                </a:ext>
              </a:extLst>
            </p:cNvPr>
            <p:cNvSpPr/>
            <p:nvPr/>
          </p:nvSpPr>
          <p:spPr>
            <a:xfrm>
              <a:off x="1636958" y="2919391"/>
              <a:ext cx="47821" cy="40954"/>
            </a:xfrm>
            <a:custGeom>
              <a:avLst/>
              <a:gdLst/>
              <a:ahLst/>
              <a:cxnLst/>
              <a:rect l="l" t="t" r="r" b="b"/>
              <a:pathLst>
                <a:path w="383" h="328" extrusionOk="0">
                  <a:moveTo>
                    <a:pt x="218" y="0"/>
                  </a:moveTo>
                  <a:cubicBezTo>
                    <a:pt x="73" y="0"/>
                    <a:pt x="1" y="176"/>
                    <a:pt x="102" y="279"/>
                  </a:cubicBezTo>
                  <a:cubicBezTo>
                    <a:pt x="136" y="312"/>
                    <a:pt x="177" y="327"/>
                    <a:pt x="217" y="327"/>
                  </a:cubicBezTo>
                  <a:cubicBezTo>
                    <a:pt x="301" y="327"/>
                    <a:pt x="382" y="262"/>
                    <a:pt x="382" y="164"/>
                  </a:cubicBezTo>
                  <a:cubicBezTo>
                    <a:pt x="382" y="73"/>
                    <a:pt x="308" y="0"/>
                    <a:pt x="218"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19;p51">
              <a:extLst>
                <a:ext uri="{FF2B5EF4-FFF2-40B4-BE49-F238E27FC236}">
                  <a16:creationId xmlns:a16="http://schemas.microsoft.com/office/drawing/2014/main" id="{4183C85C-3E4D-BF00-1105-E426639FBDD9}"/>
                </a:ext>
              </a:extLst>
            </p:cNvPr>
            <p:cNvSpPr/>
            <p:nvPr/>
          </p:nvSpPr>
          <p:spPr>
            <a:xfrm>
              <a:off x="1646822" y="2919516"/>
              <a:ext cx="43077" cy="40829"/>
            </a:xfrm>
            <a:custGeom>
              <a:avLst/>
              <a:gdLst/>
              <a:ahLst/>
              <a:cxnLst/>
              <a:rect l="l" t="t" r="r" b="b"/>
              <a:pathLst>
                <a:path w="345" h="327" extrusionOk="0">
                  <a:moveTo>
                    <a:pt x="143" y="1"/>
                  </a:moveTo>
                  <a:cubicBezTo>
                    <a:pt x="142" y="1"/>
                    <a:pt x="141" y="1"/>
                    <a:pt x="141" y="1"/>
                  </a:cubicBezTo>
                  <a:cubicBezTo>
                    <a:pt x="106" y="1"/>
                    <a:pt x="73" y="11"/>
                    <a:pt x="45" y="31"/>
                  </a:cubicBezTo>
                  <a:cubicBezTo>
                    <a:pt x="41" y="130"/>
                    <a:pt x="125" y="227"/>
                    <a:pt x="102" y="259"/>
                  </a:cubicBezTo>
                  <a:cubicBezTo>
                    <a:pt x="93" y="271"/>
                    <a:pt x="80" y="276"/>
                    <a:pt x="65" y="276"/>
                  </a:cubicBezTo>
                  <a:cubicBezTo>
                    <a:pt x="41" y="276"/>
                    <a:pt x="13" y="262"/>
                    <a:pt x="0" y="244"/>
                  </a:cubicBezTo>
                  <a:lnTo>
                    <a:pt x="0" y="244"/>
                  </a:lnTo>
                  <a:cubicBezTo>
                    <a:pt x="31" y="299"/>
                    <a:pt x="87" y="327"/>
                    <a:pt x="142" y="327"/>
                  </a:cubicBezTo>
                  <a:cubicBezTo>
                    <a:pt x="197" y="327"/>
                    <a:pt x="252" y="299"/>
                    <a:pt x="283" y="244"/>
                  </a:cubicBezTo>
                  <a:cubicBezTo>
                    <a:pt x="345" y="136"/>
                    <a:pt x="266" y="1"/>
                    <a:pt x="14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20;p51">
              <a:extLst>
                <a:ext uri="{FF2B5EF4-FFF2-40B4-BE49-F238E27FC236}">
                  <a16:creationId xmlns:a16="http://schemas.microsoft.com/office/drawing/2014/main" id="{6C64214E-A829-814A-7D7C-9A1004447A34}"/>
                </a:ext>
              </a:extLst>
            </p:cNvPr>
            <p:cNvSpPr/>
            <p:nvPr/>
          </p:nvSpPr>
          <p:spPr>
            <a:xfrm>
              <a:off x="1652440" y="2880685"/>
              <a:ext cx="74541" cy="74541"/>
            </a:xfrm>
            <a:custGeom>
              <a:avLst/>
              <a:gdLst/>
              <a:ahLst/>
              <a:cxnLst/>
              <a:rect l="l" t="t" r="r" b="b"/>
              <a:pathLst>
                <a:path w="597" h="597" extrusionOk="0">
                  <a:moveTo>
                    <a:pt x="299" y="0"/>
                  </a:moveTo>
                  <a:cubicBezTo>
                    <a:pt x="134" y="0"/>
                    <a:pt x="0" y="133"/>
                    <a:pt x="0" y="299"/>
                  </a:cubicBezTo>
                  <a:cubicBezTo>
                    <a:pt x="0" y="463"/>
                    <a:pt x="134" y="596"/>
                    <a:pt x="299" y="596"/>
                  </a:cubicBezTo>
                  <a:cubicBezTo>
                    <a:pt x="463" y="596"/>
                    <a:pt x="596" y="463"/>
                    <a:pt x="596" y="299"/>
                  </a:cubicBezTo>
                  <a:cubicBezTo>
                    <a:pt x="596" y="133"/>
                    <a:pt x="463" y="0"/>
                    <a:pt x="29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1;p51">
              <a:extLst>
                <a:ext uri="{FF2B5EF4-FFF2-40B4-BE49-F238E27FC236}">
                  <a16:creationId xmlns:a16="http://schemas.microsoft.com/office/drawing/2014/main" id="{513D11F5-CD74-6F62-4C4C-18F3B29EC39E}"/>
                </a:ext>
              </a:extLst>
            </p:cNvPr>
            <p:cNvSpPr/>
            <p:nvPr/>
          </p:nvSpPr>
          <p:spPr>
            <a:xfrm>
              <a:off x="1645823" y="2885554"/>
              <a:ext cx="80160" cy="69672"/>
            </a:xfrm>
            <a:custGeom>
              <a:avLst/>
              <a:gdLst/>
              <a:ahLst/>
              <a:cxnLst/>
              <a:rect l="l" t="t" r="r" b="b"/>
              <a:pathLst>
                <a:path w="642" h="558" extrusionOk="0">
                  <a:moveTo>
                    <a:pt x="205" y="0"/>
                  </a:moveTo>
                  <a:cubicBezTo>
                    <a:pt x="18" y="106"/>
                    <a:pt x="1" y="369"/>
                    <a:pt x="172" y="498"/>
                  </a:cubicBezTo>
                  <a:cubicBezTo>
                    <a:pt x="227" y="539"/>
                    <a:pt x="289" y="557"/>
                    <a:pt x="351" y="557"/>
                  </a:cubicBezTo>
                  <a:cubicBezTo>
                    <a:pt x="482" y="557"/>
                    <a:pt x="608" y="470"/>
                    <a:pt x="642" y="328"/>
                  </a:cubicBezTo>
                  <a:lnTo>
                    <a:pt x="642" y="328"/>
                  </a:lnTo>
                  <a:cubicBezTo>
                    <a:pt x="585" y="387"/>
                    <a:pt x="507" y="421"/>
                    <a:pt x="424" y="421"/>
                  </a:cubicBezTo>
                  <a:cubicBezTo>
                    <a:pt x="401" y="427"/>
                    <a:pt x="379" y="430"/>
                    <a:pt x="357" y="430"/>
                  </a:cubicBezTo>
                  <a:cubicBezTo>
                    <a:pt x="146" y="430"/>
                    <a:pt x="25" y="153"/>
                    <a:pt x="20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22;p51">
              <a:extLst>
                <a:ext uri="{FF2B5EF4-FFF2-40B4-BE49-F238E27FC236}">
                  <a16:creationId xmlns:a16="http://schemas.microsoft.com/office/drawing/2014/main" id="{A660EB29-00FA-3634-EA03-B70466FAD75F}"/>
                </a:ext>
              </a:extLst>
            </p:cNvPr>
            <p:cNvSpPr/>
            <p:nvPr/>
          </p:nvSpPr>
          <p:spPr>
            <a:xfrm>
              <a:off x="1135645" y="2969585"/>
              <a:ext cx="15358" cy="26845"/>
            </a:xfrm>
            <a:custGeom>
              <a:avLst/>
              <a:gdLst/>
              <a:ahLst/>
              <a:cxnLst/>
              <a:rect l="l" t="t" r="r" b="b"/>
              <a:pathLst>
                <a:path w="123" h="215" extrusionOk="0">
                  <a:moveTo>
                    <a:pt x="105" y="0"/>
                  </a:moveTo>
                  <a:lnTo>
                    <a:pt x="1" y="206"/>
                  </a:lnTo>
                  <a:lnTo>
                    <a:pt x="18" y="215"/>
                  </a:lnTo>
                  <a:lnTo>
                    <a:pt x="122" y="9"/>
                  </a:lnTo>
                  <a:lnTo>
                    <a:pt x="10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23;p51">
              <a:extLst>
                <a:ext uri="{FF2B5EF4-FFF2-40B4-BE49-F238E27FC236}">
                  <a16:creationId xmlns:a16="http://schemas.microsoft.com/office/drawing/2014/main" id="{A0AEA0A5-C8D7-6C59-9DED-353AA5843EB9}"/>
                </a:ext>
              </a:extLst>
            </p:cNvPr>
            <p:cNvSpPr/>
            <p:nvPr/>
          </p:nvSpPr>
          <p:spPr>
            <a:xfrm>
              <a:off x="1123659" y="2967712"/>
              <a:ext cx="14983" cy="21975"/>
            </a:xfrm>
            <a:custGeom>
              <a:avLst/>
              <a:gdLst/>
              <a:ahLst/>
              <a:cxnLst/>
              <a:rect l="l" t="t" r="r" b="b"/>
              <a:pathLst>
                <a:path w="120" h="176" extrusionOk="0">
                  <a:moveTo>
                    <a:pt x="17" y="1"/>
                  </a:moveTo>
                  <a:lnTo>
                    <a:pt x="1" y="11"/>
                  </a:lnTo>
                  <a:lnTo>
                    <a:pt x="104" y="176"/>
                  </a:lnTo>
                  <a:lnTo>
                    <a:pt x="120" y="166"/>
                  </a:lnTo>
                  <a:lnTo>
                    <a:pt x="17"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24;p51">
              <a:extLst>
                <a:ext uri="{FF2B5EF4-FFF2-40B4-BE49-F238E27FC236}">
                  <a16:creationId xmlns:a16="http://schemas.microsoft.com/office/drawing/2014/main" id="{4F8E944F-7274-4F7A-7570-385D671C250B}"/>
                </a:ext>
              </a:extLst>
            </p:cNvPr>
            <p:cNvSpPr/>
            <p:nvPr/>
          </p:nvSpPr>
          <p:spPr>
            <a:xfrm>
              <a:off x="1136394" y="2966838"/>
              <a:ext cx="4120" cy="63179"/>
            </a:xfrm>
            <a:custGeom>
              <a:avLst/>
              <a:gdLst/>
              <a:ahLst/>
              <a:cxnLst/>
              <a:rect l="l" t="t" r="r" b="b"/>
              <a:pathLst>
                <a:path w="33" h="506" extrusionOk="0">
                  <a:moveTo>
                    <a:pt x="0" y="0"/>
                  </a:moveTo>
                  <a:lnTo>
                    <a:pt x="0" y="496"/>
                  </a:lnTo>
                  <a:cubicBezTo>
                    <a:pt x="0" y="499"/>
                    <a:pt x="2" y="502"/>
                    <a:pt x="5" y="502"/>
                  </a:cubicBezTo>
                  <a:cubicBezTo>
                    <a:pt x="8" y="504"/>
                    <a:pt x="12" y="505"/>
                    <a:pt x="16" y="505"/>
                  </a:cubicBezTo>
                  <a:cubicBezTo>
                    <a:pt x="19" y="505"/>
                    <a:pt x="23" y="504"/>
                    <a:pt x="27" y="502"/>
                  </a:cubicBezTo>
                  <a:cubicBezTo>
                    <a:pt x="29" y="502"/>
                    <a:pt x="31" y="499"/>
                    <a:pt x="32" y="496"/>
                  </a:cubicBezTo>
                  <a:lnTo>
                    <a:pt x="3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25;p51">
              <a:extLst>
                <a:ext uri="{FF2B5EF4-FFF2-40B4-BE49-F238E27FC236}">
                  <a16:creationId xmlns:a16="http://schemas.microsoft.com/office/drawing/2014/main" id="{06A13771-971D-7FDB-7B53-A7EB3F8AB16B}"/>
                </a:ext>
              </a:extLst>
            </p:cNvPr>
            <p:cNvSpPr/>
            <p:nvPr/>
          </p:nvSpPr>
          <p:spPr>
            <a:xfrm>
              <a:off x="1119913" y="2918642"/>
              <a:ext cx="67424" cy="57810"/>
            </a:xfrm>
            <a:custGeom>
              <a:avLst/>
              <a:gdLst/>
              <a:ahLst/>
              <a:cxnLst/>
              <a:rect l="l" t="t" r="r" b="b"/>
              <a:pathLst>
                <a:path w="540" h="463" extrusionOk="0">
                  <a:moveTo>
                    <a:pt x="309" y="1"/>
                  </a:moveTo>
                  <a:cubicBezTo>
                    <a:pt x="103" y="1"/>
                    <a:pt x="0" y="249"/>
                    <a:pt x="145" y="394"/>
                  </a:cubicBezTo>
                  <a:cubicBezTo>
                    <a:pt x="193" y="441"/>
                    <a:pt x="251" y="462"/>
                    <a:pt x="308" y="462"/>
                  </a:cubicBezTo>
                  <a:cubicBezTo>
                    <a:pt x="426" y="462"/>
                    <a:pt x="540" y="370"/>
                    <a:pt x="540" y="231"/>
                  </a:cubicBezTo>
                  <a:cubicBezTo>
                    <a:pt x="540" y="104"/>
                    <a:pt x="435" y="1"/>
                    <a:pt x="30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26;p51">
              <a:extLst>
                <a:ext uri="{FF2B5EF4-FFF2-40B4-BE49-F238E27FC236}">
                  <a16:creationId xmlns:a16="http://schemas.microsoft.com/office/drawing/2014/main" id="{2681618A-C295-68D3-C9B2-E5F26B259B07}"/>
                </a:ext>
              </a:extLst>
            </p:cNvPr>
            <p:cNvSpPr/>
            <p:nvPr/>
          </p:nvSpPr>
          <p:spPr>
            <a:xfrm>
              <a:off x="1126530" y="2918517"/>
              <a:ext cx="54189" cy="57810"/>
            </a:xfrm>
            <a:custGeom>
              <a:avLst/>
              <a:gdLst/>
              <a:ahLst/>
              <a:cxnLst/>
              <a:rect l="l" t="t" r="r" b="b"/>
              <a:pathLst>
                <a:path w="434" h="463" extrusionOk="0">
                  <a:moveTo>
                    <a:pt x="256" y="0"/>
                  </a:moveTo>
                  <a:cubicBezTo>
                    <a:pt x="121" y="0"/>
                    <a:pt x="0" y="123"/>
                    <a:pt x="29" y="274"/>
                  </a:cubicBezTo>
                  <a:cubicBezTo>
                    <a:pt x="51" y="393"/>
                    <a:pt x="153" y="463"/>
                    <a:pt x="256" y="463"/>
                  </a:cubicBezTo>
                  <a:cubicBezTo>
                    <a:pt x="321" y="463"/>
                    <a:pt x="386" y="436"/>
                    <a:pt x="433" y="379"/>
                  </a:cubicBezTo>
                  <a:lnTo>
                    <a:pt x="433" y="379"/>
                  </a:lnTo>
                  <a:cubicBezTo>
                    <a:pt x="427" y="380"/>
                    <a:pt x="422" y="381"/>
                    <a:pt x="416" y="381"/>
                  </a:cubicBezTo>
                  <a:cubicBezTo>
                    <a:pt x="353" y="381"/>
                    <a:pt x="293" y="284"/>
                    <a:pt x="329" y="173"/>
                  </a:cubicBezTo>
                  <a:cubicBezTo>
                    <a:pt x="358" y="78"/>
                    <a:pt x="390" y="42"/>
                    <a:pt x="369" y="31"/>
                  </a:cubicBezTo>
                  <a:cubicBezTo>
                    <a:pt x="332" y="10"/>
                    <a:pt x="294" y="0"/>
                    <a:pt x="2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27;p51">
              <a:extLst>
                <a:ext uri="{FF2B5EF4-FFF2-40B4-BE49-F238E27FC236}">
                  <a16:creationId xmlns:a16="http://schemas.microsoft.com/office/drawing/2014/main" id="{6949B723-50A8-CC9A-BA93-547BA6E3878B}"/>
                </a:ext>
              </a:extLst>
            </p:cNvPr>
            <p:cNvSpPr/>
            <p:nvPr/>
          </p:nvSpPr>
          <p:spPr>
            <a:xfrm>
              <a:off x="1085701" y="2935123"/>
              <a:ext cx="47697" cy="40954"/>
            </a:xfrm>
            <a:custGeom>
              <a:avLst/>
              <a:gdLst/>
              <a:ahLst/>
              <a:cxnLst/>
              <a:rect l="l" t="t" r="r" b="b"/>
              <a:pathLst>
                <a:path w="382" h="328" extrusionOk="0">
                  <a:moveTo>
                    <a:pt x="218" y="1"/>
                  </a:moveTo>
                  <a:cubicBezTo>
                    <a:pt x="73" y="1"/>
                    <a:pt x="0" y="177"/>
                    <a:pt x="102" y="279"/>
                  </a:cubicBezTo>
                  <a:cubicBezTo>
                    <a:pt x="135" y="312"/>
                    <a:pt x="176" y="327"/>
                    <a:pt x="217" y="327"/>
                  </a:cubicBezTo>
                  <a:cubicBezTo>
                    <a:pt x="301" y="327"/>
                    <a:pt x="382" y="262"/>
                    <a:pt x="382" y="164"/>
                  </a:cubicBezTo>
                  <a:cubicBezTo>
                    <a:pt x="382" y="74"/>
                    <a:pt x="308" y="1"/>
                    <a:pt x="218"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28;p51">
              <a:extLst>
                <a:ext uri="{FF2B5EF4-FFF2-40B4-BE49-F238E27FC236}">
                  <a16:creationId xmlns:a16="http://schemas.microsoft.com/office/drawing/2014/main" id="{DA665063-A2FB-221E-FC47-54EA6E96A279}"/>
                </a:ext>
              </a:extLst>
            </p:cNvPr>
            <p:cNvSpPr/>
            <p:nvPr/>
          </p:nvSpPr>
          <p:spPr>
            <a:xfrm>
              <a:off x="1095440" y="2935248"/>
              <a:ext cx="43202" cy="40954"/>
            </a:xfrm>
            <a:custGeom>
              <a:avLst/>
              <a:gdLst/>
              <a:ahLst/>
              <a:cxnLst/>
              <a:rect l="l" t="t" r="r" b="b"/>
              <a:pathLst>
                <a:path w="346" h="328" extrusionOk="0">
                  <a:moveTo>
                    <a:pt x="143" y="1"/>
                  </a:moveTo>
                  <a:cubicBezTo>
                    <a:pt x="143" y="1"/>
                    <a:pt x="142" y="1"/>
                    <a:pt x="141" y="1"/>
                  </a:cubicBezTo>
                  <a:cubicBezTo>
                    <a:pt x="107" y="1"/>
                    <a:pt x="73" y="11"/>
                    <a:pt x="46" y="31"/>
                  </a:cubicBezTo>
                  <a:cubicBezTo>
                    <a:pt x="41" y="130"/>
                    <a:pt x="125" y="227"/>
                    <a:pt x="102" y="261"/>
                  </a:cubicBezTo>
                  <a:cubicBezTo>
                    <a:pt x="94" y="272"/>
                    <a:pt x="81" y="277"/>
                    <a:pt x="67" y="277"/>
                  </a:cubicBezTo>
                  <a:cubicBezTo>
                    <a:pt x="42" y="277"/>
                    <a:pt x="14" y="262"/>
                    <a:pt x="1" y="245"/>
                  </a:cubicBezTo>
                  <a:lnTo>
                    <a:pt x="1" y="245"/>
                  </a:lnTo>
                  <a:cubicBezTo>
                    <a:pt x="32" y="300"/>
                    <a:pt x="87" y="327"/>
                    <a:pt x="142" y="327"/>
                  </a:cubicBezTo>
                  <a:cubicBezTo>
                    <a:pt x="197" y="327"/>
                    <a:pt x="252" y="300"/>
                    <a:pt x="283" y="245"/>
                  </a:cubicBezTo>
                  <a:cubicBezTo>
                    <a:pt x="345" y="136"/>
                    <a:pt x="267" y="1"/>
                    <a:pt x="14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29;p51">
              <a:extLst>
                <a:ext uri="{FF2B5EF4-FFF2-40B4-BE49-F238E27FC236}">
                  <a16:creationId xmlns:a16="http://schemas.microsoft.com/office/drawing/2014/main" id="{73DB03E1-FAF5-AC70-84CE-6632B26EF1F2}"/>
                </a:ext>
              </a:extLst>
            </p:cNvPr>
            <p:cNvSpPr/>
            <p:nvPr/>
          </p:nvSpPr>
          <p:spPr>
            <a:xfrm>
              <a:off x="1101059" y="2896542"/>
              <a:ext cx="74541" cy="74417"/>
            </a:xfrm>
            <a:custGeom>
              <a:avLst/>
              <a:gdLst/>
              <a:ahLst/>
              <a:cxnLst/>
              <a:rect l="l" t="t" r="r" b="b"/>
              <a:pathLst>
                <a:path w="597" h="596" extrusionOk="0">
                  <a:moveTo>
                    <a:pt x="299" y="1"/>
                  </a:moveTo>
                  <a:cubicBezTo>
                    <a:pt x="134" y="1"/>
                    <a:pt x="1" y="134"/>
                    <a:pt x="1" y="298"/>
                  </a:cubicBezTo>
                  <a:cubicBezTo>
                    <a:pt x="1" y="463"/>
                    <a:pt x="134" y="595"/>
                    <a:pt x="299" y="595"/>
                  </a:cubicBezTo>
                  <a:cubicBezTo>
                    <a:pt x="463" y="595"/>
                    <a:pt x="597" y="463"/>
                    <a:pt x="597" y="298"/>
                  </a:cubicBezTo>
                  <a:cubicBezTo>
                    <a:pt x="597" y="134"/>
                    <a:pt x="463" y="1"/>
                    <a:pt x="29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30;p51">
              <a:extLst>
                <a:ext uri="{FF2B5EF4-FFF2-40B4-BE49-F238E27FC236}">
                  <a16:creationId xmlns:a16="http://schemas.microsoft.com/office/drawing/2014/main" id="{07437FE6-AACB-7F98-E33B-A3264629796B}"/>
                </a:ext>
              </a:extLst>
            </p:cNvPr>
            <p:cNvSpPr/>
            <p:nvPr/>
          </p:nvSpPr>
          <p:spPr>
            <a:xfrm>
              <a:off x="1096564" y="2901286"/>
              <a:ext cx="78162" cy="69672"/>
            </a:xfrm>
            <a:custGeom>
              <a:avLst/>
              <a:gdLst/>
              <a:ahLst/>
              <a:cxnLst/>
              <a:rect l="l" t="t" r="r" b="b"/>
              <a:pathLst>
                <a:path w="626" h="558" extrusionOk="0">
                  <a:moveTo>
                    <a:pt x="189" y="0"/>
                  </a:moveTo>
                  <a:cubicBezTo>
                    <a:pt x="180" y="5"/>
                    <a:pt x="172" y="11"/>
                    <a:pt x="163" y="17"/>
                  </a:cubicBezTo>
                  <a:lnTo>
                    <a:pt x="163" y="17"/>
                  </a:lnTo>
                  <a:cubicBezTo>
                    <a:pt x="171" y="11"/>
                    <a:pt x="180" y="5"/>
                    <a:pt x="189" y="0"/>
                  </a:cubicBezTo>
                  <a:close/>
                  <a:moveTo>
                    <a:pt x="163" y="17"/>
                  </a:moveTo>
                  <a:cubicBezTo>
                    <a:pt x="151" y="25"/>
                    <a:pt x="140" y="34"/>
                    <a:pt x="130" y="44"/>
                  </a:cubicBezTo>
                  <a:lnTo>
                    <a:pt x="130" y="44"/>
                  </a:lnTo>
                  <a:cubicBezTo>
                    <a:pt x="140" y="34"/>
                    <a:pt x="152" y="25"/>
                    <a:pt x="163" y="17"/>
                  </a:cubicBezTo>
                  <a:close/>
                  <a:moveTo>
                    <a:pt x="130" y="44"/>
                  </a:moveTo>
                  <a:cubicBezTo>
                    <a:pt x="126" y="48"/>
                    <a:pt x="122" y="52"/>
                    <a:pt x="118" y="55"/>
                  </a:cubicBezTo>
                  <a:cubicBezTo>
                    <a:pt x="118" y="56"/>
                    <a:pt x="118" y="56"/>
                    <a:pt x="118" y="56"/>
                  </a:cubicBezTo>
                  <a:lnTo>
                    <a:pt x="118" y="56"/>
                  </a:lnTo>
                  <a:cubicBezTo>
                    <a:pt x="122" y="52"/>
                    <a:pt x="126" y="48"/>
                    <a:pt x="130" y="44"/>
                  </a:cubicBezTo>
                  <a:close/>
                  <a:moveTo>
                    <a:pt x="118" y="56"/>
                  </a:moveTo>
                  <a:lnTo>
                    <a:pt x="118" y="56"/>
                  </a:lnTo>
                  <a:cubicBezTo>
                    <a:pt x="1" y="181"/>
                    <a:pt x="10" y="389"/>
                    <a:pt x="156" y="498"/>
                  </a:cubicBezTo>
                  <a:cubicBezTo>
                    <a:pt x="210" y="539"/>
                    <a:pt x="273" y="558"/>
                    <a:pt x="334" y="558"/>
                  </a:cubicBezTo>
                  <a:cubicBezTo>
                    <a:pt x="466" y="558"/>
                    <a:pt x="592" y="471"/>
                    <a:pt x="625" y="328"/>
                  </a:cubicBezTo>
                  <a:lnTo>
                    <a:pt x="625" y="328"/>
                  </a:lnTo>
                  <a:cubicBezTo>
                    <a:pt x="569" y="388"/>
                    <a:pt x="491" y="421"/>
                    <a:pt x="408" y="421"/>
                  </a:cubicBezTo>
                  <a:cubicBezTo>
                    <a:pt x="217" y="421"/>
                    <a:pt x="75" y="243"/>
                    <a:pt x="118" y="56"/>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31;p51">
              <a:extLst>
                <a:ext uri="{FF2B5EF4-FFF2-40B4-BE49-F238E27FC236}">
                  <a16:creationId xmlns:a16="http://schemas.microsoft.com/office/drawing/2014/main" id="{3DC2BA44-9651-E053-0844-4E7418A7D5BD}"/>
                </a:ext>
              </a:extLst>
            </p:cNvPr>
            <p:cNvSpPr/>
            <p:nvPr/>
          </p:nvSpPr>
          <p:spPr>
            <a:xfrm>
              <a:off x="1502858" y="3069972"/>
              <a:ext cx="87777" cy="50818"/>
            </a:xfrm>
            <a:custGeom>
              <a:avLst/>
              <a:gdLst/>
              <a:ahLst/>
              <a:cxnLst/>
              <a:rect l="l" t="t" r="r" b="b"/>
              <a:pathLst>
                <a:path w="703" h="407" extrusionOk="0">
                  <a:moveTo>
                    <a:pt x="370" y="1"/>
                  </a:moveTo>
                  <a:lnTo>
                    <a:pt x="0" y="215"/>
                  </a:lnTo>
                  <a:lnTo>
                    <a:pt x="332" y="407"/>
                  </a:lnTo>
                  <a:lnTo>
                    <a:pt x="702" y="194"/>
                  </a:lnTo>
                  <a:lnTo>
                    <a:pt x="37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32;p51">
              <a:extLst>
                <a:ext uri="{FF2B5EF4-FFF2-40B4-BE49-F238E27FC236}">
                  <a16:creationId xmlns:a16="http://schemas.microsoft.com/office/drawing/2014/main" id="{98D863F6-E99E-030C-F660-78E4F315350A}"/>
                </a:ext>
              </a:extLst>
            </p:cNvPr>
            <p:cNvSpPr/>
            <p:nvPr/>
          </p:nvSpPr>
          <p:spPr>
            <a:xfrm>
              <a:off x="1179596" y="2885304"/>
              <a:ext cx="220752" cy="270821"/>
            </a:xfrm>
            <a:custGeom>
              <a:avLst/>
              <a:gdLst/>
              <a:ahLst/>
              <a:cxnLst/>
              <a:rect l="l" t="t" r="r" b="b"/>
              <a:pathLst>
                <a:path w="1768" h="2169" extrusionOk="0">
                  <a:moveTo>
                    <a:pt x="1" y="1"/>
                  </a:moveTo>
                  <a:lnTo>
                    <a:pt x="1" y="1149"/>
                  </a:lnTo>
                  <a:lnTo>
                    <a:pt x="1767" y="2169"/>
                  </a:lnTo>
                  <a:lnTo>
                    <a:pt x="1767" y="1022"/>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33;p51">
              <a:extLst>
                <a:ext uri="{FF2B5EF4-FFF2-40B4-BE49-F238E27FC236}">
                  <a16:creationId xmlns:a16="http://schemas.microsoft.com/office/drawing/2014/main" id="{D6DFB129-AA02-A47C-82E9-6E7DD0EE156F}"/>
                </a:ext>
              </a:extLst>
            </p:cNvPr>
            <p:cNvSpPr/>
            <p:nvPr/>
          </p:nvSpPr>
          <p:spPr>
            <a:xfrm>
              <a:off x="1179596" y="2885304"/>
              <a:ext cx="220752" cy="184418"/>
            </a:xfrm>
            <a:custGeom>
              <a:avLst/>
              <a:gdLst/>
              <a:ahLst/>
              <a:cxnLst/>
              <a:rect l="l" t="t" r="r" b="b"/>
              <a:pathLst>
                <a:path w="1768" h="1477" extrusionOk="0">
                  <a:moveTo>
                    <a:pt x="1" y="1"/>
                  </a:moveTo>
                  <a:lnTo>
                    <a:pt x="1" y="456"/>
                  </a:lnTo>
                  <a:lnTo>
                    <a:pt x="1767" y="1477"/>
                  </a:lnTo>
                  <a:lnTo>
                    <a:pt x="1767" y="1022"/>
                  </a:ln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34;p51">
              <a:extLst>
                <a:ext uri="{FF2B5EF4-FFF2-40B4-BE49-F238E27FC236}">
                  <a16:creationId xmlns:a16="http://schemas.microsoft.com/office/drawing/2014/main" id="{2C33F849-D28E-8006-C9E4-E3FFE279CE93}"/>
                </a:ext>
              </a:extLst>
            </p:cNvPr>
            <p:cNvSpPr/>
            <p:nvPr/>
          </p:nvSpPr>
          <p:spPr>
            <a:xfrm>
              <a:off x="1400223" y="2837733"/>
              <a:ext cx="248347" cy="318393"/>
            </a:xfrm>
            <a:custGeom>
              <a:avLst/>
              <a:gdLst/>
              <a:ahLst/>
              <a:cxnLst/>
              <a:rect l="l" t="t" r="r" b="b"/>
              <a:pathLst>
                <a:path w="1989" h="2550" extrusionOk="0">
                  <a:moveTo>
                    <a:pt x="1326" y="0"/>
                  </a:moveTo>
                  <a:lnTo>
                    <a:pt x="0" y="1403"/>
                  </a:lnTo>
                  <a:lnTo>
                    <a:pt x="0" y="2550"/>
                  </a:lnTo>
                  <a:lnTo>
                    <a:pt x="1988" y="1403"/>
                  </a:lnTo>
                  <a:lnTo>
                    <a:pt x="1988" y="286"/>
                  </a:lnTo>
                  <a:lnTo>
                    <a:pt x="1326" y="127"/>
                  </a:lnTo>
                  <a:lnTo>
                    <a:pt x="132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35;p51">
              <a:extLst>
                <a:ext uri="{FF2B5EF4-FFF2-40B4-BE49-F238E27FC236}">
                  <a16:creationId xmlns:a16="http://schemas.microsoft.com/office/drawing/2014/main" id="{801A3C12-E120-07D6-ED8A-C020A9C3C33A}"/>
                </a:ext>
              </a:extLst>
            </p:cNvPr>
            <p:cNvSpPr/>
            <p:nvPr/>
          </p:nvSpPr>
          <p:spPr>
            <a:xfrm>
              <a:off x="1565663" y="2837733"/>
              <a:ext cx="96642" cy="39705"/>
            </a:xfrm>
            <a:custGeom>
              <a:avLst/>
              <a:gdLst/>
              <a:ahLst/>
              <a:cxnLst/>
              <a:rect l="l" t="t" r="r" b="b"/>
              <a:pathLst>
                <a:path w="774" h="318" extrusionOk="0">
                  <a:moveTo>
                    <a:pt x="1" y="0"/>
                  </a:moveTo>
                  <a:lnTo>
                    <a:pt x="1" y="127"/>
                  </a:lnTo>
                  <a:lnTo>
                    <a:pt x="773" y="318"/>
                  </a:lnTo>
                  <a:lnTo>
                    <a:pt x="773" y="190"/>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36;p51">
              <a:extLst>
                <a:ext uri="{FF2B5EF4-FFF2-40B4-BE49-F238E27FC236}">
                  <a16:creationId xmlns:a16="http://schemas.microsoft.com/office/drawing/2014/main" id="{57001B5B-A04C-B855-786F-B4987799CFAF}"/>
                </a:ext>
              </a:extLst>
            </p:cNvPr>
            <p:cNvSpPr/>
            <p:nvPr/>
          </p:nvSpPr>
          <p:spPr>
            <a:xfrm>
              <a:off x="1344910" y="2710251"/>
              <a:ext cx="317394" cy="151330"/>
            </a:xfrm>
            <a:custGeom>
              <a:avLst/>
              <a:gdLst/>
              <a:ahLst/>
              <a:cxnLst/>
              <a:rect l="l" t="t" r="r" b="b"/>
              <a:pathLst>
                <a:path w="2542" h="1212" extrusionOk="0">
                  <a:moveTo>
                    <a:pt x="1" y="1"/>
                  </a:moveTo>
                  <a:lnTo>
                    <a:pt x="1769" y="1021"/>
                  </a:lnTo>
                  <a:lnTo>
                    <a:pt x="2541" y="1211"/>
                  </a:lnTo>
                  <a:lnTo>
                    <a:pt x="775" y="192"/>
                  </a:lnTo>
                  <a:lnTo>
                    <a:pt x="1" y="1"/>
                  </a:lnTo>
                  <a:close/>
                </a:path>
              </a:pathLst>
            </a:custGeom>
            <a:solidFill>
              <a:schemeClr val="tx2">
                <a:lumMod val="7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37;p51">
              <a:extLst>
                <a:ext uri="{FF2B5EF4-FFF2-40B4-BE49-F238E27FC236}">
                  <a16:creationId xmlns:a16="http://schemas.microsoft.com/office/drawing/2014/main" id="{A36A9D1E-8285-08EE-2A38-D3E50846BEE6}"/>
                </a:ext>
              </a:extLst>
            </p:cNvPr>
            <p:cNvSpPr/>
            <p:nvPr/>
          </p:nvSpPr>
          <p:spPr>
            <a:xfrm>
              <a:off x="1372629" y="2821751"/>
              <a:ext cx="193158" cy="223000"/>
            </a:xfrm>
            <a:custGeom>
              <a:avLst/>
              <a:gdLst/>
              <a:ahLst/>
              <a:cxnLst/>
              <a:rect l="l" t="t" r="r" b="b"/>
              <a:pathLst>
                <a:path w="1547" h="1786" extrusionOk="0">
                  <a:moveTo>
                    <a:pt x="1547" y="1"/>
                  </a:moveTo>
                  <a:lnTo>
                    <a:pt x="1" y="1786"/>
                  </a:lnTo>
                  <a:lnTo>
                    <a:pt x="1" y="1786"/>
                  </a:lnTo>
                  <a:lnTo>
                    <a:pt x="111" y="1722"/>
                  </a:lnTo>
                  <a:lnTo>
                    <a:pt x="1547" y="128"/>
                  </a:lnTo>
                  <a:lnTo>
                    <a:pt x="1547"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38;p51">
              <a:extLst>
                <a:ext uri="{FF2B5EF4-FFF2-40B4-BE49-F238E27FC236}">
                  <a16:creationId xmlns:a16="http://schemas.microsoft.com/office/drawing/2014/main" id="{7E35FF97-06F4-2619-7FEB-F3879333F9A5}"/>
                </a:ext>
              </a:extLst>
            </p:cNvPr>
            <p:cNvSpPr/>
            <p:nvPr/>
          </p:nvSpPr>
          <p:spPr>
            <a:xfrm>
              <a:off x="1152002" y="2694269"/>
              <a:ext cx="413786" cy="350732"/>
            </a:xfrm>
            <a:custGeom>
              <a:avLst/>
              <a:gdLst/>
              <a:ahLst/>
              <a:cxnLst/>
              <a:rect l="l" t="t" r="r" b="b"/>
              <a:pathLst>
                <a:path w="3314" h="2809" extrusionOk="0">
                  <a:moveTo>
                    <a:pt x="1547" y="1"/>
                  </a:moveTo>
                  <a:lnTo>
                    <a:pt x="0" y="1786"/>
                  </a:lnTo>
                  <a:lnTo>
                    <a:pt x="1771" y="2808"/>
                  </a:lnTo>
                  <a:lnTo>
                    <a:pt x="3314" y="1022"/>
                  </a:lnTo>
                  <a:lnTo>
                    <a:pt x="1547" y="1"/>
                  </a:lnTo>
                  <a:close/>
                </a:path>
              </a:pathLst>
            </a:custGeom>
            <a:solidFill>
              <a:schemeClr val="tx2">
                <a:lumMod val="7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39;p51">
              <a:extLst>
                <a:ext uri="{FF2B5EF4-FFF2-40B4-BE49-F238E27FC236}">
                  <a16:creationId xmlns:a16="http://schemas.microsoft.com/office/drawing/2014/main" id="{C0E185E5-87FB-4D78-3671-2C4B0B984258}"/>
                </a:ext>
              </a:extLst>
            </p:cNvPr>
            <p:cNvSpPr/>
            <p:nvPr/>
          </p:nvSpPr>
          <p:spPr>
            <a:xfrm>
              <a:off x="1275988" y="2900787"/>
              <a:ext cx="27844" cy="56312"/>
            </a:xfrm>
            <a:custGeom>
              <a:avLst/>
              <a:gdLst/>
              <a:ahLst/>
              <a:cxnLst/>
              <a:rect l="l" t="t" r="r" b="b"/>
              <a:pathLst>
                <a:path w="223" h="451" extrusionOk="0">
                  <a:moveTo>
                    <a:pt x="0" y="0"/>
                  </a:moveTo>
                  <a:lnTo>
                    <a:pt x="0" y="323"/>
                  </a:lnTo>
                  <a:lnTo>
                    <a:pt x="222" y="451"/>
                  </a:lnTo>
                  <a:lnTo>
                    <a:pt x="222" y="129"/>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40;p51">
              <a:extLst>
                <a:ext uri="{FF2B5EF4-FFF2-40B4-BE49-F238E27FC236}">
                  <a16:creationId xmlns:a16="http://schemas.microsoft.com/office/drawing/2014/main" id="{7823766D-D5B8-719D-8D91-5FD7D4020E3B}"/>
                </a:ext>
              </a:extLst>
            </p:cNvPr>
            <p:cNvSpPr/>
            <p:nvPr/>
          </p:nvSpPr>
          <p:spPr>
            <a:xfrm>
              <a:off x="1303707" y="2900787"/>
              <a:ext cx="27844" cy="56312"/>
            </a:xfrm>
            <a:custGeom>
              <a:avLst/>
              <a:gdLst/>
              <a:ahLst/>
              <a:cxnLst/>
              <a:rect l="l" t="t" r="r" b="b"/>
              <a:pathLst>
                <a:path w="223" h="451" extrusionOk="0">
                  <a:moveTo>
                    <a:pt x="222" y="0"/>
                  </a:moveTo>
                  <a:lnTo>
                    <a:pt x="0" y="129"/>
                  </a:lnTo>
                  <a:lnTo>
                    <a:pt x="0" y="451"/>
                  </a:lnTo>
                  <a:lnTo>
                    <a:pt x="222" y="196"/>
                  </a:lnTo>
                  <a:lnTo>
                    <a:pt x="22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41;p51">
              <a:extLst>
                <a:ext uri="{FF2B5EF4-FFF2-40B4-BE49-F238E27FC236}">
                  <a16:creationId xmlns:a16="http://schemas.microsoft.com/office/drawing/2014/main" id="{83455C00-B9EE-C68C-AC8B-312E3C7C918E}"/>
                </a:ext>
              </a:extLst>
            </p:cNvPr>
            <p:cNvSpPr/>
            <p:nvPr/>
          </p:nvSpPr>
          <p:spPr>
            <a:xfrm>
              <a:off x="1273116" y="2873443"/>
              <a:ext cx="61306" cy="43576"/>
            </a:xfrm>
            <a:custGeom>
              <a:avLst/>
              <a:gdLst/>
              <a:ahLst/>
              <a:cxnLst/>
              <a:rect l="l" t="t" r="r" b="b"/>
              <a:pathLst>
                <a:path w="491" h="349" extrusionOk="0">
                  <a:moveTo>
                    <a:pt x="245" y="0"/>
                  </a:moveTo>
                  <a:lnTo>
                    <a:pt x="0" y="142"/>
                  </a:lnTo>
                  <a:lnTo>
                    <a:pt x="0" y="206"/>
                  </a:lnTo>
                  <a:lnTo>
                    <a:pt x="245" y="348"/>
                  </a:lnTo>
                  <a:lnTo>
                    <a:pt x="490" y="206"/>
                  </a:lnTo>
                  <a:lnTo>
                    <a:pt x="490" y="142"/>
                  </a:lnTo>
                  <a:lnTo>
                    <a:pt x="24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42;p51">
              <a:extLst>
                <a:ext uri="{FF2B5EF4-FFF2-40B4-BE49-F238E27FC236}">
                  <a16:creationId xmlns:a16="http://schemas.microsoft.com/office/drawing/2014/main" id="{CFD92ABC-00FB-8D7C-5002-D4F35629AB8C}"/>
                </a:ext>
              </a:extLst>
            </p:cNvPr>
            <p:cNvSpPr/>
            <p:nvPr/>
          </p:nvSpPr>
          <p:spPr>
            <a:xfrm>
              <a:off x="1273116" y="2891173"/>
              <a:ext cx="30716" cy="25846"/>
            </a:xfrm>
            <a:custGeom>
              <a:avLst/>
              <a:gdLst/>
              <a:ahLst/>
              <a:cxnLst/>
              <a:rect l="l" t="t" r="r" b="b"/>
              <a:pathLst>
                <a:path w="246" h="207" extrusionOk="0">
                  <a:moveTo>
                    <a:pt x="0" y="0"/>
                  </a:moveTo>
                  <a:lnTo>
                    <a:pt x="0" y="64"/>
                  </a:lnTo>
                  <a:lnTo>
                    <a:pt x="245" y="206"/>
                  </a:lnTo>
                  <a:lnTo>
                    <a:pt x="245" y="141"/>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43;p51">
              <a:extLst>
                <a:ext uri="{FF2B5EF4-FFF2-40B4-BE49-F238E27FC236}">
                  <a16:creationId xmlns:a16="http://schemas.microsoft.com/office/drawing/2014/main" id="{A2BA2996-1451-63DC-0655-AF60B8EA5E26}"/>
                </a:ext>
              </a:extLst>
            </p:cNvPr>
            <p:cNvSpPr/>
            <p:nvPr/>
          </p:nvSpPr>
          <p:spPr>
            <a:xfrm>
              <a:off x="1303707" y="2891173"/>
              <a:ext cx="30716" cy="25846"/>
            </a:xfrm>
            <a:custGeom>
              <a:avLst/>
              <a:gdLst/>
              <a:ahLst/>
              <a:cxnLst/>
              <a:rect l="l" t="t" r="r" b="b"/>
              <a:pathLst>
                <a:path w="246" h="207" extrusionOk="0">
                  <a:moveTo>
                    <a:pt x="245" y="0"/>
                  </a:moveTo>
                  <a:lnTo>
                    <a:pt x="0" y="141"/>
                  </a:lnTo>
                  <a:lnTo>
                    <a:pt x="0" y="206"/>
                  </a:lnTo>
                  <a:lnTo>
                    <a:pt x="245" y="64"/>
                  </a:lnTo>
                  <a:lnTo>
                    <a:pt x="245"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44;p51">
              <a:extLst>
                <a:ext uri="{FF2B5EF4-FFF2-40B4-BE49-F238E27FC236}">
                  <a16:creationId xmlns:a16="http://schemas.microsoft.com/office/drawing/2014/main" id="{29EDECBE-5C44-8806-61DC-B3A1682BD033}"/>
                </a:ext>
              </a:extLst>
            </p:cNvPr>
            <p:cNvSpPr/>
            <p:nvPr/>
          </p:nvSpPr>
          <p:spPr>
            <a:xfrm>
              <a:off x="1283230" y="2879311"/>
              <a:ext cx="40829" cy="23723"/>
            </a:xfrm>
            <a:custGeom>
              <a:avLst/>
              <a:gdLst/>
              <a:ahLst/>
              <a:cxnLst/>
              <a:rect l="l" t="t" r="r" b="b"/>
              <a:pathLst>
                <a:path w="327" h="190" extrusionOk="0">
                  <a:moveTo>
                    <a:pt x="164" y="1"/>
                  </a:moveTo>
                  <a:lnTo>
                    <a:pt x="0" y="95"/>
                  </a:lnTo>
                  <a:lnTo>
                    <a:pt x="164" y="189"/>
                  </a:lnTo>
                  <a:lnTo>
                    <a:pt x="327" y="95"/>
                  </a:lnTo>
                  <a:lnTo>
                    <a:pt x="16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45;p51">
              <a:extLst>
                <a:ext uri="{FF2B5EF4-FFF2-40B4-BE49-F238E27FC236}">
                  <a16:creationId xmlns:a16="http://schemas.microsoft.com/office/drawing/2014/main" id="{37175426-F8AB-37E2-0ADD-45286F7F2262}"/>
                </a:ext>
              </a:extLst>
            </p:cNvPr>
            <p:cNvSpPr/>
            <p:nvPr/>
          </p:nvSpPr>
          <p:spPr>
            <a:xfrm>
              <a:off x="1283230" y="2879311"/>
              <a:ext cx="20602" cy="23723"/>
            </a:xfrm>
            <a:custGeom>
              <a:avLst/>
              <a:gdLst/>
              <a:ahLst/>
              <a:cxnLst/>
              <a:rect l="l" t="t" r="r" b="b"/>
              <a:pathLst>
                <a:path w="165" h="190" extrusionOk="0">
                  <a:moveTo>
                    <a:pt x="164" y="1"/>
                  </a:moveTo>
                  <a:lnTo>
                    <a:pt x="0" y="95"/>
                  </a:lnTo>
                  <a:lnTo>
                    <a:pt x="164" y="189"/>
                  </a:lnTo>
                  <a:lnTo>
                    <a:pt x="16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46;p51">
              <a:extLst>
                <a:ext uri="{FF2B5EF4-FFF2-40B4-BE49-F238E27FC236}">
                  <a16:creationId xmlns:a16="http://schemas.microsoft.com/office/drawing/2014/main" id="{616E583C-81F2-A3E8-DC22-379731A92BAD}"/>
                </a:ext>
              </a:extLst>
            </p:cNvPr>
            <p:cNvSpPr/>
            <p:nvPr/>
          </p:nvSpPr>
          <p:spPr>
            <a:xfrm>
              <a:off x="1303707" y="2879311"/>
              <a:ext cx="20352" cy="23723"/>
            </a:xfrm>
            <a:custGeom>
              <a:avLst/>
              <a:gdLst/>
              <a:ahLst/>
              <a:cxnLst/>
              <a:rect l="l" t="t" r="r" b="b"/>
              <a:pathLst>
                <a:path w="163" h="190" extrusionOk="0">
                  <a:moveTo>
                    <a:pt x="0" y="1"/>
                  </a:moveTo>
                  <a:lnTo>
                    <a:pt x="0" y="189"/>
                  </a:lnTo>
                  <a:lnTo>
                    <a:pt x="163" y="95"/>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47;p51">
              <a:extLst>
                <a:ext uri="{FF2B5EF4-FFF2-40B4-BE49-F238E27FC236}">
                  <a16:creationId xmlns:a16="http://schemas.microsoft.com/office/drawing/2014/main" id="{C3CC5F42-B0EC-A94E-E957-92C4FD9102F0}"/>
                </a:ext>
              </a:extLst>
            </p:cNvPr>
            <p:cNvSpPr/>
            <p:nvPr/>
          </p:nvSpPr>
          <p:spPr>
            <a:xfrm>
              <a:off x="1418078" y="3014409"/>
              <a:ext cx="62305" cy="83656"/>
            </a:xfrm>
            <a:custGeom>
              <a:avLst/>
              <a:gdLst/>
              <a:ahLst/>
              <a:cxnLst/>
              <a:rect l="l" t="t" r="r" b="b"/>
              <a:pathLst>
                <a:path w="499" h="670" extrusionOk="0">
                  <a:moveTo>
                    <a:pt x="498" y="1"/>
                  </a:moveTo>
                  <a:lnTo>
                    <a:pt x="1" y="286"/>
                  </a:lnTo>
                  <a:lnTo>
                    <a:pt x="1" y="669"/>
                  </a:lnTo>
                  <a:lnTo>
                    <a:pt x="498" y="382"/>
                  </a:lnTo>
                  <a:lnTo>
                    <a:pt x="49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48;p51">
              <a:extLst>
                <a:ext uri="{FF2B5EF4-FFF2-40B4-BE49-F238E27FC236}">
                  <a16:creationId xmlns:a16="http://schemas.microsoft.com/office/drawing/2014/main" id="{A040C79A-74F0-3C57-D883-35954629B3DC}"/>
                </a:ext>
              </a:extLst>
            </p:cNvPr>
            <p:cNvSpPr/>
            <p:nvPr/>
          </p:nvSpPr>
          <p:spPr>
            <a:xfrm>
              <a:off x="1418078" y="3015908"/>
              <a:ext cx="59308" cy="79036"/>
            </a:xfrm>
            <a:custGeom>
              <a:avLst/>
              <a:gdLst/>
              <a:ahLst/>
              <a:cxnLst/>
              <a:rect l="l" t="t" r="r" b="b"/>
              <a:pathLst>
                <a:path w="475" h="633" extrusionOk="0">
                  <a:moveTo>
                    <a:pt x="475" y="0"/>
                  </a:moveTo>
                  <a:lnTo>
                    <a:pt x="1" y="274"/>
                  </a:lnTo>
                  <a:lnTo>
                    <a:pt x="1" y="632"/>
                  </a:lnTo>
                  <a:lnTo>
                    <a:pt x="475" y="358"/>
                  </a:lnTo>
                  <a:lnTo>
                    <a:pt x="475"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49;p51">
              <a:extLst>
                <a:ext uri="{FF2B5EF4-FFF2-40B4-BE49-F238E27FC236}">
                  <a16:creationId xmlns:a16="http://schemas.microsoft.com/office/drawing/2014/main" id="{806A55A2-17DF-FEF1-3BF1-8A41A0E7466A}"/>
                </a:ext>
              </a:extLst>
            </p:cNvPr>
            <p:cNvSpPr/>
            <p:nvPr/>
          </p:nvSpPr>
          <p:spPr>
            <a:xfrm>
              <a:off x="1418078" y="3060607"/>
              <a:ext cx="62305" cy="37458"/>
            </a:xfrm>
            <a:custGeom>
              <a:avLst/>
              <a:gdLst/>
              <a:ahLst/>
              <a:cxnLst/>
              <a:rect l="l" t="t" r="r" b="b"/>
              <a:pathLst>
                <a:path w="499" h="300" extrusionOk="0">
                  <a:moveTo>
                    <a:pt x="475" y="0"/>
                  </a:moveTo>
                  <a:lnTo>
                    <a:pt x="1" y="274"/>
                  </a:lnTo>
                  <a:lnTo>
                    <a:pt x="1" y="299"/>
                  </a:lnTo>
                  <a:lnTo>
                    <a:pt x="498" y="12"/>
                  </a:lnTo>
                  <a:lnTo>
                    <a:pt x="47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50;p51">
              <a:extLst>
                <a:ext uri="{FF2B5EF4-FFF2-40B4-BE49-F238E27FC236}">
                  <a16:creationId xmlns:a16="http://schemas.microsoft.com/office/drawing/2014/main" id="{146E50BD-A4D5-53F6-9607-DA3CF9303576}"/>
                </a:ext>
              </a:extLst>
            </p:cNvPr>
            <p:cNvSpPr/>
            <p:nvPr/>
          </p:nvSpPr>
          <p:spPr>
            <a:xfrm>
              <a:off x="1418078" y="3035011"/>
              <a:ext cx="62305" cy="39081"/>
            </a:xfrm>
            <a:custGeom>
              <a:avLst/>
              <a:gdLst/>
              <a:ahLst/>
              <a:cxnLst/>
              <a:rect l="l" t="t" r="r" b="b"/>
              <a:pathLst>
                <a:path w="499" h="313" extrusionOk="0">
                  <a:moveTo>
                    <a:pt x="498" y="1"/>
                  </a:moveTo>
                  <a:lnTo>
                    <a:pt x="1" y="288"/>
                  </a:lnTo>
                  <a:lnTo>
                    <a:pt x="1" y="313"/>
                  </a:lnTo>
                  <a:lnTo>
                    <a:pt x="498" y="27"/>
                  </a:lnTo>
                  <a:lnTo>
                    <a:pt x="49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51;p51">
              <a:extLst>
                <a:ext uri="{FF2B5EF4-FFF2-40B4-BE49-F238E27FC236}">
                  <a16:creationId xmlns:a16="http://schemas.microsoft.com/office/drawing/2014/main" id="{973D9876-F554-890E-2E8B-EEC7107B16A7}"/>
                </a:ext>
              </a:extLst>
            </p:cNvPr>
            <p:cNvSpPr/>
            <p:nvPr/>
          </p:nvSpPr>
          <p:spPr>
            <a:xfrm>
              <a:off x="1569783" y="2926758"/>
              <a:ext cx="62055" cy="83781"/>
            </a:xfrm>
            <a:custGeom>
              <a:avLst/>
              <a:gdLst/>
              <a:ahLst/>
              <a:cxnLst/>
              <a:rect l="l" t="t" r="r" b="b"/>
              <a:pathLst>
                <a:path w="497" h="671" extrusionOk="0">
                  <a:moveTo>
                    <a:pt x="497" y="1"/>
                  </a:moveTo>
                  <a:lnTo>
                    <a:pt x="1" y="288"/>
                  </a:lnTo>
                  <a:lnTo>
                    <a:pt x="1" y="671"/>
                  </a:lnTo>
                  <a:lnTo>
                    <a:pt x="497" y="384"/>
                  </a:lnTo>
                  <a:lnTo>
                    <a:pt x="497"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52;p51">
              <a:extLst>
                <a:ext uri="{FF2B5EF4-FFF2-40B4-BE49-F238E27FC236}">
                  <a16:creationId xmlns:a16="http://schemas.microsoft.com/office/drawing/2014/main" id="{17BA0A1A-8C23-E165-1E6D-CE22C89B42B9}"/>
                </a:ext>
              </a:extLst>
            </p:cNvPr>
            <p:cNvSpPr/>
            <p:nvPr/>
          </p:nvSpPr>
          <p:spPr>
            <a:xfrm>
              <a:off x="1569783" y="2928381"/>
              <a:ext cx="59433" cy="78912"/>
            </a:xfrm>
            <a:custGeom>
              <a:avLst/>
              <a:gdLst/>
              <a:ahLst/>
              <a:cxnLst/>
              <a:rect l="l" t="t" r="r" b="b"/>
              <a:pathLst>
                <a:path w="476" h="632" extrusionOk="0">
                  <a:moveTo>
                    <a:pt x="475" y="1"/>
                  </a:moveTo>
                  <a:lnTo>
                    <a:pt x="1" y="275"/>
                  </a:lnTo>
                  <a:lnTo>
                    <a:pt x="1" y="632"/>
                  </a:lnTo>
                  <a:lnTo>
                    <a:pt x="475" y="358"/>
                  </a:lnTo>
                  <a:lnTo>
                    <a:pt x="47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53;p51">
              <a:extLst>
                <a:ext uri="{FF2B5EF4-FFF2-40B4-BE49-F238E27FC236}">
                  <a16:creationId xmlns:a16="http://schemas.microsoft.com/office/drawing/2014/main" id="{B87AB3E8-87F8-726B-8E0B-9A3ECD7F8F6B}"/>
                </a:ext>
              </a:extLst>
            </p:cNvPr>
            <p:cNvSpPr/>
            <p:nvPr/>
          </p:nvSpPr>
          <p:spPr>
            <a:xfrm>
              <a:off x="1569783" y="2972956"/>
              <a:ext cx="62055" cy="37583"/>
            </a:xfrm>
            <a:custGeom>
              <a:avLst/>
              <a:gdLst/>
              <a:ahLst/>
              <a:cxnLst/>
              <a:rect l="l" t="t" r="r" b="b"/>
              <a:pathLst>
                <a:path w="497" h="301" extrusionOk="0">
                  <a:moveTo>
                    <a:pt x="475" y="1"/>
                  </a:moveTo>
                  <a:lnTo>
                    <a:pt x="1" y="275"/>
                  </a:lnTo>
                  <a:lnTo>
                    <a:pt x="1" y="301"/>
                  </a:lnTo>
                  <a:lnTo>
                    <a:pt x="497" y="14"/>
                  </a:lnTo>
                  <a:lnTo>
                    <a:pt x="47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54;p51">
              <a:extLst>
                <a:ext uri="{FF2B5EF4-FFF2-40B4-BE49-F238E27FC236}">
                  <a16:creationId xmlns:a16="http://schemas.microsoft.com/office/drawing/2014/main" id="{9BF0077E-3DFF-74B3-CA5D-9913A0F7E2F9}"/>
                </a:ext>
              </a:extLst>
            </p:cNvPr>
            <p:cNvSpPr/>
            <p:nvPr/>
          </p:nvSpPr>
          <p:spPr>
            <a:xfrm>
              <a:off x="1569783" y="2947485"/>
              <a:ext cx="62055" cy="39206"/>
            </a:xfrm>
            <a:custGeom>
              <a:avLst/>
              <a:gdLst/>
              <a:ahLst/>
              <a:cxnLst/>
              <a:rect l="l" t="t" r="r" b="b"/>
              <a:pathLst>
                <a:path w="497" h="314" extrusionOk="0">
                  <a:moveTo>
                    <a:pt x="497" y="0"/>
                  </a:moveTo>
                  <a:lnTo>
                    <a:pt x="1" y="287"/>
                  </a:lnTo>
                  <a:lnTo>
                    <a:pt x="1" y="313"/>
                  </a:lnTo>
                  <a:lnTo>
                    <a:pt x="497" y="26"/>
                  </a:lnTo>
                  <a:lnTo>
                    <a:pt x="49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855;p51">
              <a:extLst>
                <a:ext uri="{FF2B5EF4-FFF2-40B4-BE49-F238E27FC236}">
                  <a16:creationId xmlns:a16="http://schemas.microsoft.com/office/drawing/2014/main" id="{4C4FF86B-7F6A-61D0-9420-F55270AA241B}"/>
                </a:ext>
              </a:extLst>
            </p:cNvPr>
            <p:cNvSpPr/>
            <p:nvPr/>
          </p:nvSpPr>
          <p:spPr>
            <a:xfrm>
              <a:off x="1502858" y="2974579"/>
              <a:ext cx="46323" cy="122363"/>
            </a:xfrm>
            <a:custGeom>
              <a:avLst/>
              <a:gdLst/>
              <a:ahLst/>
              <a:cxnLst/>
              <a:rect l="l" t="t" r="r" b="b"/>
              <a:pathLst>
                <a:path w="371" h="980" extrusionOk="0">
                  <a:moveTo>
                    <a:pt x="370" y="1"/>
                  </a:moveTo>
                  <a:lnTo>
                    <a:pt x="0" y="214"/>
                  </a:lnTo>
                  <a:lnTo>
                    <a:pt x="0" y="979"/>
                  </a:lnTo>
                  <a:lnTo>
                    <a:pt x="370" y="765"/>
                  </a:lnTo>
                  <a:lnTo>
                    <a:pt x="37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856;p51">
              <a:extLst>
                <a:ext uri="{FF2B5EF4-FFF2-40B4-BE49-F238E27FC236}">
                  <a16:creationId xmlns:a16="http://schemas.microsoft.com/office/drawing/2014/main" id="{B8D15316-FAD0-49F6-D99E-DD403D2B2505}"/>
                </a:ext>
              </a:extLst>
            </p:cNvPr>
            <p:cNvSpPr/>
            <p:nvPr/>
          </p:nvSpPr>
          <p:spPr>
            <a:xfrm>
              <a:off x="1502858" y="2975453"/>
              <a:ext cx="44700" cy="119366"/>
            </a:xfrm>
            <a:custGeom>
              <a:avLst/>
              <a:gdLst/>
              <a:ahLst/>
              <a:cxnLst/>
              <a:rect l="l" t="t" r="r" b="b"/>
              <a:pathLst>
                <a:path w="358" h="956" extrusionOk="0">
                  <a:moveTo>
                    <a:pt x="357" y="1"/>
                  </a:moveTo>
                  <a:lnTo>
                    <a:pt x="0" y="207"/>
                  </a:lnTo>
                  <a:lnTo>
                    <a:pt x="0" y="955"/>
                  </a:lnTo>
                  <a:lnTo>
                    <a:pt x="357" y="749"/>
                  </a:lnTo>
                  <a:lnTo>
                    <a:pt x="357"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857;p51">
              <a:extLst>
                <a:ext uri="{FF2B5EF4-FFF2-40B4-BE49-F238E27FC236}">
                  <a16:creationId xmlns:a16="http://schemas.microsoft.com/office/drawing/2014/main" id="{A483CB1B-784C-9A06-129E-9998BBC6B08C}"/>
                </a:ext>
              </a:extLst>
            </p:cNvPr>
            <p:cNvSpPr/>
            <p:nvPr/>
          </p:nvSpPr>
          <p:spPr>
            <a:xfrm>
              <a:off x="1547433" y="2974579"/>
              <a:ext cx="1748" cy="95518"/>
            </a:xfrm>
            <a:custGeom>
              <a:avLst/>
              <a:gdLst/>
              <a:ahLst/>
              <a:cxnLst/>
              <a:rect l="l" t="t" r="r" b="b"/>
              <a:pathLst>
                <a:path w="14" h="765" extrusionOk="0">
                  <a:moveTo>
                    <a:pt x="13" y="1"/>
                  </a:moveTo>
                  <a:lnTo>
                    <a:pt x="0" y="8"/>
                  </a:lnTo>
                  <a:lnTo>
                    <a:pt x="0" y="756"/>
                  </a:lnTo>
                  <a:lnTo>
                    <a:pt x="13" y="765"/>
                  </a:lnTo>
                  <a:lnTo>
                    <a:pt x="13"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858;p51">
              <a:extLst>
                <a:ext uri="{FF2B5EF4-FFF2-40B4-BE49-F238E27FC236}">
                  <a16:creationId xmlns:a16="http://schemas.microsoft.com/office/drawing/2014/main" id="{0B9B1158-A4F2-4EB6-AE9B-A1D306691831}"/>
                </a:ext>
              </a:extLst>
            </p:cNvPr>
            <p:cNvSpPr/>
            <p:nvPr/>
          </p:nvSpPr>
          <p:spPr>
            <a:xfrm>
              <a:off x="1317441" y="3012786"/>
              <a:ext cx="32588" cy="66550"/>
            </a:xfrm>
            <a:custGeom>
              <a:avLst/>
              <a:gdLst/>
              <a:ahLst/>
              <a:cxnLst/>
              <a:rect l="l" t="t" r="r" b="b"/>
              <a:pathLst>
                <a:path w="261" h="533" extrusionOk="0">
                  <a:moveTo>
                    <a:pt x="1" y="1"/>
                  </a:moveTo>
                  <a:lnTo>
                    <a:pt x="1" y="382"/>
                  </a:lnTo>
                  <a:lnTo>
                    <a:pt x="260" y="533"/>
                  </a:lnTo>
                  <a:lnTo>
                    <a:pt x="260" y="150"/>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859;p51">
              <a:extLst>
                <a:ext uri="{FF2B5EF4-FFF2-40B4-BE49-F238E27FC236}">
                  <a16:creationId xmlns:a16="http://schemas.microsoft.com/office/drawing/2014/main" id="{11CE33A8-5E6A-62D7-2A7B-C96EAA12CA6F}"/>
                </a:ext>
              </a:extLst>
            </p:cNvPr>
            <p:cNvSpPr/>
            <p:nvPr/>
          </p:nvSpPr>
          <p:spPr>
            <a:xfrm>
              <a:off x="1320188" y="3014409"/>
              <a:ext cx="29842" cy="61681"/>
            </a:xfrm>
            <a:custGeom>
              <a:avLst/>
              <a:gdLst/>
              <a:ahLst/>
              <a:cxnLst/>
              <a:rect l="l" t="t" r="r" b="b"/>
              <a:pathLst>
                <a:path w="239" h="494" extrusionOk="0">
                  <a:moveTo>
                    <a:pt x="0" y="1"/>
                  </a:moveTo>
                  <a:lnTo>
                    <a:pt x="0" y="357"/>
                  </a:lnTo>
                  <a:lnTo>
                    <a:pt x="238" y="494"/>
                  </a:lnTo>
                  <a:lnTo>
                    <a:pt x="238" y="137"/>
                  </a:ln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860;p51">
              <a:extLst>
                <a:ext uri="{FF2B5EF4-FFF2-40B4-BE49-F238E27FC236}">
                  <a16:creationId xmlns:a16="http://schemas.microsoft.com/office/drawing/2014/main" id="{9B946CCF-E653-DE14-3CF1-B9044FF990E8}"/>
                </a:ext>
              </a:extLst>
            </p:cNvPr>
            <p:cNvSpPr/>
            <p:nvPr/>
          </p:nvSpPr>
          <p:spPr>
            <a:xfrm>
              <a:off x="1317441" y="3058984"/>
              <a:ext cx="32588" cy="20352"/>
            </a:xfrm>
            <a:custGeom>
              <a:avLst/>
              <a:gdLst/>
              <a:ahLst/>
              <a:cxnLst/>
              <a:rect l="l" t="t" r="r" b="b"/>
              <a:pathLst>
                <a:path w="261" h="163" extrusionOk="0">
                  <a:moveTo>
                    <a:pt x="22" y="0"/>
                  </a:moveTo>
                  <a:lnTo>
                    <a:pt x="1" y="12"/>
                  </a:lnTo>
                  <a:lnTo>
                    <a:pt x="260" y="163"/>
                  </a:lnTo>
                  <a:lnTo>
                    <a:pt x="260" y="137"/>
                  </a:lnTo>
                  <a:lnTo>
                    <a:pt x="2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61;p51">
              <a:extLst>
                <a:ext uri="{FF2B5EF4-FFF2-40B4-BE49-F238E27FC236}">
                  <a16:creationId xmlns:a16="http://schemas.microsoft.com/office/drawing/2014/main" id="{CBCAB47C-B7F5-D504-FFE7-402F3607A6B2}"/>
                </a:ext>
              </a:extLst>
            </p:cNvPr>
            <p:cNvSpPr/>
            <p:nvPr/>
          </p:nvSpPr>
          <p:spPr>
            <a:xfrm>
              <a:off x="1317441" y="3033388"/>
              <a:ext cx="32588" cy="21851"/>
            </a:xfrm>
            <a:custGeom>
              <a:avLst/>
              <a:gdLst/>
              <a:ahLst/>
              <a:cxnLst/>
              <a:rect l="l" t="t" r="r" b="b"/>
              <a:pathLst>
                <a:path w="261" h="175" extrusionOk="0">
                  <a:moveTo>
                    <a:pt x="1" y="1"/>
                  </a:moveTo>
                  <a:lnTo>
                    <a:pt x="1" y="26"/>
                  </a:lnTo>
                  <a:lnTo>
                    <a:pt x="260" y="175"/>
                  </a:lnTo>
                  <a:lnTo>
                    <a:pt x="260" y="149"/>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862;p51">
              <a:extLst>
                <a:ext uri="{FF2B5EF4-FFF2-40B4-BE49-F238E27FC236}">
                  <a16:creationId xmlns:a16="http://schemas.microsoft.com/office/drawing/2014/main" id="{40AD95DE-45D3-5748-D3EC-AE7FDAF2116B}"/>
                </a:ext>
              </a:extLst>
            </p:cNvPr>
            <p:cNvSpPr/>
            <p:nvPr/>
          </p:nvSpPr>
          <p:spPr>
            <a:xfrm>
              <a:off x="1320188" y="3014409"/>
              <a:ext cx="29842" cy="26345"/>
            </a:xfrm>
            <a:custGeom>
              <a:avLst/>
              <a:gdLst/>
              <a:ahLst/>
              <a:cxnLst/>
              <a:rect l="l" t="t" r="r" b="b"/>
              <a:pathLst>
                <a:path w="239" h="211" extrusionOk="0">
                  <a:moveTo>
                    <a:pt x="0" y="1"/>
                  </a:moveTo>
                  <a:lnTo>
                    <a:pt x="0" y="75"/>
                  </a:lnTo>
                  <a:lnTo>
                    <a:pt x="238" y="211"/>
                  </a:lnTo>
                  <a:lnTo>
                    <a:pt x="238" y="137"/>
                  </a:ln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863;p51">
              <a:extLst>
                <a:ext uri="{FF2B5EF4-FFF2-40B4-BE49-F238E27FC236}">
                  <a16:creationId xmlns:a16="http://schemas.microsoft.com/office/drawing/2014/main" id="{F95530E5-98F2-D3D0-F3DC-5B028CB8A1AC}"/>
                </a:ext>
              </a:extLst>
            </p:cNvPr>
            <p:cNvSpPr/>
            <p:nvPr/>
          </p:nvSpPr>
          <p:spPr>
            <a:xfrm>
              <a:off x="1220924" y="2956974"/>
              <a:ext cx="32588" cy="66675"/>
            </a:xfrm>
            <a:custGeom>
              <a:avLst/>
              <a:gdLst/>
              <a:ahLst/>
              <a:cxnLst/>
              <a:rect l="l" t="t" r="r" b="b"/>
              <a:pathLst>
                <a:path w="261" h="534" extrusionOk="0">
                  <a:moveTo>
                    <a:pt x="1" y="1"/>
                  </a:moveTo>
                  <a:lnTo>
                    <a:pt x="1" y="384"/>
                  </a:lnTo>
                  <a:lnTo>
                    <a:pt x="260" y="533"/>
                  </a:lnTo>
                  <a:lnTo>
                    <a:pt x="260" y="150"/>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864;p51">
              <a:extLst>
                <a:ext uri="{FF2B5EF4-FFF2-40B4-BE49-F238E27FC236}">
                  <a16:creationId xmlns:a16="http://schemas.microsoft.com/office/drawing/2014/main" id="{D01FD26C-27FE-04F6-5CAF-8CF3F5D333AC}"/>
                </a:ext>
              </a:extLst>
            </p:cNvPr>
            <p:cNvSpPr/>
            <p:nvPr/>
          </p:nvSpPr>
          <p:spPr>
            <a:xfrm>
              <a:off x="1223671" y="2958722"/>
              <a:ext cx="29842" cy="61681"/>
            </a:xfrm>
            <a:custGeom>
              <a:avLst/>
              <a:gdLst/>
              <a:ahLst/>
              <a:cxnLst/>
              <a:rect l="l" t="t" r="r" b="b"/>
              <a:pathLst>
                <a:path w="239" h="494" extrusionOk="0">
                  <a:moveTo>
                    <a:pt x="0" y="0"/>
                  </a:moveTo>
                  <a:lnTo>
                    <a:pt x="0" y="357"/>
                  </a:lnTo>
                  <a:lnTo>
                    <a:pt x="238" y="493"/>
                  </a:lnTo>
                  <a:lnTo>
                    <a:pt x="238" y="136"/>
                  </a:ln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865;p51">
              <a:extLst>
                <a:ext uri="{FF2B5EF4-FFF2-40B4-BE49-F238E27FC236}">
                  <a16:creationId xmlns:a16="http://schemas.microsoft.com/office/drawing/2014/main" id="{9431B9C8-FC5A-95B0-60D6-D51370A84E7B}"/>
                </a:ext>
              </a:extLst>
            </p:cNvPr>
            <p:cNvSpPr/>
            <p:nvPr/>
          </p:nvSpPr>
          <p:spPr>
            <a:xfrm>
              <a:off x="1220924" y="3003172"/>
              <a:ext cx="32588" cy="20477"/>
            </a:xfrm>
            <a:custGeom>
              <a:avLst/>
              <a:gdLst/>
              <a:ahLst/>
              <a:cxnLst/>
              <a:rect l="l" t="t" r="r" b="b"/>
              <a:pathLst>
                <a:path w="261" h="164" extrusionOk="0">
                  <a:moveTo>
                    <a:pt x="22" y="1"/>
                  </a:moveTo>
                  <a:lnTo>
                    <a:pt x="1" y="14"/>
                  </a:lnTo>
                  <a:lnTo>
                    <a:pt x="260" y="163"/>
                  </a:lnTo>
                  <a:lnTo>
                    <a:pt x="260" y="137"/>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866;p51">
              <a:extLst>
                <a:ext uri="{FF2B5EF4-FFF2-40B4-BE49-F238E27FC236}">
                  <a16:creationId xmlns:a16="http://schemas.microsoft.com/office/drawing/2014/main" id="{A02EC392-74D2-B5C1-016A-4DC094D4D614}"/>
                </a:ext>
              </a:extLst>
            </p:cNvPr>
            <p:cNvSpPr/>
            <p:nvPr/>
          </p:nvSpPr>
          <p:spPr>
            <a:xfrm>
              <a:off x="1220924" y="2977701"/>
              <a:ext cx="32588" cy="21851"/>
            </a:xfrm>
            <a:custGeom>
              <a:avLst/>
              <a:gdLst/>
              <a:ahLst/>
              <a:cxnLst/>
              <a:rect l="l" t="t" r="r" b="b"/>
              <a:pathLst>
                <a:path w="261" h="175" extrusionOk="0">
                  <a:moveTo>
                    <a:pt x="1" y="0"/>
                  </a:moveTo>
                  <a:lnTo>
                    <a:pt x="1" y="26"/>
                  </a:lnTo>
                  <a:lnTo>
                    <a:pt x="260" y="174"/>
                  </a:lnTo>
                  <a:lnTo>
                    <a:pt x="260" y="150"/>
                  </a:lnTo>
                  <a:lnTo>
                    <a:pt x="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867;p51">
              <a:extLst>
                <a:ext uri="{FF2B5EF4-FFF2-40B4-BE49-F238E27FC236}">
                  <a16:creationId xmlns:a16="http://schemas.microsoft.com/office/drawing/2014/main" id="{F0418595-BB8F-A61C-BC26-5E5925EF8DDB}"/>
                </a:ext>
              </a:extLst>
            </p:cNvPr>
            <p:cNvSpPr/>
            <p:nvPr/>
          </p:nvSpPr>
          <p:spPr>
            <a:xfrm>
              <a:off x="1223671" y="2958722"/>
              <a:ext cx="29842" cy="25971"/>
            </a:xfrm>
            <a:custGeom>
              <a:avLst/>
              <a:gdLst/>
              <a:ahLst/>
              <a:cxnLst/>
              <a:rect l="l" t="t" r="r" b="b"/>
              <a:pathLst>
                <a:path w="239" h="208" extrusionOk="0">
                  <a:moveTo>
                    <a:pt x="0" y="0"/>
                  </a:moveTo>
                  <a:lnTo>
                    <a:pt x="0" y="71"/>
                  </a:lnTo>
                  <a:lnTo>
                    <a:pt x="238" y="207"/>
                  </a:lnTo>
                  <a:lnTo>
                    <a:pt x="238" y="136"/>
                  </a:ln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868;p51">
              <a:extLst>
                <a:ext uri="{FF2B5EF4-FFF2-40B4-BE49-F238E27FC236}">
                  <a16:creationId xmlns:a16="http://schemas.microsoft.com/office/drawing/2014/main" id="{C66E6A19-7380-3780-CDDC-7D34ED3BABBB}"/>
                </a:ext>
              </a:extLst>
            </p:cNvPr>
            <p:cNvSpPr/>
            <p:nvPr/>
          </p:nvSpPr>
          <p:spPr>
            <a:xfrm>
              <a:off x="2244401" y="2823748"/>
              <a:ext cx="661883" cy="398054"/>
            </a:xfrm>
            <a:custGeom>
              <a:avLst/>
              <a:gdLst/>
              <a:ahLst/>
              <a:cxnLst/>
              <a:rect l="l" t="t" r="r" b="b"/>
              <a:pathLst>
                <a:path w="5301" h="3188" extrusionOk="0">
                  <a:moveTo>
                    <a:pt x="2652" y="1"/>
                  </a:moveTo>
                  <a:lnTo>
                    <a:pt x="1" y="1531"/>
                  </a:lnTo>
                  <a:lnTo>
                    <a:pt x="1" y="1658"/>
                  </a:lnTo>
                  <a:lnTo>
                    <a:pt x="2652" y="3188"/>
                  </a:lnTo>
                  <a:lnTo>
                    <a:pt x="5301" y="1658"/>
                  </a:lnTo>
                  <a:lnTo>
                    <a:pt x="5301" y="1531"/>
                  </a:lnTo>
                  <a:lnTo>
                    <a:pt x="26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69;p51">
              <a:extLst>
                <a:ext uri="{FF2B5EF4-FFF2-40B4-BE49-F238E27FC236}">
                  <a16:creationId xmlns:a16="http://schemas.microsoft.com/office/drawing/2014/main" id="{5356EE19-C2E5-E968-EC01-60D87763F8EA}"/>
                </a:ext>
              </a:extLst>
            </p:cNvPr>
            <p:cNvSpPr/>
            <p:nvPr/>
          </p:nvSpPr>
          <p:spPr>
            <a:xfrm>
              <a:off x="2244401" y="3014784"/>
              <a:ext cx="331129" cy="207018"/>
            </a:xfrm>
            <a:custGeom>
              <a:avLst/>
              <a:gdLst/>
              <a:ahLst/>
              <a:cxnLst/>
              <a:rect l="l" t="t" r="r" b="b"/>
              <a:pathLst>
                <a:path w="2652" h="1658" extrusionOk="0">
                  <a:moveTo>
                    <a:pt x="1" y="1"/>
                  </a:moveTo>
                  <a:lnTo>
                    <a:pt x="1" y="128"/>
                  </a:lnTo>
                  <a:lnTo>
                    <a:pt x="2652" y="1658"/>
                  </a:lnTo>
                  <a:lnTo>
                    <a:pt x="2652" y="1530"/>
                  </a:ln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70;p51">
              <a:extLst>
                <a:ext uri="{FF2B5EF4-FFF2-40B4-BE49-F238E27FC236}">
                  <a16:creationId xmlns:a16="http://schemas.microsoft.com/office/drawing/2014/main" id="{9F543369-FEAD-4C9D-6CDE-B5B9D213C310}"/>
                </a:ext>
              </a:extLst>
            </p:cNvPr>
            <p:cNvSpPr/>
            <p:nvPr/>
          </p:nvSpPr>
          <p:spPr>
            <a:xfrm>
              <a:off x="2575405" y="3014784"/>
              <a:ext cx="330879" cy="207018"/>
            </a:xfrm>
            <a:custGeom>
              <a:avLst/>
              <a:gdLst/>
              <a:ahLst/>
              <a:cxnLst/>
              <a:rect l="l" t="t" r="r" b="b"/>
              <a:pathLst>
                <a:path w="2650" h="1658" extrusionOk="0">
                  <a:moveTo>
                    <a:pt x="2650" y="1"/>
                  </a:moveTo>
                  <a:lnTo>
                    <a:pt x="1" y="1530"/>
                  </a:lnTo>
                  <a:lnTo>
                    <a:pt x="1" y="1658"/>
                  </a:lnTo>
                  <a:lnTo>
                    <a:pt x="2650" y="128"/>
                  </a:lnTo>
                  <a:lnTo>
                    <a:pt x="265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71;p51">
              <a:extLst>
                <a:ext uri="{FF2B5EF4-FFF2-40B4-BE49-F238E27FC236}">
                  <a16:creationId xmlns:a16="http://schemas.microsoft.com/office/drawing/2014/main" id="{66ED2EEC-AC42-93EE-34E6-944251E78B89}"/>
                </a:ext>
              </a:extLst>
            </p:cNvPr>
            <p:cNvSpPr/>
            <p:nvPr/>
          </p:nvSpPr>
          <p:spPr>
            <a:xfrm>
              <a:off x="2863082" y="2956100"/>
              <a:ext cx="15358" cy="27095"/>
            </a:xfrm>
            <a:custGeom>
              <a:avLst/>
              <a:gdLst/>
              <a:ahLst/>
              <a:cxnLst/>
              <a:rect l="l" t="t" r="r" b="b"/>
              <a:pathLst>
                <a:path w="123" h="217" extrusionOk="0">
                  <a:moveTo>
                    <a:pt x="105" y="1"/>
                  </a:moveTo>
                  <a:lnTo>
                    <a:pt x="1" y="208"/>
                  </a:lnTo>
                  <a:lnTo>
                    <a:pt x="18" y="217"/>
                  </a:lnTo>
                  <a:lnTo>
                    <a:pt x="123" y="9"/>
                  </a:lnTo>
                  <a:lnTo>
                    <a:pt x="10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72;p51">
              <a:extLst>
                <a:ext uri="{FF2B5EF4-FFF2-40B4-BE49-F238E27FC236}">
                  <a16:creationId xmlns:a16="http://schemas.microsoft.com/office/drawing/2014/main" id="{BE6C4B39-E42B-4981-8E06-797E0F1DEFE8}"/>
                </a:ext>
              </a:extLst>
            </p:cNvPr>
            <p:cNvSpPr/>
            <p:nvPr/>
          </p:nvSpPr>
          <p:spPr>
            <a:xfrm>
              <a:off x="2851221" y="2954102"/>
              <a:ext cx="14858" cy="22100"/>
            </a:xfrm>
            <a:custGeom>
              <a:avLst/>
              <a:gdLst/>
              <a:ahLst/>
              <a:cxnLst/>
              <a:rect l="l" t="t" r="r" b="b"/>
              <a:pathLst>
                <a:path w="119" h="177" extrusionOk="0">
                  <a:moveTo>
                    <a:pt x="16" y="1"/>
                  </a:moveTo>
                  <a:lnTo>
                    <a:pt x="0" y="11"/>
                  </a:lnTo>
                  <a:lnTo>
                    <a:pt x="103" y="176"/>
                  </a:lnTo>
                  <a:lnTo>
                    <a:pt x="119" y="166"/>
                  </a:lnTo>
                  <a:lnTo>
                    <a:pt x="1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73;p51">
              <a:extLst>
                <a:ext uri="{FF2B5EF4-FFF2-40B4-BE49-F238E27FC236}">
                  <a16:creationId xmlns:a16="http://schemas.microsoft.com/office/drawing/2014/main" id="{FFEA86F6-F273-DF10-B325-BABE817D818E}"/>
                </a:ext>
              </a:extLst>
            </p:cNvPr>
            <p:cNvSpPr/>
            <p:nvPr/>
          </p:nvSpPr>
          <p:spPr>
            <a:xfrm>
              <a:off x="2863831" y="2953353"/>
              <a:ext cx="4120" cy="63429"/>
            </a:xfrm>
            <a:custGeom>
              <a:avLst/>
              <a:gdLst/>
              <a:ahLst/>
              <a:cxnLst/>
              <a:rect l="l" t="t" r="r" b="b"/>
              <a:pathLst>
                <a:path w="33" h="508" extrusionOk="0">
                  <a:moveTo>
                    <a:pt x="1" y="1"/>
                  </a:moveTo>
                  <a:lnTo>
                    <a:pt x="1" y="498"/>
                  </a:lnTo>
                  <a:cubicBezTo>
                    <a:pt x="1" y="501"/>
                    <a:pt x="2" y="504"/>
                    <a:pt x="5" y="506"/>
                  </a:cubicBezTo>
                  <a:cubicBezTo>
                    <a:pt x="9" y="507"/>
                    <a:pt x="13" y="508"/>
                    <a:pt x="17" y="508"/>
                  </a:cubicBezTo>
                  <a:cubicBezTo>
                    <a:pt x="21" y="508"/>
                    <a:pt x="25" y="507"/>
                    <a:pt x="28" y="506"/>
                  </a:cubicBezTo>
                  <a:cubicBezTo>
                    <a:pt x="31" y="504"/>
                    <a:pt x="32" y="501"/>
                    <a:pt x="32" y="498"/>
                  </a:cubicBezTo>
                  <a:lnTo>
                    <a:pt x="3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74;p51">
              <a:extLst>
                <a:ext uri="{FF2B5EF4-FFF2-40B4-BE49-F238E27FC236}">
                  <a16:creationId xmlns:a16="http://schemas.microsoft.com/office/drawing/2014/main" id="{CCE78D58-ABAE-2D4C-DBE7-137E9A22FF58}"/>
                </a:ext>
              </a:extLst>
            </p:cNvPr>
            <p:cNvSpPr/>
            <p:nvPr/>
          </p:nvSpPr>
          <p:spPr>
            <a:xfrm>
              <a:off x="2847350" y="2905282"/>
              <a:ext cx="67549" cy="57935"/>
            </a:xfrm>
            <a:custGeom>
              <a:avLst/>
              <a:gdLst/>
              <a:ahLst/>
              <a:cxnLst/>
              <a:rect l="l" t="t" r="r" b="b"/>
              <a:pathLst>
                <a:path w="541" h="464" extrusionOk="0">
                  <a:moveTo>
                    <a:pt x="309" y="0"/>
                  </a:moveTo>
                  <a:cubicBezTo>
                    <a:pt x="104" y="0"/>
                    <a:pt x="1" y="250"/>
                    <a:pt x="146" y="395"/>
                  </a:cubicBezTo>
                  <a:cubicBezTo>
                    <a:pt x="193" y="442"/>
                    <a:pt x="251" y="463"/>
                    <a:pt x="308" y="463"/>
                  </a:cubicBezTo>
                  <a:cubicBezTo>
                    <a:pt x="427" y="463"/>
                    <a:pt x="540" y="371"/>
                    <a:pt x="540" y="232"/>
                  </a:cubicBezTo>
                  <a:cubicBezTo>
                    <a:pt x="540" y="105"/>
                    <a:pt x="437" y="0"/>
                    <a:pt x="30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75;p51">
              <a:extLst>
                <a:ext uri="{FF2B5EF4-FFF2-40B4-BE49-F238E27FC236}">
                  <a16:creationId xmlns:a16="http://schemas.microsoft.com/office/drawing/2014/main" id="{60CC3E8C-0F7E-CAA8-1199-33120662877D}"/>
                </a:ext>
              </a:extLst>
            </p:cNvPr>
            <p:cNvSpPr/>
            <p:nvPr/>
          </p:nvSpPr>
          <p:spPr>
            <a:xfrm>
              <a:off x="2854092" y="2905407"/>
              <a:ext cx="54189" cy="57810"/>
            </a:xfrm>
            <a:custGeom>
              <a:avLst/>
              <a:gdLst/>
              <a:ahLst/>
              <a:cxnLst/>
              <a:rect l="l" t="t" r="r" b="b"/>
              <a:pathLst>
                <a:path w="434" h="463" extrusionOk="0">
                  <a:moveTo>
                    <a:pt x="256" y="0"/>
                  </a:moveTo>
                  <a:cubicBezTo>
                    <a:pt x="120" y="0"/>
                    <a:pt x="1" y="123"/>
                    <a:pt x="28" y="273"/>
                  </a:cubicBezTo>
                  <a:cubicBezTo>
                    <a:pt x="50" y="393"/>
                    <a:pt x="152" y="462"/>
                    <a:pt x="257" y="462"/>
                  </a:cubicBezTo>
                  <a:cubicBezTo>
                    <a:pt x="321" y="462"/>
                    <a:pt x="386" y="436"/>
                    <a:pt x="434" y="378"/>
                  </a:cubicBezTo>
                  <a:lnTo>
                    <a:pt x="434" y="378"/>
                  </a:lnTo>
                  <a:cubicBezTo>
                    <a:pt x="428" y="379"/>
                    <a:pt x="422" y="380"/>
                    <a:pt x="416" y="380"/>
                  </a:cubicBezTo>
                  <a:cubicBezTo>
                    <a:pt x="354" y="380"/>
                    <a:pt x="292" y="283"/>
                    <a:pt x="328" y="173"/>
                  </a:cubicBezTo>
                  <a:cubicBezTo>
                    <a:pt x="358" y="79"/>
                    <a:pt x="389" y="43"/>
                    <a:pt x="370" y="31"/>
                  </a:cubicBezTo>
                  <a:cubicBezTo>
                    <a:pt x="333" y="10"/>
                    <a:pt x="294" y="0"/>
                    <a:pt x="2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76;p51">
              <a:extLst>
                <a:ext uri="{FF2B5EF4-FFF2-40B4-BE49-F238E27FC236}">
                  <a16:creationId xmlns:a16="http://schemas.microsoft.com/office/drawing/2014/main" id="{6B1992B7-1BAA-3D6E-B166-407CBCCDA3B2}"/>
                </a:ext>
              </a:extLst>
            </p:cNvPr>
            <p:cNvSpPr/>
            <p:nvPr/>
          </p:nvSpPr>
          <p:spPr>
            <a:xfrm>
              <a:off x="2813138" y="2921888"/>
              <a:ext cx="47697" cy="40954"/>
            </a:xfrm>
            <a:custGeom>
              <a:avLst/>
              <a:gdLst/>
              <a:ahLst/>
              <a:cxnLst/>
              <a:rect l="l" t="t" r="r" b="b"/>
              <a:pathLst>
                <a:path w="382" h="328" extrusionOk="0">
                  <a:moveTo>
                    <a:pt x="220" y="1"/>
                  </a:moveTo>
                  <a:cubicBezTo>
                    <a:pt x="73" y="1"/>
                    <a:pt x="1" y="176"/>
                    <a:pt x="104" y="279"/>
                  </a:cubicBezTo>
                  <a:cubicBezTo>
                    <a:pt x="137" y="312"/>
                    <a:pt x="178" y="327"/>
                    <a:pt x="218" y="327"/>
                  </a:cubicBezTo>
                  <a:cubicBezTo>
                    <a:pt x="302" y="327"/>
                    <a:pt x="382" y="263"/>
                    <a:pt x="382" y="165"/>
                  </a:cubicBezTo>
                  <a:cubicBezTo>
                    <a:pt x="382" y="73"/>
                    <a:pt x="309" y="1"/>
                    <a:pt x="22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877;p51">
              <a:extLst>
                <a:ext uri="{FF2B5EF4-FFF2-40B4-BE49-F238E27FC236}">
                  <a16:creationId xmlns:a16="http://schemas.microsoft.com/office/drawing/2014/main" id="{6726AF0F-FF24-A557-FAB5-B19ADE6AFBA1}"/>
                </a:ext>
              </a:extLst>
            </p:cNvPr>
            <p:cNvSpPr/>
            <p:nvPr/>
          </p:nvSpPr>
          <p:spPr>
            <a:xfrm>
              <a:off x="2822877" y="2922138"/>
              <a:ext cx="43451" cy="40704"/>
            </a:xfrm>
            <a:custGeom>
              <a:avLst/>
              <a:gdLst/>
              <a:ahLst/>
              <a:cxnLst/>
              <a:rect l="l" t="t" r="r" b="b"/>
              <a:pathLst>
                <a:path w="348" h="326" extrusionOk="0">
                  <a:moveTo>
                    <a:pt x="144" y="0"/>
                  </a:moveTo>
                  <a:cubicBezTo>
                    <a:pt x="143" y="0"/>
                    <a:pt x="142" y="0"/>
                    <a:pt x="142" y="0"/>
                  </a:cubicBezTo>
                  <a:cubicBezTo>
                    <a:pt x="108" y="0"/>
                    <a:pt x="75" y="10"/>
                    <a:pt x="47" y="31"/>
                  </a:cubicBezTo>
                  <a:cubicBezTo>
                    <a:pt x="43" y="129"/>
                    <a:pt x="127" y="226"/>
                    <a:pt x="102" y="258"/>
                  </a:cubicBezTo>
                  <a:cubicBezTo>
                    <a:pt x="94" y="271"/>
                    <a:pt x="80" y="276"/>
                    <a:pt x="66" y="276"/>
                  </a:cubicBezTo>
                  <a:cubicBezTo>
                    <a:pt x="41" y="276"/>
                    <a:pt x="14" y="261"/>
                    <a:pt x="1" y="244"/>
                  </a:cubicBezTo>
                  <a:lnTo>
                    <a:pt x="1" y="244"/>
                  </a:lnTo>
                  <a:cubicBezTo>
                    <a:pt x="32" y="298"/>
                    <a:pt x="88" y="326"/>
                    <a:pt x="143" y="326"/>
                  </a:cubicBezTo>
                  <a:cubicBezTo>
                    <a:pt x="198" y="326"/>
                    <a:pt x="253" y="299"/>
                    <a:pt x="284" y="244"/>
                  </a:cubicBezTo>
                  <a:cubicBezTo>
                    <a:pt x="347" y="136"/>
                    <a:pt x="269" y="0"/>
                    <a:pt x="14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878;p51">
              <a:extLst>
                <a:ext uri="{FF2B5EF4-FFF2-40B4-BE49-F238E27FC236}">
                  <a16:creationId xmlns:a16="http://schemas.microsoft.com/office/drawing/2014/main" id="{AE384FD5-A5D9-D113-979F-BFB9600E35B9}"/>
                </a:ext>
              </a:extLst>
            </p:cNvPr>
            <p:cNvSpPr/>
            <p:nvPr/>
          </p:nvSpPr>
          <p:spPr>
            <a:xfrm>
              <a:off x="2828746" y="2883182"/>
              <a:ext cx="74292" cy="74541"/>
            </a:xfrm>
            <a:custGeom>
              <a:avLst/>
              <a:gdLst/>
              <a:ahLst/>
              <a:cxnLst/>
              <a:rect l="l" t="t" r="r" b="b"/>
              <a:pathLst>
                <a:path w="595" h="597" extrusionOk="0">
                  <a:moveTo>
                    <a:pt x="298" y="0"/>
                  </a:moveTo>
                  <a:cubicBezTo>
                    <a:pt x="134" y="0"/>
                    <a:pt x="0" y="134"/>
                    <a:pt x="0" y="299"/>
                  </a:cubicBezTo>
                  <a:cubicBezTo>
                    <a:pt x="0" y="463"/>
                    <a:pt x="134" y="596"/>
                    <a:pt x="298" y="596"/>
                  </a:cubicBezTo>
                  <a:cubicBezTo>
                    <a:pt x="461" y="596"/>
                    <a:pt x="595" y="463"/>
                    <a:pt x="595" y="299"/>
                  </a:cubicBezTo>
                  <a:cubicBezTo>
                    <a:pt x="595" y="134"/>
                    <a:pt x="461" y="0"/>
                    <a:pt x="298"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879;p51">
              <a:extLst>
                <a:ext uri="{FF2B5EF4-FFF2-40B4-BE49-F238E27FC236}">
                  <a16:creationId xmlns:a16="http://schemas.microsoft.com/office/drawing/2014/main" id="{B22412E2-349E-3237-5C83-A142DA4E9831}"/>
                </a:ext>
              </a:extLst>
            </p:cNvPr>
            <p:cNvSpPr/>
            <p:nvPr/>
          </p:nvSpPr>
          <p:spPr>
            <a:xfrm>
              <a:off x="2822003" y="2888051"/>
              <a:ext cx="80160" cy="69672"/>
            </a:xfrm>
            <a:custGeom>
              <a:avLst/>
              <a:gdLst/>
              <a:ahLst/>
              <a:cxnLst/>
              <a:rect l="l" t="t" r="r" b="b"/>
              <a:pathLst>
                <a:path w="642" h="558" extrusionOk="0">
                  <a:moveTo>
                    <a:pt x="205" y="0"/>
                  </a:moveTo>
                  <a:cubicBezTo>
                    <a:pt x="18" y="106"/>
                    <a:pt x="1" y="369"/>
                    <a:pt x="173" y="498"/>
                  </a:cubicBezTo>
                  <a:cubicBezTo>
                    <a:pt x="228" y="539"/>
                    <a:pt x="290" y="558"/>
                    <a:pt x="351" y="558"/>
                  </a:cubicBezTo>
                  <a:cubicBezTo>
                    <a:pt x="482" y="558"/>
                    <a:pt x="608" y="471"/>
                    <a:pt x="642" y="328"/>
                  </a:cubicBezTo>
                  <a:lnTo>
                    <a:pt x="642" y="328"/>
                  </a:lnTo>
                  <a:cubicBezTo>
                    <a:pt x="585" y="388"/>
                    <a:pt x="507" y="421"/>
                    <a:pt x="425" y="421"/>
                  </a:cubicBezTo>
                  <a:cubicBezTo>
                    <a:pt x="402" y="427"/>
                    <a:pt x="380" y="430"/>
                    <a:pt x="358" y="430"/>
                  </a:cubicBezTo>
                  <a:cubicBezTo>
                    <a:pt x="147" y="430"/>
                    <a:pt x="26" y="153"/>
                    <a:pt x="20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880;p51">
              <a:extLst>
                <a:ext uri="{FF2B5EF4-FFF2-40B4-BE49-F238E27FC236}">
                  <a16:creationId xmlns:a16="http://schemas.microsoft.com/office/drawing/2014/main" id="{27B8B1E6-B547-E2E1-B065-A48CFD5B99C9}"/>
                </a:ext>
              </a:extLst>
            </p:cNvPr>
            <p:cNvSpPr/>
            <p:nvPr/>
          </p:nvSpPr>
          <p:spPr>
            <a:xfrm>
              <a:off x="2283233" y="2954851"/>
              <a:ext cx="15233" cy="26970"/>
            </a:xfrm>
            <a:custGeom>
              <a:avLst/>
              <a:gdLst/>
              <a:ahLst/>
              <a:cxnLst/>
              <a:rect l="l" t="t" r="r" b="b"/>
              <a:pathLst>
                <a:path w="122" h="216" extrusionOk="0">
                  <a:moveTo>
                    <a:pt x="105" y="1"/>
                  </a:moveTo>
                  <a:lnTo>
                    <a:pt x="0" y="206"/>
                  </a:lnTo>
                  <a:lnTo>
                    <a:pt x="18" y="215"/>
                  </a:lnTo>
                  <a:lnTo>
                    <a:pt x="122" y="9"/>
                  </a:lnTo>
                  <a:lnTo>
                    <a:pt x="10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81;p51">
              <a:extLst>
                <a:ext uri="{FF2B5EF4-FFF2-40B4-BE49-F238E27FC236}">
                  <a16:creationId xmlns:a16="http://schemas.microsoft.com/office/drawing/2014/main" id="{50C2DCE5-8888-2C0D-3A4C-E4E293DF7AB9}"/>
                </a:ext>
              </a:extLst>
            </p:cNvPr>
            <p:cNvSpPr/>
            <p:nvPr/>
          </p:nvSpPr>
          <p:spPr>
            <a:xfrm>
              <a:off x="2271246" y="2952729"/>
              <a:ext cx="14983" cy="21975"/>
            </a:xfrm>
            <a:custGeom>
              <a:avLst/>
              <a:gdLst/>
              <a:ahLst/>
              <a:cxnLst/>
              <a:rect l="l" t="t" r="r" b="b"/>
              <a:pathLst>
                <a:path w="120" h="176" extrusionOk="0">
                  <a:moveTo>
                    <a:pt x="16" y="0"/>
                  </a:moveTo>
                  <a:lnTo>
                    <a:pt x="0" y="10"/>
                  </a:lnTo>
                  <a:lnTo>
                    <a:pt x="103" y="176"/>
                  </a:lnTo>
                  <a:lnTo>
                    <a:pt x="119" y="165"/>
                  </a:lnTo>
                  <a:lnTo>
                    <a:pt x="1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882;p51">
              <a:extLst>
                <a:ext uri="{FF2B5EF4-FFF2-40B4-BE49-F238E27FC236}">
                  <a16:creationId xmlns:a16="http://schemas.microsoft.com/office/drawing/2014/main" id="{A9C54C02-9E28-BFB8-271A-A02B5286F109}"/>
                </a:ext>
              </a:extLst>
            </p:cNvPr>
            <p:cNvSpPr/>
            <p:nvPr/>
          </p:nvSpPr>
          <p:spPr>
            <a:xfrm>
              <a:off x="2283857" y="2952104"/>
              <a:ext cx="4120" cy="63429"/>
            </a:xfrm>
            <a:custGeom>
              <a:avLst/>
              <a:gdLst/>
              <a:ahLst/>
              <a:cxnLst/>
              <a:rect l="l" t="t" r="r" b="b"/>
              <a:pathLst>
                <a:path w="33" h="508" extrusionOk="0">
                  <a:moveTo>
                    <a:pt x="1" y="1"/>
                  </a:moveTo>
                  <a:lnTo>
                    <a:pt x="1" y="498"/>
                  </a:lnTo>
                  <a:cubicBezTo>
                    <a:pt x="1" y="501"/>
                    <a:pt x="4" y="503"/>
                    <a:pt x="5" y="504"/>
                  </a:cubicBezTo>
                  <a:cubicBezTo>
                    <a:pt x="9" y="506"/>
                    <a:pt x="13" y="507"/>
                    <a:pt x="17" y="507"/>
                  </a:cubicBezTo>
                  <a:cubicBezTo>
                    <a:pt x="21" y="507"/>
                    <a:pt x="25" y="506"/>
                    <a:pt x="29" y="504"/>
                  </a:cubicBezTo>
                  <a:cubicBezTo>
                    <a:pt x="31" y="503"/>
                    <a:pt x="33" y="501"/>
                    <a:pt x="33" y="498"/>
                  </a:cubicBezTo>
                  <a:lnTo>
                    <a:pt x="3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83;p51">
              <a:extLst>
                <a:ext uri="{FF2B5EF4-FFF2-40B4-BE49-F238E27FC236}">
                  <a16:creationId xmlns:a16="http://schemas.microsoft.com/office/drawing/2014/main" id="{11D205BD-8BF2-C8E4-AB75-B94684247C83}"/>
                </a:ext>
              </a:extLst>
            </p:cNvPr>
            <p:cNvSpPr/>
            <p:nvPr/>
          </p:nvSpPr>
          <p:spPr>
            <a:xfrm>
              <a:off x="2267500" y="2904033"/>
              <a:ext cx="67424" cy="57685"/>
            </a:xfrm>
            <a:custGeom>
              <a:avLst/>
              <a:gdLst/>
              <a:ahLst/>
              <a:cxnLst/>
              <a:rect l="l" t="t" r="r" b="b"/>
              <a:pathLst>
                <a:path w="540" h="462" extrusionOk="0">
                  <a:moveTo>
                    <a:pt x="309" y="0"/>
                  </a:moveTo>
                  <a:cubicBezTo>
                    <a:pt x="103" y="0"/>
                    <a:pt x="0" y="248"/>
                    <a:pt x="145" y="393"/>
                  </a:cubicBezTo>
                  <a:cubicBezTo>
                    <a:pt x="193" y="441"/>
                    <a:pt x="251" y="462"/>
                    <a:pt x="308" y="462"/>
                  </a:cubicBezTo>
                  <a:cubicBezTo>
                    <a:pt x="426" y="462"/>
                    <a:pt x="539" y="370"/>
                    <a:pt x="539" y="231"/>
                  </a:cubicBezTo>
                  <a:cubicBezTo>
                    <a:pt x="539" y="103"/>
                    <a:pt x="437" y="0"/>
                    <a:pt x="30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884;p51">
              <a:extLst>
                <a:ext uri="{FF2B5EF4-FFF2-40B4-BE49-F238E27FC236}">
                  <a16:creationId xmlns:a16="http://schemas.microsoft.com/office/drawing/2014/main" id="{9A862DBA-1B17-A500-0934-E0B619032B30}"/>
                </a:ext>
              </a:extLst>
            </p:cNvPr>
            <p:cNvSpPr/>
            <p:nvPr/>
          </p:nvSpPr>
          <p:spPr>
            <a:xfrm>
              <a:off x="2274118" y="2903908"/>
              <a:ext cx="54314" cy="57810"/>
            </a:xfrm>
            <a:custGeom>
              <a:avLst/>
              <a:gdLst/>
              <a:ahLst/>
              <a:cxnLst/>
              <a:rect l="l" t="t" r="r" b="b"/>
              <a:pathLst>
                <a:path w="435" h="463" extrusionOk="0">
                  <a:moveTo>
                    <a:pt x="257" y="0"/>
                  </a:moveTo>
                  <a:cubicBezTo>
                    <a:pt x="121" y="0"/>
                    <a:pt x="1" y="123"/>
                    <a:pt x="28" y="274"/>
                  </a:cubicBezTo>
                  <a:cubicBezTo>
                    <a:pt x="51" y="393"/>
                    <a:pt x="153" y="463"/>
                    <a:pt x="257" y="463"/>
                  </a:cubicBezTo>
                  <a:cubicBezTo>
                    <a:pt x="322" y="463"/>
                    <a:pt x="387" y="436"/>
                    <a:pt x="434" y="378"/>
                  </a:cubicBezTo>
                  <a:lnTo>
                    <a:pt x="434" y="378"/>
                  </a:lnTo>
                  <a:cubicBezTo>
                    <a:pt x="429" y="380"/>
                    <a:pt x="423" y="381"/>
                    <a:pt x="417" y="381"/>
                  </a:cubicBezTo>
                  <a:cubicBezTo>
                    <a:pt x="354" y="381"/>
                    <a:pt x="293" y="284"/>
                    <a:pt x="328" y="172"/>
                  </a:cubicBezTo>
                  <a:cubicBezTo>
                    <a:pt x="359" y="79"/>
                    <a:pt x="389" y="42"/>
                    <a:pt x="370" y="30"/>
                  </a:cubicBezTo>
                  <a:cubicBezTo>
                    <a:pt x="333" y="9"/>
                    <a:pt x="295" y="0"/>
                    <a:pt x="25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885;p51">
              <a:extLst>
                <a:ext uri="{FF2B5EF4-FFF2-40B4-BE49-F238E27FC236}">
                  <a16:creationId xmlns:a16="http://schemas.microsoft.com/office/drawing/2014/main" id="{E5CADFD5-DF52-16EB-4CCB-BD0D6E22BEA0}"/>
                </a:ext>
              </a:extLst>
            </p:cNvPr>
            <p:cNvSpPr/>
            <p:nvPr/>
          </p:nvSpPr>
          <p:spPr>
            <a:xfrm>
              <a:off x="2233289" y="2920640"/>
              <a:ext cx="47697" cy="40704"/>
            </a:xfrm>
            <a:custGeom>
              <a:avLst/>
              <a:gdLst/>
              <a:ahLst/>
              <a:cxnLst/>
              <a:rect l="l" t="t" r="r" b="b"/>
              <a:pathLst>
                <a:path w="382" h="326" extrusionOk="0">
                  <a:moveTo>
                    <a:pt x="217" y="1"/>
                  </a:moveTo>
                  <a:cubicBezTo>
                    <a:pt x="73" y="1"/>
                    <a:pt x="0" y="175"/>
                    <a:pt x="103" y="277"/>
                  </a:cubicBezTo>
                  <a:cubicBezTo>
                    <a:pt x="136" y="311"/>
                    <a:pt x="177" y="326"/>
                    <a:pt x="217" y="326"/>
                  </a:cubicBezTo>
                  <a:cubicBezTo>
                    <a:pt x="301" y="326"/>
                    <a:pt x="381" y="261"/>
                    <a:pt x="381" y="163"/>
                  </a:cubicBezTo>
                  <a:cubicBezTo>
                    <a:pt x="381" y="73"/>
                    <a:pt x="309" y="1"/>
                    <a:pt x="219" y="1"/>
                  </a:cubicBezTo>
                  <a:cubicBezTo>
                    <a:pt x="218" y="1"/>
                    <a:pt x="218" y="1"/>
                    <a:pt x="217"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886;p51">
              <a:extLst>
                <a:ext uri="{FF2B5EF4-FFF2-40B4-BE49-F238E27FC236}">
                  <a16:creationId xmlns:a16="http://schemas.microsoft.com/office/drawing/2014/main" id="{AC3D4D91-5497-C709-B32F-F1F6C3243E4B}"/>
                </a:ext>
              </a:extLst>
            </p:cNvPr>
            <p:cNvSpPr/>
            <p:nvPr/>
          </p:nvSpPr>
          <p:spPr>
            <a:xfrm>
              <a:off x="2243028" y="2920640"/>
              <a:ext cx="43326" cy="40829"/>
            </a:xfrm>
            <a:custGeom>
              <a:avLst/>
              <a:gdLst/>
              <a:ahLst/>
              <a:cxnLst/>
              <a:rect l="l" t="t" r="r" b="b"/>
              <a:pathLst>
                <a:path w="347" h="327" extrusionOk="0">
                  <a:moveTo>
                    <a:pt x="143" y="0"/>
                  </a:moveTo>
                  <a:cubicBezTo>
                    <a:pt x="142" y="0"/>
                    <a:pt x="142" y="1"/>
                    <a:pt x="141" y="1"/>
                  </a:cubicBezTo>
                  <a:cubicBezTo>
                    <a:pt x="108" y="1"/>
                    <a:pt x="74" y="11"/>
                    <a:pt x="47" y="31"/>
                  </a:cubicBezTo>
                  <a:cubicBezTo>
                    <a:pt x="42" y="130"/>
                    <a:pt x="126" y="227"/>
                    <a:pt x="103" y="260"/>
                  </a:cubicBezTo>
                  <a:cubicBezTo>
                    <a:pt x="94" y="272"/>
                    <a:pt x="81" y="276"/>
                    <a:pt x="67" y="276"/>
                  </a:cubicBezTo>
                  <a:cubicBezTo>
                    <a:pt x="42" y="276"/>
                    <a:pt x="13" y="262"/>
                    <a:pt x="0" y="244"/>
                  </a:cubicBezTo>
                  <a:lnTo>
                    <a:pt x="0" y="244"/>
                  </a:lnTo>
                  <a:cubicBezTo>
                    <a:pt x="32" y="299"/>
                    <a:pt x="87" y="327"/>
                    <a:pt x="142" y="327"/>
                  </a:cubicBezTo>
                  <a:cubicBezTo>
                    <a:pt x="197" y="327"/>
                    <a:pt x="252" y="300"/>
                    <a:pt x="283" y="246"/>
                  </a:cubicBezTo>
                  <a:cubicBezTo>
                    <a:pt x="347" y="136"/>
                    <a:pt x="268" y="0"/>
                    <a:pt x="14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887;p51">
              <a:extLst>
                <a:ext uri="{FF2B5EF4-FFF2-40B4-BE49-F238E27FC236}">
                  <a16:creationId xmlns:a16="http://schemas.microsoft.com/office/drawing/2014/main" id="{C1C1E226-128A-A416-E478-DD7DD36E2E89}"/>
                </a:ext>
              </a:extLst>
            </p:cNvPr>
            <p:cNvSpPr/>
            <p:nvPr/>
          </p:nvSpPr>
          <p:spPr>
            <a:xfrm>
              <a:off x="2248771" y="2881933"/>
              <a:ext cx="74541" cy="74541"/>
            </a:xfrm>
            <a:custGeom>
              <a:avLst/>
              <a:gdLst/>
              <a:ahLst/>
              <a:cxnLst/>
              <a:rect l="l" t="t" r="r" b="b"/>
              <a:pathLst>
                <a:path w="597" h="597" extrusionOk="0">
                  <a:moveTo>
                    <a:pt x="298" y="0"/>
                  </a:moveTo>
                  <a:cubicBezTo>
                    <a:pt x="134" y="0"/>
                    <a:pt x="1" y="134"/>
                    <a:pt x="1" y="297"/>
                  </a:cubicBezTo>
                  <a:cubicBezTo>
                    <a:pt x="1" y="463"/>
                    <a:pt x="134" y="596"/>
                    <a:pt x="298" y="596"/>
                  </a:cubicBezTo>
                  <a:cubicBezTo>
                    <a:pt x="463" y="596"/>
                    <a:pt x="597" y="463"/>
                    <a:pt x="597" y="297"/>
                  </a:cubicBezTo>
                  <a:cubicBezTo>
                    <a:pt x="597" y="134"/>
                    <a:pt x="463" y="0"/>
                    <a:pt x="298"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888;p51">
              <a:extLst>
                <a:ext uri="{FF2B5EF4-FFF2-40B4-BE49-F238E27FC236}">
                  <a16:creationId xmlns:a16="http://schemas.microsoft.com/office/drawing/2014/main" id="{A2DD45B2-20E5-23CA-DA3C-E7C9B95C7987}"/>
                </a:ext>
              </a:extLst>
            </p:cNvPr>
            <p:cNvSpPr/>
            <p:nvPr/>
          </p:nvSpPr>
          <p:spPr>
            <a:xfrm>
              <a:off x="2242154" y="2886803"/>
              <a:ext cx="80035" cy="69672"/>
            </a:xfrm>
            <a:custGeom>
              <a:avLst/>
              <a:gdLst/>
              <a:ahLst/>
              <a:cxnLst/>
              <a:rect l="l" t="t" r="r" b="b"/>
              <a:pathLst>
                <a:path w="641" h="558" extrusionOk="0">
                  <a:moveTo>
                    <a:pt x="204" y="0"/>
                  </a:moveTo>
                  <a:cubicBezTo>
                    <a:pt x="17" y="105"/>
                    <a:pt x="0" y="369"/>
                    <a:pt x="173" y="498"/>
                  </a:cubicBezTo>
                  <a:cubicBezTo>
                    <a:pt x="227" y="539"/>
                    <a:pt x="288" y="557"/>
                    <a:pt x="349" y="557"/>
                  </a:cubicBezTo>
                  <a:cubicBezTo>
                    <a:pt x="481" y="557"/>
                    <a:pt x="607" y="469"/>
                    <a:pt x="641" y="327"/>
                  </a:cubicBezTo>
                  <a:lnTo>
                    <a:pt x="641" y="327"/>
                  </a:lnTo>
                  <a:cubicBezTo>
                    <a:pt x="584" y="386"/>
                    <a:pt x="506" y="419"/>
                    <a:pt x="425" y="419"/>
                  </a:cubicBezTo>
                  <a:cubicBezTo>
                    <a:pt x="402" y="426"/>
                    <a:pt x="379" y="428"/>
                    <a:pt x="358" y="428"/>
                  </a:cubicBezTo>
                  <a:cubicBezTo>
                    <a:pt x="146" y="428"/>
                    <a:pt x="26" y="152"/>
                    <a:pt x="20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889;p51">
              <a:extLst>
                <a:ext uri="{FF2B5EF4-FFF2-40B4-BE49-F238E27FC236}">
                  <a16:creationId xmlns:a16="http://schemas.microsoft.com/office/drawing/2014/main" id="{4E9A33F7-F0E0-E1C1-410F-77D74F22BC30}"/>
                </a:ext>
              </a:extLst>
            </p:cNvPr>
            <p:cNvSpPr/>
            <p:nvPr/>
          </p:nvSpPr>
          <p:spPr>
            <a:xfrm>
              <a:off x="2642080" y="2740717"/>
              <a:ext cx="27844" cy="48196"/>
            </a:xfrm>
            <a:custGeom>
              <a:avLst/>
              <a:gdLst/>
              <a:ahLst/>
              <a:cxnLst/>
              <a:rect l="l" t="t" r="r" b="b"/>
              <a:pathLst>
                <a:path w="223" h="386" extrusionOk="0">
                  <a:moveTo>
                    <a:pt x="0" y="0"/>
                  </a:moveTo>
                  <a:lnTo>
                    <a:pt x="0" y="257"/>
                  </a:lnTo>
                  <a:lnTo>
                    <a:pt x="222" y="386"/>
                  </a:lnTo>
                  <a:lnTo>
                    <a:pt x="222" y="129"/>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890;p51">
              <a:extLst>
                <a:ext uri="{FF2B5EF4-FFF2-40B4-BE49-F238E27FC236}">
                  <a16:creationId xmlns:a16="http://schemas.microsoft.com/office/drawing/2014/main" id="{F792A181-4C33-4E9B-C9D8-7EE80E8C7E42}"/>
                </a:ext>
              </a:extLst>
            </p:cNvPr>
            <p:cNvSpPr/>
            <p:nvPr/>
          </p:nvSpPr>
          <p:spPr>
            <a:xfrm>
              <a:off x="2669799" y="2740717"/>
              <a:ext cx="27969" cy="64178"/>
            </a:xfrm>
            <a:custGeom>
              <a:avLst/>
              <a:gdLst/>
              <a:ahLst/>
              <a:cxnLst/>
              <a:rect l="l" t="t" r="r" b="b"/>
              <a:pathLst>
                <a:path w="224" h="514" extrusionOk="0">
                  <a:moveTo>
                    <a:pt x="223" y="0"/>
                  </a:moveTo>
                  <a:lnTo>
                    <a:pt x="0" y="129"/>
                  </a:lnTo>
                  <a:lnTo>
                    <a:pt x="0" y="386"/>
                  </a:lnTo>
                  <a:lnTo>
                    <a:pt x="223" y="513"/>
                  </a:lnTo>
                  <a:lnTo>
                    <a:pt x="223"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891;p51">
              <a:extLst>
                <a:ext uri="{FF2B5EF4-FFF2-40B4-BE49-F238E27FC236}">
                  <a16:creationId xmlns:a16="http://schemas.microsoft.com/office/drawing/2014/main" id="{A5CD3148-D5A1-1C15-B2AE-06FCD4F19CC5}"/>
                </a:ext>
              </a:extLst>
            </p:cNvPr>
            <p:cNvSpPr/>
            <p:nvPr/>
          </p:nvSpPr>
          <p:spPr>
            <a:xfrm>
              <a:off x="2639208" y="2713372"/>
              <a:ext cx="61306" cy="43576"/>
            </a:xfrm>
            <a:custGeom>
              <a:avLst/>
              <a:gdLst/>
              <a:ahLst/>
              <a:cxnLst/>
              <a:rect l="l" t="t" r="r" b="b"/>
              <a:pathLst>
                <a:path w="491" h="349" extrusionOk="0">
                  <a:moveTo>
                    <a:pt x="245" y="0"/>
                  </a:moveTo>
                  <a:lnTo>
                    <a:pt x="0" y="142"/>
                  </a:lnTo>
                  <a:lnTo>
                    <a:pt x="0" y="206"/>
                  </a:lnTo>
                  <a:lnTo>
                    <a:pt x="245" y="348"/>
                  </a:lnTo>
                  <a:lnTo>
                    <a:pt x="490" y="206"/>
                  </a:lnTo>
                  <a:lnTo>
                    <a:pt x="490" y="142"/>
                  </a:lnTo>
                  <a:lnTo>
                    <a:pt x="24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92;p51">
              <a:extLst>
                <a:ext uri="{FF2B5EF4-FFF2-40B4-BE49-F238E27FC236}">
                  <a16:creationId xmlns:a16="http://schemas.microsoft.com/office/drawing/2014/main" id="{2D909FCA-514E-D2A4-099B-91512943E0FA}"/>
                </a:ext>
              </a:extLst>
            </p:cNvPr>
            <p:cNvSpPr/>
            <p:nvPr/>
          </p:nvSpPr>
          <p:spPr>
            <a:xfrm>
              <a:off x="2639208" y="2731103"/>
              <a:ext cx="30716" cy="25846"/>
            </a:xfrm>
            <a:custGeom>
              <a:avLst/>
              <a:gdLst/>
              <a:ahLst/>
              <a:cxnLst/>
              <a:rect l="l" t="t" r="r" b="b"/>
              <a:pathLst>
                <a:path w="246" h="207" extrusionOk="0">
                  <a:moveTo>
                    <a:pt x="0" y="0"/>
                  </a:moveTo>
                  <a:lnTo>
                    <a:pt x="0" y="64"/>
                  </a:lnTo>
                  <a:lnTo>
                    <a:pt x="245" y="206"/>
                  </a:lnTo>
                  <a:lnTo>
                    <a:pt x="245" y="141"/>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93;p51">
              <a:extLst>
                <a:ext uri="{FF2B5EF4-FFF2-40B4-BE49-F238E27FC236}">
                  <a16:creationId xmlns:a16="http://schemas.microsoft.com/office/drawing/2014/main" id="{AAA8DF9F-7D50-82AE-F904-3126D44A1EAF}"/>
                </a:ext>
              </a:extLst>
            </p:cNvPr>
            <p:cNvSpPr/>
            <p:nvPr/>
          </p:nvSpPr>
          <p:spPr>
            <a:xfrm>
              <a:off x="2669799" y="2731103"/>
              <a:ext cx="30716" cy="25846"/>
            </a:xfrm>
            <a:custGeom>
              <a:avLst/>
              <a:gdLst/>
              <a:ahLst/>
              <a:cxnLst/>
              <a:rect l="l" t="t" r="r" b="b"/>
              <a:pathLst>
                <a:path w="246" h="207" extrusionOk="0">
                  <a:moveTo>
                    <a:pt x="245" y="0"/>
                  </a:moveTo>
                  <a:lnTo>
                    <a:pt x="0" y="141"/>
                  </a:lnTo>
                  <a:lnTo>
                    <a:pt x="0" y="206"/>
                  </a:lnTo>
                  <a:lnTo>
                    <a:pt x="245" y="64"/>
                  </a:lnTo>
                  <a:lnTo>
                    <a:pt x="24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94;p51">
              <a:extLst>
                <a:ext uri="{FF2B5EF4-FFF2-40B4-BE49-F238E27FC236}">
                  <a16:creationId xmlns:a16="http://schemas.microsoft.com/office/drawing/2014/main" id="{3E38044D-F79F-B324-7E1A-40A645C6AD3B}"/>
                </a:ext>
              </a:extLst>
            </p:cNvPr>
            <p:cNvSpPr/>
            <p:nvPr/>
          </p:nvSpPr>
          <p:spPr>
            <a:xfrm>
              <a:off x="2649447" y="2719366"/>
              <a:ext cx="40829" cy="23599"/>
            </a:xfrm>
            <a:custGeom>
              <a:avLst/>
              <a:gdLst/>
              <a:ahLst/>
              <a:cxnLst/>
              <a:rect l="l" t="t" r="r" b="b"/>
              <a:pathLst>
                <a:path w="327" h="189" extrusionOk="0">
                  <a:moveTo>
                    <a:pt x="163" y="0"/>
                  </a:moveTo>
                  <a:lnTo>
                    <a:pt x="1" y="94"/>
                  </a:lnTo>
                  <a:lnTo>
                    <a:pt x="163" y="189"/>
                  </a:lnTo>
                  <a:lnTo>
                    <a:pt x="327" y="94"/>
                  </a:lnTo>
                  <a:lnTo>
                    <a:pt x="16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895;p51">
              <a:extLst>
                <a:ext uri="{FF2B5EF4-FFF2-40B4-BE49-F238E27FC236}">
                  <a16:creationId xmlns:a16="http://schemas.microsoft.com/office/drawing/2014/main" id="{56124050-F1BD-F0E0-71A8-68590BDEEEEA}"/>
                </a:ext>
              </a:extLst>
            </p:cNvPr>
            <p:cNvSpPr/>
            <p:nvPr/>
          </p:nvSpPr>
          <p:spPr>
            <a:xfrm>
              <a:off x="2649447" y="2719366"/>
              <a:ext cx="20477" cy="23599"/>
            </a:xfrm>
            <a:custGeom>
              <a:avLst/>
              <a:gdLst/>
              <a:ahLst/>
              <a:cxnLst/>
              <a:rect l="l" t="t" r="r" b="b"/>
              <a:pathLst>
                <a:path w="164" h="189" extrusionOk="0">
                  <a:moveTo>
                    <a:pt x="163" y="0"/>
                  </a:moveTo>
                  <a:lnTo>
                    <a:pt x="1" y="94"/>
                  </a:lnTo>
                  <a:lnTo>
                    <a:pt x="163" y="189"/>
                  </a:lnTo>
                  <a:lnTo>
                    <a:pt x="16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896;p51">
              <a:extLst>
                <a:ext uri="{FF2B5EF4-FFF2-40B4-BE49-F238E27FC236}">
                  <a16:creationId xmlns:a16="http://schemas.microsoft.com/office/drawing/2014/main" id="{BA19A498-B745-7214-5E97-EC5C59478A1B}"/>
                </a:ext>
              </a:extLst>
            </p:cNvPr>
            <p:cNvSpPr/>
            <p:nvPr/>
          </p:nvSpPr>
          <p:spPr>
            <a:xfrm>
              <a:off x="2669799" y="2719366"/>
              <a:ext cx="20477" cy="23599"/>
            </a:xfrm>
            <a:custGeom>
              <a:avLst/>
              <a:gdLst/>
              <a:ahLst/>
              <a:cxnLst/>
              <a:rect l="l" t="t" r="r" b="b"/>
              <a:pathLst>
                <a:path w="164" h="189" extrusionOk="0">
                  <a:moveTo>
                    <a:pt x="0" y="0"/>
                  </a:moveTo>
                  <a:lnTo>
                    <a:pt x="0" y="189"/>
                  </a:lnTo>
                  <a:lnTo>
                    <a:pt x="164" y="94"/>
                  </a:lnTo>
                  <a:lnTo>
                    <a:pt x="0" y="0"/>
                  </a:lnTo>
                  <a:close/>
                </a:path>
              </a:pathLst>
            </a:custGeom>
            <a:solidFill>
              <a:schemeClr val="tx2">
                <a:lumMod val="7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897;p51">
              <a:extLst>
                <a:ext uri="{FF2B5EF4-FFF2-40B4-BE49-F238E27FC236}">
                  <a16:creationId xmlns:a16="http://schemas.microsoft.com/office/drawing/2014/main" id="{246DB6D9-2456-B0B1-C384-53A56D4683A8}"/>
                </a:ext>
              </a:extLst>
            </p:cNvPr>
            <p:cNvSpPr/>
            <p:nvPr/>
          </p:nvSpPr>
          <p:spPr>
            <a:xfrm>
              <a:off x="2575405" y="2919141"/>
              <a:ext cx="82657" cy="191161"/>
            </a:xfrm>
            <a:custGeom>
              <a:avLst/>
              <a:gdLst/>
              <a:ahLst/>
              <a:cxnLst/>
              <a:rect l="l" t="t" r="r" b="b"/>
              <a:pathLst>
                <a:path w="662" h="1531" extrusionOk="0">
                  <a:moveTo>
                    <a:pt x="1" y="1"/>
                  </a:moveTo>
                  <a:lnTo>
                    <a:pt x="1" y="1149"/>
                  </a:lnTo>
                  <a:lnTo>
                    <a:pt x="662" y="1531"/>
                  </a:lnTo>
                  <a:lnTo>
                    <a:pt x="662" y="384"/>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898;p51">
              <a:extLst>
                <a:ext uri="{FF2B5EF4-FFF2-40B4-BE49-F238E27FC236}">
                  <a16:creationId xmlns:a16="http://schemas.microsoft.com/office/drawing/2014/main" id="{0C6BF0F6-0246-8A3D-3D97-FE2510349A80}"/>
                </a:ext>
              </a:extLst>
            </p:cNvPr>
            <p:cNvSpPr/>
            <p:nvPr/>
          </p:nvSpPr>
          <p:spPr>
            <a:xfrm>
              <a:off x="2575405" y="2919141"/>
              <a:ext cx="82657" cy="105007"/>
            </a:xfrm>
            <a:custGeom>
              <a:avLst/>
              <a:gdLst/>
              <a:ahLst/>
              <a:cxnLst/>
              <a:rect l="l" t="t" r="r" b="b"/>
              <a:pathLst>
                <a:path w="662" h="841" extrusionOk="0">
                  <a:moveTo>
                    <a:pt x="1" y="1"/>
                  </a:moveTo>
                  <a:lnTo>
                    <a:pt x="1" y="459"/>
                  </a:lnTo>
                  <a:lnTo>
                    <a:pt x="662" y="840"/>
                  </a:lnTo>
                  <a:lnTo>
                    <a:pt x="662" y="384"/>
                  </a:ln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899;p51">
              <a:extLst>
                <a:ext uri="{FF2B5EF4-FFF2-40B4-BE49-F238E27FC236}">
                  <a16:creationId xmlns:a16="http://schemas.microsoft.com/office/drawing/2014/main" id="{201F3086-0EA7-2168-FE7A-5237B19AC4E7}"/>
                </a:ext>
              </a:extLst>
            </p:cNvPr>
            <p:cNvSpPr/>
            <p:nvPr/>
          </p:nvSpPr>
          <p:spPr>
            <a:xfrm>
              <a:off x="2657937" y="2823748"/>
              <a:ext cx="165689" cy="286554"/>
            </a:xfrm>
            <a:custGeom>
              <a:avLst/>
              <a:gdLst/>
              <a:ahLst/>
              <a:cxnLst/>
              <a:rect l="l" t="t" r="r" b="b"/>
              <a:pathLst>
                <a:path w="1327" h="2295" extrusionOk="0">
                  <a:moveTo>
                    <a:pt x="664" y="1"/>
                  </a:moveTo>
                  <a:lnTo>
                    <a:pt x="1" y="1148"/>
                  </a:lnTo>
                  <a:lnTo>
                    <a:pt x="1" y="2295"/>
                  </a:lnTo>
                  <a:lnTo>
                    <a:pt x="1326" y="1531"/>
                  </a:lnTo>
                  <a:lnTo>
                    <a:pt x="1326" y="384"/>
                  </a:lnTo>
                  <a:lnTo>
                    <a:pt x="66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900;p51">
              <a:extLst>
                <a:ext uri="{FF2B5EF4-FFF2-40B4-BE49-F238E27FC236}">
                  <a16:creationId xmlns:a16="http://schemas.microsoft.com/office/drawing/2014/main" id="{F6084EF6-6143-D0A1-0DE3-A7E63BA0C5E6}"/>
                </a:ext>
              </a:extLst>
            </p:cNvPr>
            <p:cNvSpPr/>
            <p:nvPr/>
          </p:nvSpPr>
          <p:spPr>
            <a:xfrm>
              <a:off x="2630468" y="2807891"/>
              <a:ext cx="110376" cy="191036"/>
            </a:xfrm>
            <a:custGeom>
              <a:avLst/>
              <a:gdLst/>
              <a:ahLst/>
              <a:cxnLst/>
              <a:rect l="l" t="t" r="r" b="b"/>
              <a:pathLst>
                <a:path w="884" h="1530" extrusionOk="0">
                  <a:moveTo>
                    <a:pt x="884" y="0"/>
                  </a:moveTo>
                  <a:lnTo>
                    <a:pt x="0" y="1530"/>
                  </a:lnTo>
                  <a:lnTo>
                    <a:pt x="112" y="1466"/>
                  </a:lnTo>
                  <a:lnTo>
                    <a:pt x="884" y="128"/>
                  </a:lnTo>
                  <a:lnTo>
                    <a:pt x="88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901;p51">
              <a:extLst>
                <a:ext uri="{FF2B5EF4-FFF2-40B4-BE49-F238E27FC236}">
                  <a16:creationId xmlns:a16="http://schemas.microsoft.com/office/drawing/2014/main" id="{E8016908-6A2B-3B05-C517-A5F7D75CF952}"/>
                </a:ext>
              </a:extLst>
            </p:cNvPr>
            <p:cNvSpPr/>
            <p:nvPr/>
          </p:nvSpPr>
          <p:spPr>
            <a:xfrm>
              <a:off x="2575405" y="2712249"/>
              <a:ext cx="165440" cy="286679"/>
            </a:xfrm>
            <a:custGeom>
              <a:avLst/>
              <a:gdLst/>
              <a:ahLst/>
              <a:cxnLst/>
              <a:rect l="l" t="t" r="r" b="b"/>
              <a:pathLst>
                <a:path w="1325" h="2296" extrusionOk="0">
                  <a:moveTo>
                    <a:pt x="1" y="0"/>
                  </a:moveTo>
                  <a:lnTo>
                    <a:pt x="1" y="2041"/>
                  </a:lnTo>
                  <a:lnTo>
                    <a:pt x="441" y="2296"/>
                  </a:lnTo>
                  <a:lnTo>
                    <a:pt x="1325" y="766"/>
                  </a:lnTo>
                  <a:lnTo>
                    <a:pt x="1" y="0"/>
                  </a:lnTo>
                  <a:close/>
                </a:path>
              </a:pathLst>
            </a:custGeom>
            <a:solidFill>
              <a:schemeClr val="tx2">
                <a:lumMod val="7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902;p51">
              <a:extLst>
                <a:ext uri="{FF2B5EF4-FFF2-40B4-BE49-F238E27FC236}">
                  <a16:creationId xmlns:a16="http://schemas.microsoft.com/office/drawing/2014/main" id="{AB2E41C8-9B01-1F8C-1CED-A91C5A9B8914}"/>
                </a:ext>
              </a:extLst>
            </p:cNvPr>
            <p:cNvSpPr/>
            <p:nvPr/>
          </p:nvSpPr>
          <p:spPr>
            <a:xfrm>
              <a:off x="2740719" y="2807891"/>
              <a:ext cx="110626" cy="71545"/>
            </a:xfrm>
            <a:custGeom>
              <a:avLst/>
              <a:gdLst/>
              <a:ahLst/>
              <a:cxnLst/>
              <a:rect l="l" t="t" r="r" b="b"/>
              <a:pathLst>
                <a:path w="886" h="573" extrusionOk="0">
                  <a:moveTo>
                    <a:pt x="1" y="0"/>
                  </a:moveTo>
                  <a:lnTo>
                    <a:pt x="1" y="128"/>
                  </a:lnTo>
                  <a:lnTo>
                    <a:pt x="775" y="573"/>
                  </a:lnTo>
                  <a:lnTo>
                    <a:pt x="885" y="511"/>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903;p51">
              <a:extLst>
                <a:ext uri="{FF2B5EF4-FFF2-40B4-BE49-F238E27FC236}">
                  <a16:creationId xmlns:a16="http://schemas.microsoft.com/office/drawing/2014/main" id="{CE31B05C-7D6F-4E03-0DDF-0EC4B98CD0DB}"/>
                </a:ext>
              </a:extLst>
            </p:cNvPr>
            <p:cNvSpPr/>
            <p:nvPr/>
          </p:nvSpPr>
          <p:spPr>
            <a:xfrm>
              <a:off x="2775306" y="2931502"/>
              <a:ext cx="32588" cy="66426"/>
            </a:xfrm>
            <a:custGeom>
              <a:avLst/>
              <a:gdLst/>
              <a:ahLst/>
              <a:cxnLst/>
              <a:rect l="l" t="t" r="r" b="b"/>
              <a:pathLst>
                <a:path w="261" h="532" extrusionOk="0">
                  <a:moveTo>
                    <a:pt x="260" y="1"/>
                  </a:moveTo>
                  <a:lnTo>
                    <a:pt x="0" y="150"/>
                  </a:lnTo>
                  <a:lnTo>
                    <a:pt x="0" y="531"/>
                  </a:lnTo>
                  <a:lnTo>
                    <a:pt x="260" y="383"/>
                  </a:lnTo>
                  <a:lnTo>
                    <a:pt x="26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904;p51">
              <a:extLst>
                <a:ext uri="{FF2B5EF4-FFF2-40B4-BE49-F238E27FC236}">
                  <a16:creationId xmlns:a16="http://schemas.microsoft.com/office/drawing/2014/main" id="{0AC4EF5F-6F78-FFC3-1B98-33931D4DFFA3}"/>
                </a:ext>
              </a:extLst>
            </p:cNvPr>
            <p:cNvSpPr/>
            <p:nvPr/>
          </p:nvSpPr>
          <p:spPr>
            <a:xfrm>
              <a:off x="2775306" y="2933126"/>
              <a:ext cx="29592" cy="61681"/>
            </a:xfrm>
            <a:custGeom>
              <a:avLst/>
              <a:gdLst/>
              <a:ahLst/>
              <a:cxnLst/>
              <a:rect l="l" t="t" r="r" b="b"/>
              <a:pathLst>
                <a:path w="237" h="494" extrusionOk="0">
                  <a:moveTo>
                    <a:pt x="237" y="1"/>
                  </a:moveTo>
                  <a:lnTo>
                    <a:pt x="0" y="137"/>
                  </a:lnTo>
                  <a:lnTo>
                    <a:pt x="0" y="494"/>
                  </a:lnTo>
                  <a:lnTo>
                    <a:pt x="237" y="357"/>
                  </a:lnTo>
                  <a:lnTo>
                    <a:pt x="23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905;p51">
              <a:extLst>
                <a:ext uri="{FF2B5EF4-FFF2-40B4-BE49-F238E27FC236}">
                  <a16:creationId xmlns:a16="http://schemas.microsoft.com/office/drawing/2014/main" id="{EF982C7F-D1A9-F082-8FA9-1AD02981A6FB}"/>
                </a:ext>
              </a:extLst>
            </p:cNvPr>
            <p:cNvSpPr/>
            <p:nvPr/>
          </p:nvSpPr>
          <p:spPr>
            <a:xfrm>
              <a:off x="2775306" y="2977701"/>
              <a:ext cx="32588" cy="20227"/>
            </a:xfrm>
            <a:custGeom>
              <a:avLst/>
              <a:gdLst/>
              <a:ahLst/>
              <a:cxnLst/>
              <a:rect l="l" t="t" r="r" b="b"/>
              <a:pathLst>
                <a:path w="261" h="162" extrusionOk="0">
                  <a:moveTo>
                    <a:pt x="237" y="0"/>
                  </a:moveTo>
                  <a:lnTo>
                    <a:pt x="0" y="137"/>
                  </a:lnTo>
                  <a:lnTo>
                    <a:pt x="0" y="161"/>
                  </a:lnTo>
                  <a:lnTo>
                    <a:pt x="260" y="13"/>
                  </a:lnTo>
                  <a:lnTo>
                    <a:pt x="23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906;p51">
              <a:extLst>
                <a:ext uri="{FF2B5EF4-FFF2-40B4-BE49-F238E27FC236}">
                  <a16:creationId xmlns:a16="http://schemas.microsoft.com/office/drawing/2014/main" id="{BC7616EA-F0E9-53FC-4970-9DEDE3BA5AB0}"/>
                </a:ext>
              </a:extLst>
            </p:cNvPr>
            <p:cNvSpPr/>
            <p:nvPr/>
          </p:nvSpPr>
          <p:spPr>
            <a:xfrm>
              <a:off x="2775306" y="2952104"/>
              <a:ext cx="32588" cy="22100"/>
            </a:xfrm>
            <a:custGeom>
              <a:avLst/>
              <a:gdLst/>
              <a:ahLst/>
              <a:cxnLst/>
              <a:rect l="l" t="t" r="r" b="b"/>
              <a:pathLst>
                <a:path w="261" h="177" extrusionOk="0">
                  <a:moveTo>
                    <a:pt x="260" y="1"/>
                  </a:moveTo>
                  <a:lnTo>
                    <a:pt x="0" y="150"/>
                  </a:lnTo>
                  <a:lnTo>
                    <a:pt x="0" y="176"/>
                  </a:lnTo>
                  <a:lnTo>
                    <a:pt x="260" y="27"/>
                  </a:lnTo>
                  <a:lnTo>
                    <a:pt x="26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907;p51">
              <a:extLst>
                <a:ext uri="{FF2B5EF4-FFF2-40B4-BE49-F238E27FC236}">
                  <a16:creationId xmlns:a16="http://schemas.microsoft.com/office/drawing/2014/main" id="{64236B0F-7BE5-13A1-951D-881B856E078C}"/>
                </a:ext>
              </a:extLst>
            </p:cNvPr>
            <p:cNvSpPr/>
            <p:nvPr/>
          </p:nvSpPr>
          <p:spPr>
            <a:xfrm>
              <a:off x="2673545" y="2990187"/>
              <a:ext cx="32588" cy="66550"/>
            </a:xfrm>
            <a:custGeom>
              <a:avLst/>
              <a:gdLst/>
              <a:ahLst/>
              <a:cxnLst/>
              <a:rect l="l" t="t" r="r" b="b"/>
              <a:pathLst>
                <a:path w="261" h="533" extrusionOk="0">
                  <a:moveTo>
                    <a:pt x="260" y="0"/>
                  </a:moveTo>
                  <a:lnTo>
                    <a:pt x="1" y="150"/>
                  </a:lnTo>
                  <a:lnTo>
                    <a:pt x="1" y="533"/>
                  </a:lnTo>
                  <a:lnTo>
                    <a:pt x="260" y="383"/>
                  </a:lnTo>
                  <a:lnTo>
                    <a:pt x="26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908;p51">
              <a:extLst>
                <a:ext uri="{FF2B5EF4-FFF2-40B4-BE49-F238E27FC236}">
                  <a16:creationId xmlns:a16="http://schemas.microsoft.com/office/drawing/2014/main" id="{14F63F49-30C7-EA37-4639-228E36C99E72}"/>
                </a:ext>
              </a:extLst>
            </p:cNvPr>
            <p:cNvSpPr/>
            <p:nvPr/>
          </p:nvSpPr>
          <p:spPr>
            <a:xfrm>
              <a:off x="2673545" y="2991810"/>
              <a:ext cx="29842" cy="61681"/>
            </a:xfrm>
            <a:custGeom>
              <a:avLst/>
              <a:gdLst/>
              <a:ahLst/>
              <a:cxnLst/>
              <a:rect l="l" t="t" r="r" b="b"/>
              <a:pathLst>
                <a:path w="239" h="494" extrusionOk="0">
                  <a:moveTo>
                    <a:pt x="238" y="0"/>
                  </a:moveTo>
                  <a:lnTo>
                    <a:pt x="1" y="137"/>
                  </a:lnTo>
                  <a:lnTo>
                    <a:pt x="1" y="493"/>
                  </a:lnTo>
                  <a:lnTo>
                    <a:pt x="238" y="357"/>
                  </a:lnTo>
                  <a:lnTo>
                    <a:pt x="238"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909;p51">
              <a:extLst>
                <a:ext uri="{FF2B5EF4-FFF2-40B4-BE49-F238E27FC236}">
                  <a16:creationId xmlns:a16="http://schemas.microsoft.com/office/drawing/2014/main" id="{46F7554D-CA8E-1BF6-F8C0-FCF5CD12D0DF}"/>
                </a:ext>
              </a:extLst>
            </p:cNvPr>
            <p:cNvSpPr/>
            <p:nvPr/>
          </p:nvSpPr>
          <p:spPr>
            <a:xfrm>
              <a:off x="2673545" y="3036385"/>
              <a:ext cx="32588" cy="20352"/>
            </a:xfrm>
            <a:custGeom>
              <a:avLst/>
              <a:gdLst/>
              <a:ahLst/>
              <a:cxnLst/>
              <a:rect l="l" t="t" r="r" b="b"/>
              <a:pathLst>
                <a:path w="261" h="163" extrusionOk="0">
                  <a:moveTo>
                    <a:pt x="238" y="0"/>
                  </a:moveTo>
                  <a:lnTo>
                    <a:pt x="1" y="136"/>
                  </a:lnTo>
                  <a:lnTo>
                    <a:pt x="1" y="163"/>
                  </a:lnTo>
                  <a:lnTo>
                    <a:pt x="260" y="13"/>
                  </a:lnTo>
                  <a:lnTo>
                    <a:pt x="23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910;p51">
              <a:extLst>
                <a:ext uri="{FF2B5EF4-FFF2-40B4-BE49-F238E27FC236}">
                  <a16:creationId xmlns:a16="http://schemas.microsoft.com/office/drawing/2014/main" id="{3958CED9-2D93-9EA0-3C88-2E6E31816C53}"/>
                </a:ext>
              </a:extLst>
            </p:cNvPr>
            <p:cNvSpPr/>
            <p:nvPr/>
          </p:nvSpPr>
          <p:spPr>
            <a:xfrm>
              <a:off x="2673545" y="3010788"/>
              <a:ext cx="32588" cy="22100"/>
            </a:xfrm>
            <a:custGeom>
              <a:avLst/>
              <a:gdLst/>
              <a:ahLst/>
              <a:cxnLst/>
              <a:rect l="l" t="t" r="r" b="b"/>
              <a:pathLst>
                <a:path w="261" h="177" extrusionOk="0">
                  <a:moveTo>
                    <a:pt x="260" y="1"/>
                  </a:moveTo>
                  <a:lnTo>
                    <a:pt x="1" y="150"/>
                  </a:lnTo>
                  <a:lnTo>
                    <a:pt x="1" y="176"/>
                  </a:lnTo>
                  <a:lnTo>
                    <a:pt x="260" y="27"/>
                  </a:lnTo>
                  <a:lnTo>
                    <a:pt x="26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911;p51">
              <a:extLst>
                <a:ext uri="{FF2B5EF4-FFF2-40B4-BE49-F238E27FC236}">
                  <a16:creationId xmlns:a16="http://schemas.microsoft.com/office/drawing/2014/main" id="{9375FC70-0279-D06A-C419-006745CB0791}"/>
                </a:ext>
              </a:extLst>
            </p:cNvPr>
            <p:cNvSpPr/>
            <p:nvPr/>
          </p:nvSpPr>
          <p:spPr>
            <a:xfrm>
              <a:off x="2720118" y="2871570"/>
              <a:ext cx="41329" cy="59683"/>
            </a:xfrm>
            <a:custGeom>
              <a:avLst/>
              <a:gdLst/>
              <a:ahLst/>
              <a:cxnLst/>
              <a:rect l="l" t="t" r="r" b="b"/>
              <a:pathLst>
                <a:path w="331" h="478" extrusionOk="0">
                  <a:moveTo>
                    <a:pt x="331" y="1"/>
                  </a:moveTo>
                  <a:lnTo>
                    <a:pt x="0" y="191"/>
                  </a:lnTo>
                  <a:lnTo>
                    <a:pt x="0" y="478"/>
                  </a:lnTo>
                  <a:lnTo>
                    <a:pt x="331" y="286"/>
                  </a:lnTo>
                  <a:lnTo>
                    <a:pt x="33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912;p51">
              <a:extLst>
                <a:ext uri="{FF2B5EF4-FFF2-40B4-BE49-F238E27FC236}">
                  <a16:creationId xmlns:a16="http://schemas.microsoft.com/office/drawing/2014/main" id="{DFD32EA9-E383-AB82-4501-02B6C22C3A5E}"/>
                </a:ext>
              </a:extLst>
            </p:cNvPr>
            <p:cNvSpPr/>
            <p:nvPr/>
          </p:nvSpPr>
          <p:spPr>
            <a:xfrm>
              <a:off x="2720118" y="2873068"/>
              <a:ext cx="38707" cy="54938"/>
            </a:xfrm>
            <a:custGeom>
              <a:avLst/>
              <a:gdLst/>
              <a:ahLst/>
              <a:cxnLst/>
              <a:rect l="l" t="t" r="r" b="b"/>
              <a:pathLst>
                <a:path w="310" h="440" extrusionOk="0">
                  <a:moveTo>
                    <a:pt x="309" y="0"/>
                  </a:moveTo>
                  <a:lnTo>
                    <a:pt x="0" y="179"/>
                  </a:lnTo>
                  <a:lnTo>
                    <a:pt x="0" y="440"/>
                  </a:lnTo>
                  <a:lnTo>
                    <a:pt x="309" y="263"/>
                  </a:lnTo>
                  <a:lnTo>
                    <a:pt x="30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13;p51">
              <a:extLst>
                <a:ext uri="{FF2B5EF4-FFF2-40B4-BE49-F238E27FC236}">
                  <a16:creationId xmlns:a16="http://schemas.microsoft.com/office/drawing/2014/main" id="{465ADB7E-F42F-D4E7-24B1-EAEC06E1199F}"/>
                </a:ext>
              </a:extLst>
            </p:cNvPr>
            <p:cNvSpPr/>
            <p:nvPr/>
          </p:nvSpPr>
          <p:spPr>
            <a:xfrm>
              <a:off x="2720118" y="2905781"/>
              <a:ext cx="41329" cy="25471"/>
            </a:xfrm>
            <a:custGeom>
              <a:avLst/>
              <a:gdLst/>
              <a:ahLst/>
              <a:cxnLst/>
              <a:rect l="l" t="t" r="r" b="b"/>
              <a:pathLst>
                <a:path w="331" h="204" extrusionOk="0">
                  <a:moveTo>
                    <a:pt x="309" y="1"/>
                  </a:moveTo>
                  <a:lnTo>
                    <a:pt x="0" y="178"/>
                  </a:lnTo>
                  <a:lnTo>
                    <a:pt x="0" y="204"/>
                  </a:lnTo>
                  <a:lnTo>
                    <a:pt x="331" y="12"/>
                  </a:lnTo>
                  <a:lnTo>
                    <a:pt x="30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14;p51">
              <a:extLst>
                <a:ext uri="{FF2B5EF4-FFF2-40B4-BE49-F238E27FC236}">
                  <a16:creationId xmlns:a16="http://schemas.microsoft.com/office/drawing/2014/main" id="{4A6AB840-5847-64C6-593D-3180AE5AB295}"/>
                </a:ext>
              </a:extLst>
            </p:cNvPr>
            <p:cNvSpPr/>
            <p:nvPr/>
          </p:nvSpPr>
          <p:spPr>
            <a:xfrm>
              <a:off x="2823502" y="2871570"/>
              <a:ext cx="13984" cy="7866"/>
            </a:xfrm>
            <a:custGeom>
              <a:avLst/>
              <a:gdLst/>
              <a:ahLst/>
              <a:cxnLst/>
              <a:rect l="l" t="t" r="r" b="b"/>
              <a:pathLst>
                <a:path w="112" h="63" extrusionOk="0">
                  <a:moveTo>
                    <a:pt x="0" y="1"/>
                  </a:moveTo>
                  <a:lnTo>
                    <a:pt x="0" y="63"/>
                  </a:lnTo>
                  <a:lnTo>
                    <a:pt x="112" y="63"/>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15;p51">
              <a:extLst>
                <a:ext uri="{FF2B5EF4-FFF2-40B4-BE49-F238E27FC236}">
                  <a16:creationId xmlns:a16="http://schemas.microsoft.com/office/drawing/2014/main" id="{7E7D3F78-685D-372A-6503-0E23AF5199F2}"/>
                </a:ext>
              </a:extLst>
            </p:cNvPr>
            <p:cNvSpPr/>
            <p:nvPr/>
          </p:nvSpPr>
          <p:spPr>
            <a:xfrm>
              <a:off x="2717496" y="2953603"/>
              <a:ext cx="46323" cy="122363"/>
            </a:xfrm>
            <a:custGeom>
              <a:avLst/>
              <a:gdLst/>
              <a:ahLst/>
              <a:cxnLst/>
              <a:rect l="l" t="t" r="r" b="b"/>
              <a:pathLst>
                <a:path w="371" h="980" extrusionOk="0">
                  <a:moveTo>
                    <a:pt x="371" y="0"/>
                  </a:moveTo>
                  <a:lnTo>
                    <a:pt x="1" y="215"/>
                  </a:lnTo>
                  <a:lnTo>
                    <a:pt x="1" y="979"/>
                  </a:lnTo>
                  <a:lnTo>
                    <a:pt x="371" y="766"/>
                  </a:lnTo>
                  <a:lnTo>
                    <a:pt x="37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16;p51">
              <a:extLst>
                <a:ext uri="{FF2B5EF4-FFF2-40B4-BE49-F238E27FC236}">
                  <a16:creationId xmlns:a16="http://schemas.microsoft.com/office/drawing/2014/main" id="{F239133C-C19D-BCD7-CE9D-626BD6B8E66C}"/>
                </a:ext>
              </a:extLst>
            </p:cNvPr>
            <p:cNvSpPr/>
            <p:nvPr/>
          </p:nvSpPr>
          <p:spPr>
            <a:xfrm>
              <a:off x="2717496" y="2954726"/>
              <a:ext cx="44700" cy="118992"/>
            </a:xfrm>
            <a:custGeom>
              <a:avLst/>
              <a:gdLst/>
              <a:ahLst/>
              <a:cxnLst/>
              <a:rect l="l" t="t" r="r" b="b"/>
              <a:pathLst>
                <a:path w="358" h="953" extrusionOk="0">
                  <a:moveTo>
                    <a:pt x="358" y="0"/>
                  </a:moveTo>
                  <a:lnTo>
                    <a:pt x="1" y="206"/>
                  </a:lnTo>
                  <a:lnTo>
                    <a:pt x="1" y="953"/>
                  </a:lnTo>
                  <a:lnTo>
                    <a:pt x="358" y="747"/>
                  </a:lnTo>
                  <a:lnTo>
                    <a:pt x="35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17;p51">
              <a:extLst>
                <a:ext uri="{FF2B5EF4-FFF2-40B4-BE49-F238E27FC236}">
                  <a16:creationId xmlns:a16="http://schemas.microsoft.com/office/drawing/2014/main" id="{B9646736-7E7F-5A08-9381-26D9523B3B02}"/>
                </a:ext>
              </a:extLst>
            </p:cNvPr>
            <p:cNvSpPr/>
            <p:nvPr/>
          </p:nvSpPr>
          <p:spPr>
            <a:xfrm>
              <a:off x="2762071" y="2953603"/>
              <a:ext cx="1748" cy="95768"/>
            </a:xfrm>
            <a:custGeom>
              <a:avLst/>
              <a:gdLst/>
              <a:ahLst/>
              <a:cxnLst/>
              <a:rect l="l" t="t" r="r" b="b"/>
              <a:pathLst>
                <a:path w="14" h="767" extrusionOk="0">
                  <a:moveTo>
                    <a:pt x="14" y="0"/>
                  </a:moveTo>
                  <a:lnTo>
                    <a:pt x="1" y="9"/>
                  </a:lnTo>
                  <a:lnTo>
                    <a:pt x="1" y="756"/>
                  </a:lnTo>
                  <a:lnTo>
                    <a:pt x="14" y="766"/>
                  </a:lnTo>
                  <a:lnTo>
                    <a:pt x="14"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18;p51">
              <a:extLst>
                <a:ext uri="{FF2B5EF4-FFF2-40B4-BE49-F238E27FC236}">
                  <a16:creationId xmlns:a16="http://schemas.microsoft.com/office/drawing/2014/main" id="{F63911F8-B415-6481-1857-50E3CF2D6CAC}"/>
                </a:ext>
              </a:extLst>
            </p:cNvPr>
            <p:cNvSpPr/>
            <p:nvPr/>
          </p:nvSpPr>
          <p:spPr>
            <a:xfrm>
              <a:off x="2492873" y="2919141"/>
              <a:ext cx="82657" cy="191161"/>
            </a:xfrm>
            <a:custGeom>
              <a:avLst/>
              <a:gdLst/>
              <a:ahLst/>
              <a:cxnLst/>
              <a:rect l="l" t="t" r="r" b="b"/>
              <a:pathLst>
                <a:path w="662" h="1531" extrusionOk="0">
                  <a:moveTo>
                    <a:pt x="662" y="1"/>
                  </a:moveTo>
                  <a:lnTo>
                    <a:pt x="0" y="384"/>
                  </a:lnTo>
                  <a:lnTo>
                    <a:pt x="0" y="1531"/>
                  </a:lnTo>
                  <a:lnTo>
                    <a:pt x="662" y="1149"/>
                  </a:lnTo>
                  <a:lnTo>
                    <a:pt x="662"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19;p51">
              <a:extLst>
                <a:ext uri="{FF2B5EF4-FFF2-40B4-BE49-F238E27FC236}">
                  <a16:creationId xmlns:a16="http://schemas.microsoft.com/office/drawing/2014/main" id="{5CD5D58D-8591-E67A-AC5C-13FD51444732}"/>
                </a:ext>
              </a:extLst>
            </p:cNvPr>
            <p:cNvSpPr/>
            <p:nvPr/>
          </p:nvSpPr>
          <p:spPr>
            <a:xfrm>
              <a:off x="2492873" y="2919141"/>
              <a:ext cx="82657" cy="105007"/>
            </a:xfrm>
            <a:custGeom>
              <a:avLst/>
              <a:gdLst/>
              <a:ahLst/>
              <a:cxnLst/>
              <a:rect l="l" t="t" r="r" b="b"/>
              <a:pathLst>
                <a:path w="662" h="841" extrusionOk="0">
                  <a:moveTo>
                    <a:pt x="662" y="1"/>
                  </a:moveTo>
                  <a:lnTo>
                    <a:pt x="0" y="384"/>
                  </a:lnTo>
                  <a:lnTo>
                    <a:pt x="0" y="840"/>
                  </a:lnTo>
                  <a:lnTo>
                    <a:pt x="662" y="459"/>
                  </a:lnTo>
                  <a:lnTo>
                    <a:pt x="66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20;p51">
              <a:extLst>
                <a:ext uri="{FF2B5EF4-FFF2-40B4-BE49-F238E27FC236}">
                  <a16:creationId xmlns:a16="http://schemas.microsoft.com/office/drawing/2014/main" id="{1DC486BE-9A09-1C45-F7B0-A91378047FEF}"/>
                </a:ext>
              </a:extLst>
            </p:cNvPr>
            <p:cNvSpPr/>
            <p:nvPr/>
          </p:nvSpPr>
          <p:spPr>
            <a:xfrm>
              <a:off x="2327183" y="2823748"/>
              <a:ext cx="165814" cy="286554"/>
            </a:xfrm>
            <a:custGeom>
              <a:avLst/>
              <a:gdLst/>
              <a:ahLst/>
              <a:cxnLst/>
              <a:rect l="l" t="t" r="r" b="b"/>
              <a:pathLst>
                <a:path w="1328" h="2295" extrusionOk="0">
                  <a:moveTo>
                    <a:pt x="665" y="1"/>
                  </a:moveTo>
                  <a:lnTo>
                    <a:pt x="1" y="384"/>
                  </a:lnTo>
                  <a:lnTo>
                    <a:pt x="1" y="1531"/>
                  </a:lnTo>
                  <a:lnTo>
                    <a:pt x="1327" y="2295"/>
                  </a:lnTo>
                  <a:lnTo>
                    <a:pt x="1327" y="1148"/>
                  </a:lnTo>
                  <a:lnTo>
                    <a:pt x="6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21;p51">
              <a:extLst>
                <a:ext uri="{FF2B5EF4-FFF2-40B4-BE49-F238E27FC236}">
                  <a16:creationId xmlns:a16="http://schemas.microsoft.com/office/drawing/2014/main" id="{20AA7B45-3112-6994-FBC8-8261ED17D425}"/>
                </a:ext>
              </a:extLst>
            </p:cNvPr>
            <p:cNvSpPr/>
            <p:nvPr/>
          </p:nvSpPr>
          <p:spPr>
            <a:xfrm>
              <a:off x="2410090" y="2807891"/>
              <a:ext cx="110251" cy="191036"/>
            </a:xfrm>
            <a:custGeom>
              <a:avLst/>
              <a:gdLst/>
              <a:ahLst/>
              <a:cxnLst/>
              <a:rect l="l" t="t" r="r" b="b"/>
              <a:pathLst>
                <a:path w="883" h="1530" extrusionOk="0">
                  <a:moveTo>
                    <a:pt x="1" y="0"/>
                  </a:moveTo>
                  <a:lnTo>
                    <a:pt x="1" y="128"/>
                  </a:lnTo>
                  <a:lnTo>
                    <a:pt x="772" y="1466"/>
                  </a:lnTo>
                  <a:lnTo>
                    <a:pt x="882" y="1530"/>
                  </a:lnTo>
                  <a:lnTo>
                    <a:pt x="882" y="1530"/>
                  </a:lnTo>
                  <a:lnTo>
                    <a:pt x="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22;p51">
              <a:extLst>
                <a:ext uri="{FF2B5EF4-FFF2-40B4-BE49-F238E27FC236}">
                  <a16:creationId xmlns:a16="http://schemas.microsoft.com/office/drawing/2014/main" id="{24D6F010-4060-C368-28C2-6D5CD2420E57}"/>
                </a:ext>
              </a:extLst>
            </p:cNvPr>
            <p:cNvSpPr/>
            <p:nvPr/>
          </p:nvSpPr>
          <p:spPr>
            <a:xfrm>
              <a:off x="2410090" y="2712249"/>
              <a:ext cx="165440" cy="286679"/>
            </a:xfrm>
            <a:custGeom>
              <a:avLst/>
              <a:gdLst/>
              <a:ahLst/>
              <a:cxnLst/>
              <a:rect l="l" t="t" r="r" b="b"/>
              <a:pathLst>
                <a:path w="1325" h="2296" extrusionOk="0">
                  <a:moveTo>
                    <a:pt x="1325" y="0"/>
                  </a:moveTo>
                  <a:lnTo>
                    <a:pt x="1" y="766"/>
                  </a:lnTo>
                  <a:lnTo>
                    <a:pt x="882" y="2296"/>
                  </a:lnTo>
                  <a:lnTo>
                    <a:pt x="1325" y="2041"/>
                  </a:lnTo>
                  <a:lnTo>
                    <a:pt x="1325" y="0"/>
                  </a:lnTo>
                  <a:close/>
                </a:path>
              </a:pathLst>
            </a:custGeom>
            <a:solidFill>
              <a:schemeClr val="tx2">
                <a:lumMod val="7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923;p51">
              <a:extLst>
                <a:ext uri="{FF2B5EF4-FFF2-40B4-BE49-F238E27FC236}">
                  <a16:creationId xmlns:a16="http://schemas.microsoft.com/office/drawing/2014/main" id="{7BF98C7A-E508-DAAC-278F-256519B0A07A}"/>
                </a:ext>
              </a:extLst>
            </p:cNvPr>
            <p:cNvSpPr/>
            <p:nvPr/>
          </p:nvSpPr>
          <p:spPr>
            <a:xfrm>
              <a:off x="2299714" y="2807891"/>
              <a:ext cx="110501" cy="71545"/>
            </a:xfrm>
            <a:custGeom>
              <a:avLst/>
              <a:gdLst/>
              <a:ahLst/>
              <a:cxnLst/>
              <a:rect l="l" t="t" r="r" b="b"/>
              <a:pathLst>
                <a:path w="885" h="573" extrusionOk="0">
                  <a:moveTo>
                    <a:pt x="885" y="0"/>
                  </a:moveTo>
                  <a:lnTo>
                    <a:pt x="0" y="511"/>
                  </a:lnTo>
                  <a:lnTo>
                    <a:pt x="110" y="573"/>
                  </a:lnTo>
                  <a:lnTo>
                    <a:pt x="885" y="128"/>
                  </a:lnTo>
                  <a:lnTo>
                    <a:pt x="88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924;p51">
              <a:extLst>
                <a:ext uri="{FF2B5EF4-FFF2-40B4-BE49-F238E27FC236}">
                  <a16:creationId xmlns:a16="http://schemas.microsoft.com/office/drawing/2014/main" id="{AED1B414-CDA4-8EF7-528C-C5FACD0B6825}"/>
                </a:ext>
              </a:extLst>
            </p:cNvPr>
            <p:cNvSpPr/>
            <p:nvPr/>
          </p:nvSpPr>
          <p:spPr>
            <a:xfrm>
              <a:off x="2354902" y="2935123"/>
              <a:ext cx="32464" cy="66550"/>
            </a:xfrm>
            <a:custGeom>
              <a:avLst/>
              <a:gdLst/>
              <a:ahLst/>
              <a:cxnLst/>
              <a:rect l="l" t="t" r="r" b="b"/>
              <a:pathLst>
                <a:path w="260" h="533" extrusionOk="0">
                  <a:moveTo>
                    <a:pt x="0" y="1"/>
                  </a:moveTo>
                  <a:lnTo>
                    <a:pt x="0" y="383"/>
                  </a:lnTo>
                  <a:lnTo>
                    <a:pt x="260" y="533"/>
                  </a:lnTo>
                  <a:lnTo>
                    <a:pt x="260" y="150"/>
                  </a:lnTo>
                  <a:lnTo>
                    <a:pt x="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925;p51">
              <a:extLst>
                <a:ext uri="{FF2B5EF4-FFF2-40B4-BE49-F238E27FC236}">
                  <a16:creationId xmlns:a16="http://schemas.microsoft.com/office/drawing/2014/main" id="{A094C519-0FA8-AA97-E5FF-E7906B2823F6}"/>
                </a:ext>
              </a:extLst>
            </p:cNvPr>
            <p:cNvSpPr/>
            <p:nvPr/>
          </p:nvSpPr>
          <p:spPr>
            <a:xfrm>
              <a:off x="2357649" y="2936747"/>
              <a:ext cx="29717" cy="61681"/>
            </a:xfrm>
            <a:custGeom>
              <a:avLst/>
              <a:gdLst/>
              <a:ahLst/>
              <a:cxnLst/>
              <a:rect l="l" t="t" r="r" b="b"/>
              <a:pathLst>
                <a:path w="238" h="494" extrusionOk="0">
                  <a:moveTo>
                    <a:pt x="0" y="1"/>
                  </a:moveTo>
                  <a:lnTo>
                    <a:pt x="0" y="357"/>
                  </a:lnTo>
                  <a:lnTo>
                    <a:pt x="238" y="494"/>
                  </a:lnTo>
                  <a:lnTo>
                    <a:pt x="238" y="137"/>
                  </a:ln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926;p51">
              <a:extLst>
                <a:ext uri="{FF2B5EF4-FFF2-40B4-BE49-F238E27FC236}">
                  <a16:creationId xmlns:a16="http://schemas.microsoft.com/office/drawing/2014/main" id="{EF8813F2-FD7F-7B71-15AA-DDB69777E0C0}"/>
                </a:ext>
              </a:extLst>
            </p:cNvPr>
            <p:cNvSpPr/>
            <p:nvPr/>
          </p:nvSpPr>
          <p:spPr>
            <a:xfrm>
              <a:off x="2357649" y="2936747"/>
              <a:ext cx="29717" cy="23099"/>
            </a:xfrm>
            <a:custGeom>
              <a:avLst/>
              <a:gdLst/>
              <a:ahLst/>
              <a:cxnLst/>
              <a:rect l="l" t="t" r="r" b="b"/>
              <a:pathLst>
                <a:path w="238" h="185" extrusionOk="0">
                  <a:moveTo>
                    <a:pt x="0" y="1"/>
                  </a:moveTo>
                  <a:lnTo>
                    <a:pt x="0" y="48"/>
                  </a:lnTo>
                  <a:lnTo>
                    <a:pt x="238" y="185"/>
                  </a:lnTo>
                  <a:lnTo>
                    <a:pt x="238" y="138"/>
                  </a:ln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927;p51">
              <a:extLst>
                <a:ext uri="{FF2B5EF4-FFF2-40B4-BE49-F238E27FC236}">
                  <a16:creationId xmlns:a16="http://schemas.microsoft.com/office/drawing/2014/main" id="{ACCDFF8E-9491-37A5-C403-8EA195EFA7ED}"/>
                </a:ext>
              </a:extLst>
            </p:cNvPr>
            <p:cNvSpPr/>
            <p:nvPr/>
          </p:nvSpPr>
          <p:spPr>
            <a:xfrm>
              <a:off x="2435437" y="2981696"/>
              <a:ext cx="29842" cy="23099"/>
            </a:xfrm>
            <a:custGeom>
              <a:avLst/>
              <a:gdLst/>
              <a:ahLst/>
              <a:cxnLst/>
              <a:rect l="l" t="t" r="r" b="b"/>
              <a:pathLst>
                <a:path w="239" h="185" extrusionOk="0">
                  <a:moveTo>
                    <a:pt x="1" y="0"/>
                  </a:moveTo>
                  <a:lnTo>
                    <a:pt x="1" y="49"/>
                  </a:lnTo>
                  <a:lnTo>
                    <a:pt x="239" y="184"/>
                  </a:lnTo>
                  <a:lnTo>
                    <a:pt x="239" y="138"/>
                  </a:lnTo>
                  <a:lnTo>
                    <a:pt x="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928;p51">
              <a:extLst>
                <a:ext uri="{FF2B5EF4-FFF2-40B4-BE49-F238E27FC236}">
                  <a16:creationId xmlns:a16="http://schemas.microsoft.com/office/drawing/2014/main" id="{AFCCF36F-B95D-CF80-8761-A20B4A0699E9}"/>
                </a:ext>
              </a:extLst>
            </p:cNvPr>
            <p:cNvSpPr/>
            <p:nvPr/>
          </p:nvSpPr>
          <p:spPr>
            <a:xfrm>
              <a:off x="2354902" y="2981321"/>
              <a:ext cx="32464" cy="20352"/>
            </a:xfrm>
            <a:custGeom>
              <a:avLst/>
              <a:gdLst/>
              <a:ahLst/>
              <a:cxnLst/>
              <a:rect l="l" t="t" r="r" b="b"/>
              <a:pathLst>
                <a:path w="260" h="163" extrusionOk="0">
                  <a:moveTo>
                    <a:pt x="22" y="0"/>
                  </a:moveTo>
                  <a:lnTo>
                    <a:pt x="0" y="13"/>
                  </a:lnTo>
                  <a:lnTo>
                    <a:pt x="260" y="163"/>
                  </a:lnTo>
                  <a:lnTo>
                    <a:pt x="260" y="137"/>
                  </a:lnTo>
                  <a:lnTo>
                    <a:pt x="2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929;p51">
              <a:extLst>
                <a:ext uri="{FF2B5EF4-FFF2-40B4-BE49-F238E27FC236}">
                  <a16:creationId xmlns:a16="http://schemas.microsoft.com/office/drawing/2014/main" id="{0CBB635F-109D-E386-C23B-18A86727F313}"/>
                </a:ext>
              </a:extLst>
            </p:cNvPr>
            <p:cNvSpPr/>
            <p:nvPr/>
          </p:nvSpPr>
          <p:spPr>
            <a:xfrm>
              <a:off x="2354902" y="2955725"/>
              <a:ext cx="32464" cy="22100"/>
            </a:xfrm>
            <a:custGeom>
              <a:avLst/>
              <a:gdLst/>
              <a:ahLst/>
              <a:cxnLst/>
              <a:rect l="l" t="t" r="r" b="b"/>
              <a:pathLst>
                <a:path w="260" h="177" extrusionOk="0">
                  <a:moveTo>
                    <a:pt x="0" y="1"/>
                  </a:moveTo>
                  <a:lnTo>
                    <a:pt x="0" y="27"/>
                  </a:lnTo>
                  <a:lnTo>
                    <a:pt x="260" y="176"/>
                  </a:lnTo>
                  <a:lnTo>
                    <a:pt x="260" y="150"/>
                  </a:lnTo>
                  <a:lnTo>
                    <a:pt x="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930;p51">
              <a:extLst>
                <a:ext uri="{FF2B5EF4-FFF2-40B4-BE49-F238E27FC236}">
                  <a16:creationId xmlns:a16="http://schemas.microsoft.com/office/drawing/2014/main" id="{6D30E859-08CC-B41E-20AA-DECBB57C49BB}"/>
                </a:ext>
              </a:extLst>
            </p:cNvPr>
            <p:cNvSpPr/>
            <p:nvPr/>
          </p:nvSpPr>
          <p:spPr>
            <a:xfrm>
              <a:off x="2389489" y="2871570"/>
              <a:ext cx="41329" cy="59683"/>
            </a:xfrm>
            <a:custGeom>
              <a:avLst/>
              <a:gdLst/>
              <a:ahLst/>
              <a:cxnLst/>
              <a:rect l="l" t="t" r="r" b="b"/>
              <a:pathLst>
                <a:path w="331" h="478" extrusionOk="0">
                  <a:moveTo>
                    <a:pt x="0" y="1"/>
                  </a:moveTo>
                  <a:lnTo>
                    <a:pt x="0" y="286"/>
                  </a:lnTo>
                  <a:lnTo>
                    <a:pt x="331" y="478"/>
                  </a:lnTo>
                  <a:lnTo>
                    <a:pt x="331" y="191"/>
                  </a:lnTo>
                  <a:lnTo>
                    <a:pt x="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931;p51">
              <a:extLst>
                <a:ext uri="{FF2B5EF4-FFF2-40B4-BE49-F238E27FC236}">
                  <a16:creationId xmlns:a16="http://schemas.microsoft.com/office/drawing/2014/main" id="{35A7C366-7DD7-8901-DE81-6CC2CBD7DE27}"/>
                </a:ext>
              </a:extLst>
            </p:cNvPr>
            <p:cNvSpPr/>
            <p:nvPr/>
          </p:nvSpPr>
          <p:spPr>
            <a:xfrm>
              <a:off x="2392235" y="2873068"/>
              <a:ext cx="38582" cy="54938"/>
            </a:xfrm>
            <a:custGeom>
              <a:avLst/>
              <a:gdLst/>
              <a:ahLst/>
              <a:cxnLst/>
              <a:rect l="l" t="t" r="r" b="b"/>
              <a:pathLst>
                <a:path w="309" h="440" extrusionOk="0">
                  <a:moveTo>
                    <a:pt x="0" y="0"/>
                  </a:moveTo>
                  <a:lnTo>
                    <a:pt x="0" y="263"/>
                  </a:lnTo>
                  <a:lnTo>
                    <a:pt x="309" y="440"/>
                  </a:lnTo>
                  <a:lnTo>
                    <a:pt x="309" y="179"/>
                  </a:ln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932;p51">
              <a:extLst>
                <a:ext uri="{FF2B5EF4-FFF2-40B4-BE49-F238E27FC236}">
                  <a16:creationId xmlns:a16="http://schemas.microsoft.com/office/drawing/2014/main" id="{0AC87D16-2C3B-B51D-EA00-BA97FA917EF0}"/>
                </a:ext>
              </a:extLst>
            </p:cNvPr>
            <p:cNvSpPr/>
            <p:nvPr/>
          </p:nvSpPr>
          <p:spPr>
            <a:xfrm>
              <a:off x="2392235" y="2873068"/>
              <a:ext cx="38582" cy="28343"/>
            </a:xfrm>
            <a:custGeom>
              <a:avLst/>
              <a:gdLst/>
              <a:ahLst/>
              <a:cxnLst/>
              <a:rect l="l" t="t" r="r" b="b"/>
              <a:pathLst>
                <a:path w="309" h="227" extrusionOk="0">
                  <a:moveTo>
                    <a:pt x="0" y="0"/>
                  </a:moveTo>
                  <a:lnTo>
                    <a:pt x="0" y="49"/>
                  </a:lnTo>
                  <a:lnTo>
                    <a:pt x="309" y="226"/>
                  </a:lnTo>
                  <a:lnTo>
                    <a:pt x="309" y="179"/>
                  </a:ln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933;p51">
              <a:extLst>
                <a:ext uri="{FF2B5EF4-FFF2-40B4-BE49-F238E27FC236}">
                  <a16:creationId xmlns:a16="http://schemas.microsoft.com/office/drawing/2014/main" id="{0555CBC9-7C72-803D-10A3-A115E86EA6C6}"/>
                </a:ext>
              </a:extLst>
            </p:cNvPr>
            <p:cNvSpPr/>
            <p:nvPr/>
          </p:nvSpPr>
          <p:spPr>
            <a:xfrm>
              <a:off x="2389489" y="2905781"/>
              <a:ext cx="41329" cy="25471"/>
            </a:xfrm>
            <a:custGeom>
              <a:avLst/>
              <a:gdLst/>
              <a:ahLst/>
              <a:cxnLst/>
              <a:rect l="l" t="t" r="r" b="b"/>
              <a:pathLst>
                <a:path w="331" h="204" extrusionOk="0">
                  <a:moveTo>
                    <a:pt x="22" y="1"/>
                  </a:moveTo>
                  <a:lnTo>
                    <a:pt x="0" y="12"/>
                  </a:lnTo>
                  <a:lnTo>
                    <a:pt x="331" y="204"/>
                  </a:lnTo>
                  <a:lnTo>
                    <a:pt x="331" y="178"/>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934;p51">
              <a:extLst>
                <a:ext uri="{FF2B5EF4-FFF2-40B4-BE49-F238E27FC236}">
                  <a16:creationId xmlns:a16="http://schemas.microsoft.com/office/drawing/2014/main" id="{8DB1BA1F-5662-7838-D7AF-7DBEEC76A883}"/>
                </a:ext>
              </a:extLst>
            </p:cNvPr>
            <p:cNvSpPr/>
            <p:nvPr/>
          </p:nvSpPr>
          <p:spPr>
            <a:xfrm>
              <a:off x="2313449" y="2871570"/>
              <a:ext cx="13859" cy="7866"/>
            </a:xfrm>
            <a:custGeom>
              <a:avLst/>
              <a:gdLst/>
              <a:ahLst/>
              <a:cxnLst/>
              <a:rect l="l" t="t" r="r" b="b"/>
              <a:pathLst>
                <a:path w="111" h="63" extrusionOk="0">
                  <a:moveTo>
                    <a:pt x="111" y="1"/>
                  </a:moveTo>
                  <a:lnTo>
                    <a:pt x="0" y="63"/>
                  </a:lnTo>
                  <a:lnTo>
                    <a:pt x="111" y="63"/>
                  </a:lnTo>
                  <a:lnTo>
                    <a:pt x="11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935;p51">
              <a:extLst>
                <a:ext uri="{FF2B5EF4-FFF2-40B4-BE49-F238E27FC236}">
                  <a16:creationId xmlns:a16="http://schemas.microsoft.com/office/drawing/2014/main" id="{C4C6F66F-0A61-1923-C191-78AE46DA1E71}"/>
                </a:ext>
              </a:extLst>
            </p:cNvPr>
            <p:cNvSpPr/>
            <p:nvPr/>
          </p:nvSpPr>
          <p:spPr>
            <a:xfrm>
              <a:off x="2432690" y="2980198"/>
              <a:ext cx="32588" cy="66550"/>
            </a:xfrm>
            <a:custGeom>
              <a:avLst/>
              <a:gdLst/>
              <a:ahLst/>
              <a:cxnLst/>
              <a:rect l="l" t="t" r="r" b="b"/>
              <a:pathLst>
                <a:path w="261" h="533" extrusionOk="0">
                  <a:moveTo>
                    <a:pt x="1" y="1"/>
                  </a:moveTo>
                  <a:lnTo>
                    <a:pt x="1" y="382"/>
                  </a:lnTo>
                  <a:lnTo>
                    <a:pt x="261" y="533"/>
                  </a:lnTo>
                  <a:lnTo>
                    <a:pt x="261" y="150"/>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936;p51">
              <a:extLst>
                <a:ext uri="{FF2B5EF4-FFF2-40B4-BE49-F238E27FC236}">
                  <a16:creationId xmlns:a16="http://schemas.microsoft.com/office/drawing/2014/main" id="{1935BDA1-A7D0-D066-3CD5-43B5C06BD39A}"/>
                </a:ext>
              </a:extLst>
            </p:cNvPr>
            <p:cNvSpPr/>
            <p:nvPr/>
          </p:nvSpPr>
          <p:spPr>
            <a:xfrm>
              <a:off x="2435437" y="2981696"/>
              <a:ext cx="29842" cy="61806"/>
            </a:xfrm>
            <a:custGeom>
              <a:avLst/>
              <a:gdLst/>
              <a:ahLst/>
              <a:cxnLst/>
              <a:rect l="l" t="t" r="r" b="b"/>
              <a:pathLst>
                <a:path w="239" h="495" extrusionOk="0">
                  <a:moveTo>
                    <a:pt x="1" y="0"/>
                  </a:moveTo>
                  <a:lnTo>
                    <a:pt x="1" y="357"/>
                  </a:lnTo>
                  <a:lnTo>
                    <a:pt x="239" y="495"/>
                  </a:lnTo>
                  <a:lnTo>
                    <a:pt x="239" y="138"/>
                  </a:lnTo>
                  <a:lnTo>
                    <a:pt x="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937;p51">
              <a:extLst>
                <a:ext uri="{FF2B5EF4-FFF2-40B4-BE49-F238E27FC236}">
                  <a16:creationId xmlns:a16="http://schemas.microsoft.com/office/drawing/2014/main" id="{6908C0C9-D5E6-C9A5-FA25-76F0060D1FB8}"/>
                </a:ext>
              </a:extLst>
            </p:cNvPr>
            <p:cNvSpPr/>
            <p:nvPr/>
          </p:nvSpPr>
          <p:spPr>
            <a:xfrm>
              <a:off x="2432690" y="3026146"/>
              <a:ext cx="32588" cy="20602"/>
            </a:xfrm>
            <a:custGeom>
              <a:avLst/>
              <a:gdLst/>
              <a:ahLst/>
              <a:cxnLst/>
              <a:rect l="l" t="t" r="r" b="b"/>
              <a:pathLst>
                <a:path w="261" h="165" extrusionOk="0">
                  <a:moveTo>
                    <a:pt x="23" y="1"/>
                  </a:moveTo>
                  <a:lnTo>
                    <a:pt x="1" y="14"/>
                  </a:lnTo>
                  <a:lnTo>
                    <a:pt x="261" y="165"/>
                  </a:lnTo>
                  <a:lnTo>
                    <a:pt x="261" y="139"/>
                  </a:lnTo>
                  <a:lnTo>
                    <a:pt x="2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938;p51">
              <a:extLst>
                <a:ext uri="{FF2B5EF4-FFF2-40B4-BE49-F238E27FC236}">
                  <a16:creationId xmlns:a16="http://schemas.microsoft.com/office/drawing/2014/main" id="{9F4788D2-4F9D-EC5B-C157-E1FDD2343B84}"/>
                </a:ext>
              </a:extLst>
            </p:cNvPr>
            <p:cNvSpPr/>
            <p:nvPr/>
          </p:nvSpPr>
          <p:spPr>
            <a:xfrm>
              <a:off x="2432690" y="3000800"/>
              <a:ext cx="32588" cy="21851"/>
            </a:xfrm>
            <a:custGeom>
              <a:avLst/>
              <a:gdLst/>
              <a:ahLst/>
              <a:cxnLst/>
              <a:rect l="l" t="t" r="r" b="b"/>
              <a:pathLst>
                <a:path w="261" h="175" extrusionOk="0">
                  <a:moveTo>
                    <a:pt x="1" y="1"/>
                  </a:moveTo>
                  <a:lnTo>
                    <a:pt x="1" y="26"/>
                  </a:lnTo>
                  <a:lnTo>
                    <a:pt x="261" y="175"/>
                  </a:lnTo>
                  <a:lnTo>
                    <a:pt x="261" y="149"/>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939;p51">
              <a:extLst>
                <a:ext uri="{FF2B5EF4-FFF2-40B4-BE49-F238E27FC236}">
                  <a16:creationId xmlns:a16="http://schemas.microsoft.com/office/drawing/2014/main" id="{F1CAB844-5A9B-D5FC-C5C9-3AC36FA70C6D}"/>
                </a:ext>
              </a:extLst>
            </p:cNvPr>
            <p:cNvSpPr/>
            <p:nvPr/>
          </p:nvSpPr>
          <p:spPr>
            <a:xfrm>
              <a:off x="2435437" y="2981696"/>
              <a:ext cx="29842" cy="23099"/>
            </a:xfrm>
            <a:custGeom>
              <a:avLst/>
              <a:gdLst/>
              <a:ahLst/>
              <a:cxnLst/>
              <a:rect l="l" t="t" r="r" b="b"/>
              <a:pathLst>
                <a:path w="239" h="185" extrusionOk="0">
                  <a:moveTo>
                    <a:pt x="1" y="0"/>
                  </a:moveTo>
                  <a:lnTo>
                    <a:pt x="1" y="49"/>
                  </a:lnTo>
                  <a:lnTo>
                    <a:pt x="239" y="184"/>
                  </a:lnTo>
                  <a:lnTo>
                    <a:pt x="239" y="138"/>
                  </a:lnTo>
                  <a:lnTo>
                    <a:pt x="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940;p51">
              <a:extLst>
                <a:ext uri="{FF2B5EF4-FFF2-40B4-BE49-F238E27FC236}">
                  <a16:creationId xmlns:a16="http://schemas.microsoft.com/office/drawing/2014/main" id="{59F1C28E-329C-2E75-F13A-71E6EA96AC74}"/>
                </a:ext>
              </a:extLst>
            </p:cNvPr>
            <p:cNvSpPr/>
            <p:nvPr/>
          </p:nvSpPr>
          <p:spPr>
            <a:xfrm>
              <a:off x="2589140" y="2974954"/>
              <a:ext cx="41454" cy="68049"/>
            </a:xfrm>
            <a:custGeom>
              <a:avLst/>
              <a:gdLst/>
              <a:ahLst/>
              <a:cxnLst/>
              <a:rect l="l" t="t" r="r" b="b"/>
              <a:pathLst>
                <a:path w="332" h="545" extrusionOk="0">
                  <a:moveTo>
                    <a:pt x="1" y="1"/>
                  </a:moveTo>
                  <a:lnTo>
                    <a:pt x="1" y="353"/>
                  </a:lnTo>
                  <a:lnTo>
                    <a:pt x="331" y="544"/>
                  </a:lnTo>
                  <a:lnTo>
                    <a:pt x="331" y="192"/>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941;p51">
              <a:extLst>
                <a:ext uri="{FF2B5EF4-FFF2-40B4-BE49-F238E27FC236}">
                  <a16:creationId xmlns:a16="http://schemas.microsoft.com/office/drawing/2014/main" id="{AFA7B121-6E41-D480-75C5-0A7792320304}"/>
                </a:ext>
              </a:extLst>
            </p:cNvPr>
            <p:cNvSpPr/>
            <p:nvPr/>
          </p:nvSpPr>
          <p:spPr>
            <a:xfrm>
              <a:off x="2591762" y="2976452"/>
              <a:ext cx="38831" cy="63679"/>
            </a:xfrm>
            <a:custGeom>
              <a:avLst/>
              <a:gdLst/>
              <a:ahLst/>
              <a:cxnLst/>
              <a:rect l="l" t="t" r="r" b="b"/>
              <a:pathLst>
                <a:path w="311" h="510" extrusionOk="0">
                  <a:moveTo>
                    <a:pt x="0" y="0"/>
                  </a:moveTo>
                  <a:lnTo>
                    <a:pt x="0" y="329"/>
                  </a:lnTo>
                  <a:lnTo>
                    <a:pt x="310" y="509"/>
                  </a:lnTo>
                  <a:lnTo>
                    <a:pt x="310" y="180"/>
                  </a:ln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942;p51">
              <a:extLst>
                <a:ext uri="{FF2B5EF4-FFF2-40B4-BE49-F238E27FC236}">
                  <a16:creationId xmlns:a16="http://schemas.microsoft.com/office/drawing/2014/main" id="{CCB73C0A-0511-FEA8-5AF3-918BF5F3488E}"/>
                </a:ext>
              </a:extLst>
            </p:cNvPr>
            <p:cNvSpPr/>
            <p:nvPr/>
          </p:nvSpPr>
          <p:spPr>
            <a:xfrm>
              <a:off x="2591762" y="2976452"/>
              <a:ext cx="38831" cy="32089"/>
            </a:xfrm>
            <a:custGeom>
              <a:avLst/>
              <a:gdLst/>
              <a:ahLst/>
              <a:cxnLst/>
              <a:rect l="l" t="t" r="r" b="b"/>
              <a:pathLst>
                <a:path w="311" h="257" extrusionOk="0">
                  <a:moveTo>
                    <a:pt x="0" y="0"/>
                  </a:moveTo>
                  <a:lnTo>
                    <a:pt x="0" y="77"/>
                  </a:lnTo>
                  <a:lnTo>
                    <a:pt x="310" y="257"/>
                  </a:lnTo>
                  <a:lnTo>
                    <a:pt x="310" y="180"/>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943;p51">
              <a:extLst>
                <a:ext uri="{FF2B5EF4-FFF2-40B4-BE49-F238E27FC236}">
                  <a16:creationId xmlns:a16="http://schemas.microsoft.com/office/drawing/2014/main" id="{A975A82B-4813-9D88-5F8B-7B3542DE134D}"/>
                </a:ext>
              </a:extLst>
            </p:cNvPr>
            <p:cNvSpPr/>
            <p:nvPr/>
          </p:nvSpPr>
          <p:spPr>
            <a:xfrm>
              <a:off x="2589140" y="3017531"/>
              <a:ext cx="41454" cy="25471"/>
            </a:xfrm>
            <a:custGeom>
              <a:avLst/>
              <a:gdLst/>
              <a:ahLst/>
              <a:cxnLst/>
              <a:rect l="l" t="t" r="r" b="b"/>
              <a:pathLst>
                <a:path w="332" h="204" extrusionOk="0">
                  <a:moveTo>
                    <a:pt x="21" y="0"/>
                  </a:moveTo>
                  <a:lnTo>
                    <a:pt x="1" y="12"/>
                  </a:lnTo>
                  <a:lnTo>
                    <a:pt x="331" y="203"/>
                  </a:lnTo>
                  <a:lnTo>
                    <a:pt x="331" y="180"/>
                  </a:lnTo>
                  <a:lnTo>
                    <a:pt x="2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944;p51">
              <a:extLst>
                <a:ext uri="{FF2B5EF4-FFF2-40B4-BE49-F238E27FC236}">
                  <a16:creationId xmlns:a16="http://schemas.microsoft.com/office/drawing/2014/main" id="{7D106BB4-701F-1B4D-6792-15EFE3EA1F88}"/>
                </a:ext>
              </a:extLst>
            </p:cNvPr>
            <p:cNvSpPr/>
            <p:nvPr/>
          </p:nvSpPr>
          <p:spPr>
            <a:xfrm>
              <a:off x="2589140" y="2995431"/>
              <a:ext cx="41454" cy="25596"/>
            </a:xfrm>
            <a:custGeom>
              <a:avLst/>
              <a:gdLst/>
              <a:ahLst/>
              <a:cxnLst/>
              <a:rect l="l" t="t" r="r" b="b"/>
              <a:pathLst>
                <a:path w="332" h="205" extrusionOk="0">
                  <a:moveTo>
                    <a:pt x="21" y="0"/>
                  </a:moveTo>
                  <a:lnTo>
                    <a:pt x="1" y="12"/>
                  </a:lnTo>
                  <a:lnTo>
                    <a:pt x="331" y="205"/>
                  </a:lnTo>
                  <a:lnTo>
                    <a:pt x="331" y="180"/>
                  </a:lnTo>
                  <a:lnTo>
                    <a:pt x="2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945;p51">
              <a:extLst>
                <a:ext uri="{FF2B5EF4-FFF2-40B4-BE49-F238E27FC236}">
                  <a16:creationId xmlns:a16="http://schemas.microsoft.com/office/drawing/2014/main" id="{D9B8C33E-F910-6858-F698-4125C193D2E8}"/>
                </a:ext>
              </a:extLst>
            </p:cNvPr>
            <p:cNvSpPr/>
            <p:nvPr/>
          </p:nvSpPr>
          <p:spPr>
            <a:xfrm>
              <a:off x="2608867" y="2986316"/>
              <a:ext cx="2747" cy="45574"/>
            </a:xfrm>
            <a:custGeom>
              <a:avLst/>
              <a:gdLst/>
              <a:ahLst/>
              <a:cxnLst/>
              <a:rect l="l" t="t" r="r" b="b"/>
              <a:pathLst>
                <a:path w="22" h="365" extrusionOk="0">
                  <a:moveTo>
                    <a:pt x="1" y="1"/>
                  </a:moveTo>
                  <a:lnTo>
                    <a:pt x="1" y="353"/>
                  </a:lnTo>
                  <a:lnTo>
                    <a:pt x="21" y="365"/>
                  </a:lnTo>
                  <a:lnTo>
                    <a:pt x="21" y="12"/>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946;p51">
              <a:extLst>
                <a:ext uri="{FF2B5EF4-FFF2-40B4-BE49-F238E27FC236}">
                  <a16:creationId xmlns:a16="http://schemas.microsoft.com/office/drawing/2014/main" id="{14E7EDFC-9659-CB52-A452-468B3C2DE90C}"/>
                </a:ext>
              </a:extLst>
            </p:cNvPr>
            <p:cNvSpPr/>
            <p:nvPr/>
          </p:nvSpPr>
          <p:spPr>
            <a:xfrm>
              <a:off x="2522714" y="3024898"/>
              <a:ext cx="35460" cy="70046"/>
            </a:xfrm>
            <a:custGeom>
              <a:avLst/>
              <a:gdLst/>
              <a:ahLst/>
              <a:cxnLst/>
              <a:rect l="l" t="t" r="r" b="b"/>
              <a:pathLst>
                <a:path w="284" h="561" extrusionOk="0">
                  <a:moveTo>
                    <a:pt x="77" y="1"/>
                  </a:moveTo>
                  <a:cubicBezTo>
                    <a:pt x="70" y="1"/>
                    <a:pt x="64" y="2"/>
                    <a:pt x="59" y="4"/>
                  </a:cubicBezTo>
                  <a:cubicBezTo>
                    <a:pt x="12" y="23"/>
                    <a:pt x="1" y="78"/>
                    <a:pt x="85" y="186"/>
                  </a:cubicBezTo>
                  <a:cubicBezTo>
                    <a:pt x="134" y="250"/>
                    <a:pt x="196" y="385"/>
                    <a:pt x="196" y="560"/>
                  </a:cubicBezTo>
                  <a:lnTo>
                    <a:pt x="256" y="526"/>
                  </a:lnTo>
                  <a:cubicBezTo>
                    <a:pt x="256" y="526"/>
                    <a:pt x="283" y="371"/>
                    <a:pt x="263" y="237"/>
                  </a:cubicBezTo>
                  <a:cubicBezTo>
                    <a:pt x="236" y="71"/>
                    <a:pt x="132" y="1"/>
                    <a:pt x="77"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947;p51">
              <a:extLst>
                <a:ext uri="{FF2B5EF4-FFF2-40B4-BE49-F238E27FC236}">
                  <a16:creationId xmlns:a16="http://schemas.microsoft.com/office/drawing/2014/main" id="{AC919645-E488-DA74-BBC7-B53E153A8580}"/>
                </a:ext>
              </a:extLst>
            </p:cNvPr>
            <p:cNvSpPr/>
            <p:nvPr/>
          </p:nvSpPr>
          <p:spPr>
            <a:xfrm>
              <a:off x="2522714" y="3024898"/>
              <a:ext cx="35460" cy="70046"/>
            </a:xfrm>
            <a:custGeom>
              <a:avLst/>
              <a:gdLst/>
              <a:ahLst/>
              <a:cxnLst/>
              <a:rect l="l" t="t" r="r" b="b"/>
              <a:pathLst>
                <a:path w="284" h="561" extrusionOk="0">
                  <a:moveTo>
                    <a:pt x="77" y="1"/>
                  </a:moveTo>
                  <a:cubicBezTo>
                    <a:pt x="70" y="1"/>
                    <a:pt x="64" y="2"/>
                    <a:pt x="59" y="4"/>
                  </a:cubicBezTo>
                  <a:cubicBezTo>
                    <a:pt x="12" y="23"/>
                    <a:pt x="1" y="78"/>
                    <a:pt x="85" y="186"/>
                  </a:cubicBezTo>
                  <a:cubicBezTo>
                    <a:pt x="134" y="250"/>
                    <a:pt x="196" y="385"/>
                    <a:pt x="196" y="560"/>
                  </a:cubicBezTo>
                  <a:lnTo>
                    <a:pt x="256" y="526"/>
                  </a:lnTo>
                  <a:cubicBezTo>
                    <a:pt x="256" y="526"/>
                    <a:pt x="283" y="371"/>
                    <a:pt x="263" y="237"/>
                  </a:cubicBezTo>
                  <a:cubicBezTo>
                    <a:pt x="236" y="71"/>
                    <a:pt x="132" y="1"/>
                    <a:pt x="7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948;p51">
              <a:extLst>
                <a:ext uri="{FF2B5EF4-FFF2-40B4-BE49-F238E27FC236}">
                  <a16:creationId xmlns:a16="http://schemas.microsoft.com/office/drawing/2014/main" id="{2A8DC5F5-6145-1381-FDEF-9F025F2CDCBF}"/>
                </a:ext>
              </a:extLst>
            </p:cNvPr>
            <p:cNvSpPr/>
            <p:nvPr/>
          </p:nvSpPr>
          <p:spPr>
            <a:xfrm>
              <a:off x="2533452" y="3028144"/>
              <a:ext cx="19978" cy="57436"/>
            </a:xfrm>
            <a:custGeom>
              <a:avLst/>
              <a:gdLst/>
              <a:ahLst/>
              <a:cxnLst/>
              <a:rect l="l" t="t" r="r" b="b"/>
              <a:pathLst>
                <a:path w="160" h="460" extrusionOk="0">
                  <a:moveTo>
                    <a:pt x="5" y="0"/>
                  </a:moveTo>
                  <a:cubicBezTo>
                    <a:pt x="3" y="0"/>
                    <a:pt x="2" y="1"/>
                    <a:pt x="2" y="2"/>
                  </a:cubicBezTo>
                  <a:cubicBezTo>
                    <a:pt x="0" y="4"/>
                    <a:pt x="0" y="5"/>
                    <a:pt x="2" y="8"/>
                  </a:cubicBezTo>
                  <a:cubicBezTo>
                    <a:pt x="81" y="85"/>
                    <a:pt x="152" y="278"/>
                    <a:pt x="128" y="453"/>
                  </a:cubicBezTo>
                  <a:cubicBezTo>
                    <a:pt x="128" y="456"/>
                    <a:pt x="129" y="458"/>
                    <a:pt x="131" y="459"/>
                  </a:cubicBezTo>
                  <a:cubicBezTo>
                    <a:pt x="134" y="459"/>
                    <a:pt x="135" y="458"/>
                    <a:pt x="135" y="455"/>
                  </a:cubicBezTo>
                  <a:cubicBezTo>
                    <a:pt x="160" y="276"/>
                    <a:pt x="89" y="81"/>
                    <a:pt x="7" y="2"/>
                  </a:cubicBezTo>
                  <a:cubicBezTo>
                    <a:pt x="7" y="1"/>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949;p51">
              <a:extLst>
                <a:ext uri="{FF2B5EF4-FFF2-40B4-BE49-F238E27FC236}">
                  <a16:creationId xmlns:a16="http://schemas.microsoft.com/office/drawing/2014/main" id="{DDABD7B9-0C9F-F132-4DCA-1FD80AADA384}"/>
                </a:ext>
              </a:extLst>
            </p:cNvPr>
            <p:cNvSpPr/>
            <p:nvPr/>
          </p:nvSpPr>
          <p:spPr>
            <a:xfrm>
              <a:off x="2511851" y="3045000"/>
              <a:ext cx="40829" cy="61681"/>
            </a:xfrm>
            <a:custGeom>
              <a:avLst/>
              <a:gdLst/>
              <a:ahLst/>
              <a:cxnLst/>
              <a:rect l="l" t="t" r="r" b="b"/>
              <a:pathLst>
                <a:path w="327" h="494" extrusionOk="0">
                  <a:moveTo>
                    <a:pt x="68" y="0"/>
                  </a:moveTo>
                  <a:cubicBezTo>
                    <a:pt x="57" y="0"/>
                    <a:pt x="47" y="3"/>
                    <a:pt x="38" y="9"/>
                  </a:cubicBezTo>
                  <a:cubicBezTo>
                    <a:pt x="27" y="21"/>
                    <a:pt x="25" y="38"/>
                    <a:pt x="31" y="53"/>
                  </a:cubicBezTo>
                  <a:cubicBezTo>
                    <a:pt x="37" y="67"/>
                    <a:pt x="46" y="82"/>
                    <a:pt x="53" y="95"/>
                  </a:cubicBezTo>
                  <a:cubicBezTo>
                    <a:pt x="57" y="101"/>
                    <a:pt x="60" y="108"/>
                    <a:pt x="60" y="115"/>
                  </a:cubicBezTo>
                  <a:cubicBezTo>
                    <a:pt x="62" y="127"/>
                    <a:pt x="57" y="138"/>
                    <a:pt x="50" y="149"/>
                  </a:cubicBezTo>
                  <a:cubicBezTo>
                    <a:pt x="41" y="162"/>
                    <a:pt x="28" y="173"/>
                    <a:pt x="18" y="186"/>
                  </a:cubicBezTo>
                  <a:cubicBezTo>
                    <a:pt x="8" y="198"/>
                    <a:pt x="2" y="214"/>
                    <a:pt x="1" y="230"/>
                  </a:cubicBezTo>
                  <a:cubicBezTo>
                    <a:pt x="4" y="252"/>
                    <a:pt x="15" y="269"/>
                    <a:pt x="33" y="279"/>
                  </a:cubicBezTo>
                  <a:cubicBezTo>
                    <a:pt x="59" y="289"/>
                    <a:pt x="72" y="320"/>
                    <a:pt x="62" y="346"/>
                  </a:cubicBezTo>
                  <a:cubicBezTo>
                    <a:pt x="59" y="355"/>
                    <a:pt x="56" y="363"/>
                    <a:pt x="53" y="372"/>
                  </a:cubicBezTo>
                  <a:cubicBezTo>
                    <a:pt x="50" y="381"/>
                    <a:pt x="48" y="389"/>
                    <a:pt x="47" y="398"/>
                  </a:cubicBezTo>
                  <a:cubicBezTo>
                    <a:pt x="44" y="415"/>
                    <a:pt x="47" y="433"/>
                    <a:pt x="54" y="447"/>
                  </a:cubicBezTo>
                  <a:cubicBezTo>
                    <a:pt x="62" y="462"/>
                    <a:pt x="72" y="473"/>
                    <a:pt x="85" y="482"/>
                  </a:cubicBezTo>
                  <a:cubicBezTo>
                    <a:pt x="91" y="486"/>
                    <a:pt x="104" y="494"/>
                    <a:pt x="114" y="494"/>
                  </a:cubicBezTo>
                  <a:cubicBezTo>
                    <a:pt x="117" y="494"/>
                    <a:pt x="119" y="493"/>
                    <a:pt x="121" y="492"/>
                  </a:cubicBezTo>
                  <a:cubicBezTo>
                    <a:pt x="121" y="492"/>
                    <a:pt x="282" y="398"/>
                    <a:pt x="282" y="398"/>
                  </a:cubicBezTo>
                  <a:cubicBezTo>
                    <a:pt x="294" y="382"/>
                    <a:pt x="304" y="366"/>
                    <a:pt x="312" y="349"/>
                  </a:cubicBezTo>
                  <a:cubicBezTo>
                    <a:pt x="320" y="331"/>
                    <a:pt x="325" y="314"/>
                    <a:pt x="325" y="295"/>
                  </a:cubicBezTo>
                  <a:cubicBezTo>
                    <a:pt x="327" y="283"/>
                    <a:pt x="325" y="272"/>
                    <a:pt x="320" y="262"/>
                  </a:cubicBezTo>
                  <a:cubicBezTo>
                    <a:pt x="307" y="240"/>
                    <a:pt x="282" y="231"/>
                    <a:pt x="275" y="207"/>
                  </a:cubicBezTo>
                  <a:cubicBezTo>
                    <a:pt x="265" y="179"/>
                    <a:pt x="289" y="146"/>
                    <a:pt x="276" y="120"/>
                  </a:cubicBezTo>
                  <a:cubicBezTo>
                    <a:pt x="267" y="107"/>
                    <a:pt x="254" y="98"/>
                    <a:pt x="240" y="95"/>
                  </a:cubicBezTo>
                  <a:cubicBezTo>
                    <a:pt x="225" y="94"/>
                    <a:pt x="211" y="89"/>
                    <a:pt x="196" y="85"/>
                  </a:cubicBezTo>
                  <a:cubicBezTo>
                    <a:pt x="162" y="70"/>
                    <a:pt x="141" y="31"/>
                    <a:pt x="108" y="12"/>
                  </a:cubicBezTo>
                  <a:cubicBezTo>
                    <a:pt x="98" y="7"/>
                    <a:pt x="86" y="2"/>
                    <a:pt x="75" y="1"/>
                  </a:cubicBezTo>
                  <a:cubicBezTo>
                    <a:pt x="72" y="0"/>
                    <a:pt x="70" y="0"/>
                    <a:pt x="68"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950;p51">
              <a:extLst>
                <a:ext uri="{FF2B5EF4-FFF2-40B4-BE49-F238E27FC236}">
                  <a16:creationId xmlns:a16="http://schemas.microsoft.com/office/drawing/2014/main" id="{5CC986B1-A285-94C4-9BED-EAFA5064D97F}"/>
                </a:ext>
              </a:extLst>
            </p:cNvPr>
            <p:cNvSpPr/>
            <p:nvPr/>
          </p:nvSpPr>
          <p:spPr>
            <a:xfrm>
              <a:off x="2511851" y="3045000"/>
              <a:ext cx="40829" cy="61681"/>
            </a:xfrm>
            <a:custGeom>
              <a:avLst/>
              <a:gdLst/>
              <a:ahLst/>
              <a:cxnLst/>
              <a:rect l="l" t="t" r="r" b="b"/>
              <a:pathLst>
                <a:path w="327" h="494" extrusionOk="0">
                  <a:moveTo>
                    <a:pt x="68" y="0"/>
                  </a:moveTo>
                  <a:cubicBezTo>
                    <a:pt x="57" y="0"/>
                    <a:pt x="47" y="3"/>
                    <a:pt x="38" y="9"/>
                  </a:cubicBezTo>
                  <a:cubicBezTo>
                    <a:pt x="27" y="21"/>
                    <a:pt x="25" y="38"/>
                    <a:pt x="31" y="53"/>
                  </a:cubicBezTo>
                  <a:cubicBezTo>
                    <a:pt x="37" y="67"/>
                    <a:pt x="46" y="82"/>
                    <a:pt x="53" y="95"/>
                  </a:cubicBezTo>
                  <a:cubicBezTo>
                    <a:pt x="57" y="101"/>
                    <a:pt x="60" y="108"/>
                    <a:pt x="60" y="115"/>
                  </a:cubicBezTo>
                  <a:cubicBezTo>
                    <a:pt x="62" y="127"/>
                    <a:pt x="57" y="138"/>
                    <a:pt x="50" y="149"/>
                  </a:cubicBezTo>
                  <a:cubicBezTo>
                    <a:pt x="41" y="162"/>
                    <a:pt x="28" y="173"/>
                    <a:pt x="18" y="186"/>
                  </a:cubicBezTo>
                  <a:cubicBezTo>
                    <a:pt x="8" y="198"/>
                    <a:pt x="2" y="214"/>
                    <a:pt x="1" y="230"/>
                  </a:cubicBezTo>
                  <a:cubicBezTo>
                    <a:pt x="4" y="252"/>
                    <a:pt x="15" y="269"/>
                    <a:pt x="33" y="279"/>
                  </a:cubicBezTo>
                  <a:cubicBezTo>
                    <a:pt x="59" y="289"/>
                    <a:pt x="72" y="320"/>
                    <a:pt x="62" y="346"/>
                  </a:cubicBezTo>
                  <a:cubicBezTo>
                    <a:pt x="59" y="355"/>
                    <a:pt x="56" y="363"/>
                    <a:pt x="53" y="372"/>
                  </a:cubicBezTo>
                  <a:cubicBezTo>
                    <a:pt x="50" y="381"/>
                    <a:pt x="48" y="389"/>
                    <a:pt x="47" y="398"/>
                  </a:cubicBezTo>
                  <a:cubicBezTo>
                    <a:pt x="44" y="415"/>
                    <a:pt x="47" y="433"/>
                    <a:pt x="54" y="447"/>
                  </a:cubicBezTo>
                  <a:cubicBezTo>
                    <a:pt x="62" y="462"/>
                    <a:pt x="72" y="473"/>
                    <a:pt x="85" y="482"/>
                  </a:cubicBezTo>
                  <a:cubicBezTo>
                    <a:pt x="91" y="486"/>
                    <a:pt x="104" y="494"/>
                    <a:pt x="114" y="494"/>
                  </a:cubicBezTo>
                  <a:cubicBezTo>
                    <a:pt x="117" y="494"/>
                    <a:pt x="119" y="493"/>
                    <a:pt x="121" y="492"/>
                  </a:cubicBezTo>
                  <a:cubicBezTo>
                    <a:pt x="121" y="492"/>
                    <a:pt x="282" y="398"/>
                    <a:pt x="282" y="398"/>
                  </a:cubicBezTo>
                  <a:cubicBezTo>
                    <a:pt x="294" y="382"/>
                    <a:pt x="304" y="366"/>
                    <a:pt x="312" y="349"/>
                  </a:cubicBezTo>
                  <a:cubicBezTo>
                    <a:pt x="320" y="331"/>
                    <a:pt x="325" y="314"/>
                    <a:pt x="325" y="295"/>
                  </a:cubicBezTo>
                  <a:cubicBezTo>
                    <a:pt x="327" y="283"/>
                    <a:pt x="325" y="272"/>
                    <a:pt x="320" y="262"/>
                  </a:cubicBezTo>
                  <a:cubicBezTo>
                    <a:pt x="307" y="240"/>
                    <a:pt x="282" y="231"/>
                    <a:pt x="275" y="207"/>
                  </a:cubicBezTo>
                  <a:cubicBezTo>
                    <a:pt x="265" y="179"/>
                    <a:pt x="289" y="146"/>
                    <a:pt x="276" y="120"/>
                  </a:cubicBezTo>
                  <a:cubicBezTo>
                    <a:pt x="267" y="107"/>
                    <a:pt x="254" y="98"/>
                    <a:pt x="240" y="95"/>
                  </a:cubicBezTo>
                  <a:cubicBezTo>
                    <a:pt x="225" y="94"/>
                    <a:pt x="211" y="89"/>
                    <a:pt x="196" y="85"/>
                  </a:cubicBezTo>
                  <a:cubicBezTo>
                    <a:pt x="162" y="70"/>
                    <a:pt x="141" y="31"/>
                    <a:pt x="108" y="12"/>
                  </a:cubicBezTo>
                  <a:cubicBezTo>
                    <a:pt x="98" y="7"/>
                    <a:pt x="86" y="2"/>
                    <a:pt x="75" y="1"/>
                  </a:cubicBezTo>
                  <a:cubicBezTo>
                    <a:pt x="72" y="0"/>
                    <a:pt x="70" y="0"/>
                    <a:pt x="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951;p51">
              <a:extLst>
                <a:ext uri="{FF2B5EF4-FFF2-40B4-BE49-F238E27FC236}">
                  <a16:creationId xmlns:a16="http://schemas.microsoft.com/office/drawing/2014/main" id="{460E0DB7-C3AF-1589-628A-DF30410D5115}"/>
                </a:ext>
              </a:extLst>
            </p:cNvPr>
            <p:cNvSpPr/>
            <p:nvPr/>
          </p:nvSpPr>
          <p:spPr>
            <a:xfrm>
              <a:off x="2521840" y="3048371"/>
              <a:ext cx="18354" cy="51817"/>
            </a:xfrm>
            <a:custGeom>
              <a:avLst/>
              <a:gdLst/>
              <a:ahLst/>
              <a:cxnLst/>
              <a:rect l="l" t="t" r="r" b="b"/>
              <a:pathLst>
                <a:path w="147" h="415" extrusionOk="0">
                  <a:moveTo>
                    <a:pt x="5" y="0"/>
                  </a:moveTo>
                  <a:cubicBezTo>
                    <a:pt x="4" y="0"/>
                    <a:pt x="3" y="1"/>
                    <a:pt x="2" y="1"/>
                  </a:cubicBezTo>
                  <a:cubicBezTo>
                    <a:pt x="0" y="3"/>
                    <a:pt x="0" y="6"/>
                    <a:pt x="2" y="7"/>
                  </a:cubicBezTo>
                  <a:cubicBezTo>
                    <a:pt x="60" y="61"/>
                    <a:pt x="138" y="245"/>
                    <a:pt x="131" y="410"/>
                  </a:cubicBezTo>
                  <a:cubicBezTo>
                    <a:pt x="131" y="413"/>
                    <a:pt x="132" y="415"/>
                    <a:pt x="135" y="415"/>
                  </a:cubicBezTo>
                  <a:cubicBezTo>
                    <a:pt x="137" y="415"/>
                    <a:pt x="140" y="413"/>
                    <a:pt x="140" y="412"/>
                  </a:cubicBezTo>
                  <a:cubicBezTo>
                    <a:pt x="147" y="242"/>
                    <a:pt x="66" y="56"/>
                    <a:pt x="8" y="1"/>
                  </a:cubicBezTo>
                  <a:cubicBezTo>
                    <a:pt x="7" y="1"/>
                    <a:pt x="6" y="0"/>
                    <a:pt x="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952;p51">
              <a:extLst>
                <a:ext uri="{FF2B5EF4-FFF2-40B4-BE49-F238E27FC236}">
                  <a16:creationId xmlns:a16="http://schemas.microsoft.com/office/drawing/2014/main" id="{06256F02-DB4E-2F62-9C6B-D19F58829108}"/>
                </a:ext>
              </a:extLst>
            </p:cNvPr>
            <p:cNvSpPr/>
            <p:nvPr/>
          </p:nvSpPr>
          <p:spPr>
            <a:xfrm>
              <a:off x="2519842" y="3072095"/>
              <a:ext cx="16357" cy="3621"/>
            </a:xfrm>
            <a:custGeom>
              <a:avLst/>
              <a:gdLst/>
              <a:ahLst/>
              <a:cxnLst/>
              <a:rect l="l" t="t" r="r" b="b"/>
              <a:pathLst>
                <a:path w="131" h="29" extrusionOk="0">
                  <a:moveTo>
                    <a:pt x="3" y="1"/>
                  </a:moveTo>
                  <a:cubicBezTo>
                    <a:pt x="1" y="1"/>
                    <a:pt x="0" y="3"/>
                    <a:pt x="0" y="4"/>
                  </a:cubicBezTo>
                  <a:cubicBezTo>
                    <a:pt x="0" y="7"/>
                    <a:pt x="2" y="8"/>
                    <a:pt x="3" y="8"/>
                  </a:cubicBezTo>
                  <a:cubicBezTo>
                    <a:pt x="45" y="11"/>
                    <a:pt x="85" y="17"/>
                    <a:pt x="125" y="29"/>
                  </a:cubicBezTo>
                  <a:lnTo>
                    <a:pt x="127" y="29"/>
                  </a:lnTo>
                  <a:cubicBezTo>
                    <a:pt x="128" y="29"/>
                    <a:pt x="129" y="27"/>
                    <a:pt x="129" y="26"/>
                  </a:cubicBezTo>
                  <a:cubicBezTo>
                    <a:pt x="131" y="23"/>
                    <a:pt x="129" y="22"/>
                    <a:pt x="127" y="20"/>
                  </a:cubicBezTo>
                  <a:cubicBezTo>
                    <a:pt x="87" y="10"/>
                    <a:pt x="45" y="3"/>
                    <a:pt x="5" y="1"/>
                  </a:cubicBezTo>
                  <a:cubicBezTo>
                    <a:pt x="4" y="1"/>
                    <a:pt x="4" y="1"/>
                    <a:pt x="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953;p51">
              <a:extLst>
                <a:ext uri="{FF2B5EF4-FFF2-40B4-BE49-F238E27FC236}">
                  <a16:creationId xmlns:a16="http://schemas.microsoft.com/office/drawing/2014/main" id="{E5F6D5D2-6C92-F3FF-97E1-59494F9D45FB}"/>
                </a:ext>
              </a:extLst>
            </p:cNvPr>
            <p:cNvSpPr/>
            <p:nvPr/>
          </p:nvSpPr>
          <p:spPr>
            <a:xfrm>
              <a:off x="2717496" y="3049245"/>
              <a:ext cx="87777" cy="50568"/>
            </a:xfrm>
            <a:custGeom>
              <a:avLst/>
              <a:gdLst/>
              <a:ahLst/>
              <a:cxnLst/>
              <a:rect l="l" t="t" r="r" b="b"/>
              <a:pathLst>
                <a:path w="703" h="405" extrusionOk="0">
                  <a:moveTo>
                    <a:pt x="371" y="0"/>
                  </a:moveTo>
                  <a:lnTo>
                    <a:pt x="1" y="213"/>
                  </a:lnTo>
                  <a:lnTo>
                    <a:pt x="333" y="405"/>
                  </a:lnTo>
                  <a:lnTo>
                    <a:pt x="703" y="191"/>
                  </a:lnTo>
                  <a:lnTo>
                    <a:pt x="37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954;p51">
              <a:extLst>
                <a:ext uri="{FF2B5EF4-FFF2-40B4-BE49-F238E27FC236}">
                  <a16:creationId xmlns:a16="http://schemas.microsoft.com/office/drawing/2014/main" id="{9EC58238-B936-30E4-F942-25619EB9006E}"/>
                </a:ext>
              </a:extLst>
            </p:cNvPr>
            <p:cNvSpPr/>
            <p:nvPr/>
          </p:nvSpPr>
          <p:spPr>
            <a:xfrm>
              <a:off x="1567286" y="3145013"/>
              <a:ext cx="822078" cy="492698"/>
            </a:xfrm>
            <a:custGeom>
              <a:avLst/>
              <a:gdLst/>
              <a:ahLst/>
              <a:cxnLst/>
              <a:rect l="l" t="t" r="r" b="b"/>
              <a:pathLst>
                <a:path w="6584" h="3946" extrusionOk="0">
                  <a:moveTo>
                    <a:pt x="3230" y="0"/>
                  </a:moveTo>
                  <a:lnTo>
                    <a:pt x="1" y="1865"/>
                  </a:lnTo>
                  <a:lnTo>
                    <a:pt x="1" y="2008"/>
                  </a:lnTo>
                  <a:lnTo>
                    <a:pt x="3353" y="3946"/>
                  </a:lnTo>
                  <a:lnTo>
                    <a:pt x="6584" y="2081"/>
                  </a:lnTo>
                  <a:lnTo>
                    <a:pt x="6584" y="1937"/>
                  </a:lnTo>
                  <a:lnTo>
                    <a:pt x="3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955;p51">
              <a:extLst>
                <a:ext uri="{FF2B5EF4-FFF2-40B4-BE49-F238E27FC236}">
                  <a16:creationId xmlns:a16="http://schemas.microsoft.com/office/drawing/2014/main" id="{32BDB6C2-BB28-BFE4-230E-EA9AD3376E64}"/>
                </a:ext>
              </a:extLst>
            </p:cNvPr>
            <p:cNvSpPr/>
            <p:nvPr/>
          </p:nvSpPr>
          <p:spPr>
            <a:xfrm>
              <a:off x="2156625" y="3422701"/>
              <a:ext cx="123986" cy="71794"/>
            </a:xfrm>
            <a:custGeom>
              <a:avLst/>
              <a:gdLst/>
              <a:ahLst/>
              <a:cxnLst/>
              <a:rect l="l" t="t" r="r" b="b"/>
              <a:pathLst>
                <a:path w="993" h="575" extrusionOk="0">
                  <a:moveTo>
                    <a:pt x="621" y="1"/>
                  </a:moveTo>
                  <a:lnTo>
                    <a:pt x="1" y="359"/>
                  </a:lnTo>
                  <a:lnTo>
                    <a:pt x="370" y="575"/>
                  </a:lnTo>
                  <a:lnTo>
                    <a:pt x="992" y="217"/>
                  </a:lnTo>
                  <a:lnTo>
                    <a:pt x="62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956;p51">
              <a:extLst>
                <a:ext uri="{FF2B5EF4-FFF2-40B4-BE49-F238E27FC236}">
                  <a16:creationId xmlns:a16="http://schemas.microsoft.com/office/drawing/2014/main" id="{58C8C74A-466C-C69E-BCC0-A90CDB07AC09}"/>
                </a:ext>
              </a:extLst>
            </p:cNvPr>
            <p:cNvSpPr/>
            <p:nvPr/>
          </p:nvSpPr>
          <p:spPr>
            <a:xfrm>
              <a:off x="1567286" y="3377751"/>
              <a:ext cx="418780" cy="259959"/>
            </a:xfrm>
            <a:custGeom>
              <a:avLst/>
              <a:gdLst/>
              <a:ahLst/>
              <a:cxnLst/>
              <a:rect l="l" t="t" r="r" b="b"/>
              <a:pathLst>
                <a:path w="3354" h="2082" extrusionOk="0">
                  <a:moveTo>
                    <a:pt x="1" y="1"/>
                  </a:moveTo>
                  <a:lnTo>
                    <a:pt x="1" y="144"/>
                  </a:lnTo>
                  <a:lnTo>
                    <a:pt x="3353" y="2082"/>
                  </a:lnTo>
                  <a:lnTo>
                    <a:pt x="3353" y="1938"/>
                  </a:ln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957;p51">
              <a:extLst>
                <a:ext uri="{FF2B5EF4-FFF2-40B4-BE49-F238E27FC236}">
                  <a16:creationId xmlns:a16="http://schemas.microsoft.com/office/drawing/2014/main" id="{7EC6D1A4-B457-FE98-A88D-8C1A455D60B5}"/>
                </a:ext>
              </a:extLst>
            </p:cNvPr>
            <p:cNvSpPr/>
            <p:nvPr/>
          </p:nvSpPr>
          <p:spPr>
            <a:xfrm>
              <a:off x="1985941" y="3386866"/>
              <a:ext cx="403423" cy="250844"/>
            </a:xfrm>
            <a:custGeom>
              <a:avLst/>
              <a:gdLst/>
              <a:ahLst/>
              <a:cxnLst/>
              <a:rect l="l" t="t" r="r" b="b"/>
              <a:pathLst>
                <a:path w="3231" h="2009" extrusionOk="0">
                  <a:moveTo>
                    <a:pt x="3231" y="0"/>
                  </a:moveTo>
                  <a:lnTo>
                    <a:pt x="0" y="1865"/>
                  </a:lnTo>
                  <a:lnTo>
                    <a:pt x="0" y="2009"/>
                  </a:lnTo>
                  <a:lnTo>
                    <a:pt x="3231" y="144"/>
                  </a:lnTo>
                  <a:lnTo>
                    <a:pt x="323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958;p51">
              <a:extLst>
                <a:ext uri="{FF2B5EF4-FFF2-40B4-BE49-F238E27FC236}">
                  <a16:creationId xmlns:a16="http://schemas.microsoft.com/office/drawing/2014/main" id="{E94E5DB5-F962-276A-C8C1-9490D6E46000}"/>
                </a:ext>
              </a:extLst>
            </p:cNvPr>
            <p:cNvSpPr/>
            <p:nvPr/>
          </p:nvSpPr>
          <p:spPr>
            <a:xfrm>
              <a:off x="2327059" y="3308704"/>
              <a:ext cx="20852" cy="36959"/>
            </a:xfrm>
            <a:custGeom>
              <a:avLst/>
              <a:gdLst/>
              <a:ahLst/>
              <a:cxnLst/>
              <a:rect l="l" t="t" r="r" b="b"/>
              <a:pathLst>
                <a:path w="167" h="296" extrusionOk="0">
                  <a:moveTo>
                    <a:pt x="144" y="0"/>
                  </a:moveTo>
                  <a:lnTo>
                    <a:pt x="0" y="284"/>
                  </a:lnTo>
                  <a:lnTo>
                    <a:pt x="23" y="296"/>
                  </a:lnTo>
                  <a:lnTo>
                    <a:pt x="167" y="12"/>
                  </a:lnTo>
                  <a:lnTo>
                    <a:pt x="144"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959;p51">
              <a:extLst>
                <a:ext uri="{FF2B5EF4-FFF2-40B4-BE49-F238E27FC236}">
                  <a16:creationId xmlns:a16="http://schemas.microsoft.com/office/drawing/2014/main" id="{186B0542-B573-A1BA-30A2-DA5F4CD32ABA}"/>
                </a:ext>
              </a:extLst>
            </p:cNvPr>
            <p:cNvSpPr/>
            <p:nvPr/>
          </p:nvSpPr>
          <p:spPr>
            <a:xfrm>
              <a:off x="2307456" y="3303085"/>
              <a:ext cx="20352" cy="30091"/>
            </a:xfrm>
            <a:custGeom>
              <a:avLst/>
              <a:gdLst/>
              <a:ahLst/>
              <a:cxnLst/>
              <a:rect l="l" t="t" r="r" b="b"/>
              <a:pathLst>
                <a:path w="163" h="241" extrusionOk="0">
                  <a:moveTo>
                    <a:pt x="22" y="0"/>
                  </a:moveTo>
                  <a:lnTo>
                    <a:pt x="1" y="15"/>
                  </a:lnTo>
                  <a:lnTo>
                    <a:pt x="141" y="241"/>
                  </a:lnTo>
                  <a:lnTo>
                    <a:pt x="163" y="228"/>
                  </a:lnTo>
                  <a:lnTo>
                    <a:pt x="2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960;p51">
              <a:extLst>
                <a:ext uri="{FF2B5EF4-FFF2-40B4-BE49-F238E27FC236}">
                  <a16:creationId xmlns:a16="http://schemas.microsoft.com/office/drawing/2014/main" id="{08E450C5-F82B-E797-A908-F9C7AEBF1003}"/>
                </a:ext>
              </a:extLst>
            </p:cNvPr>
            <p:cNvSpPr/>
            <p:nvPr/>
          </p:nvSpPr>
          <p:spPr>
            <a:xfrm>
              <a:off x="2324686" y="3301212"/>
              <a:ext cx="5494" cy="87027"/>
            </a:xfrm>
            <a:custGeom>
              <a:avLst/>
              <a:gdLst/>
              <a:ahLst/>
              <a:cxnLst/>
              <a:rect l="l" t="t" r="r" b="b"/>
              <a:pathLst>
                <a:path w="44" h="697" extrusionOk="0">
                  <a:moveTo>
                    <a:pt x="0" y="1"/>
                  </a:moveTo>
                  <a:lnTo>
                    <a:pt x="0" y="684"/>
                  </a:lnTo>
                  <a:cubicBezTo>
                    <a:pt x="0" y="688"/>
                    <a:pt x="3" y="691"/>
                    <a:pt x="6" y="692"/>
                  </a:cubicBezTo>
                  <a:cubicBezTo>
                    <a:pt x="11" y="695"/>
                    <a:pt x="17" y="697"/>
                    <a:pt x="22" y="697"/>
                  </a:cubicBezTo>
                  <a:cubicBezTo>
                    <a:pt x="27" y="697"/>
                    <a:pt x="32" y="695"/>
                    <a:pt x="37" y="692"/>
                  </a:cubicBezTo>
                  <a:cubicBezTo>
                    <a:pt x="41" y="691"/>
                    <a:pt x="42" y="688"/>
                    <a:pt x="44" y="684"/>
                  </a:cubicBezTo>
                  <a:lnTo>
                    <a:pt x="4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961;p51">
              <a:extLst>
                <a:ext uri="{FF2B5EF4-FFF2-40B4-BE49-F238E27FC236}">
                  <a16:creationId xmlns:a16="http://schemas.microsoft.com/office/drawing/2014/main" id="{0EE53BEA-6476-BA64-601D-75974D5A85D2}"/>
                </a:ext>
              </a:extLst>
            </p:cNvPr>
            <p:cNvSpPr/>
            <p:nvPr/>
          </p:nvSpPr>
          <p:spPr>
            <a:xfrm>
              <a:off x="2315197" y="3235161"/>
              <a:ext cx="79411" cy="79161"/>
            </a:xfrm>
            <a:custGeom>
              <a:avLst/>
              <a:gdLst/>
              <a:ahLst/>
              <a:cxnLst/>
              <a:rect l="l" t="t" r="r" b="b"/>
              <a:pathLst>
                <a:path w="636" h="634" extrusionOk="0">
                  <a:moveTo>
                    <a:pt x="318" y="0"/>
                  </a:moveTo>
                  <a:cubicBezTo>
                    <a:pt x="143" y="0"/>
                    <a:pt x="1" y="142"/>
                    <a:pt x="1" y="318"/>
                  </a:cubicBezTo>
                  <a:cubicBezTo>
                    <a:pt x="1" y="492"/>
                    <a:pt x="143" y="634"/>
                    <a:pt x="318" y="634"/>
                  </a:cubicBezTo>
                  <a:cubicBezTo>
                    <a:pt x="494" y="634"/>
                    <a:pt x="636" y="492"/>
                    <a:pt x="636" y="318"/>
                  </a:cubicBezTo>
                  <a:cubicBezTo>
                    <a:pt x="636" y="142"/>
                    <a:pt x="494" y="0"/>
                    <a:pt x="318"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962;p51">
              <a:extLst>
                <a:ext uri="{FF2B5EF4-FFF2-40B4-BE49-F238E27FC236}">
                  <a16:creationId xmlns:a16="http://schemas.microsoft.com/office/drawing/2014/main" id="{7636D690-F2CD-5401-742B-9EBCF195F1E5}"/>
                </a:ext>
              </a:extLst>
            </p:cNvPr>
            <p:cNvSpPr/>
            <p:nvPr/>
          </p:nvSpPr>
          <p:spPr>
            <a:xfrm>
              <a:off x="2311201" y="3234912"/>
              <a:ext cx="74417" cy="79536"/>
            </a:xfrm>
            <a:custGeom>
              <a:avLst/>
              <a:gdLst/>
              <a:ahLst/>
              <a:cxnLst/>
              <a:rect l="l" t="t" r="r" b="b"/>
              <a:pathLst>
                <a:path w="596" h="637" extrusionOk="0">
                  <a:moveTo>
                    <a:pt x="351" y="1"/>
                  </a:moveTo>
                  <a:cubicBezTo>
                    <a:pt x="165" y="1"/>
                    <a:pt x="0" y="170"/>
                    <a:pt x="39" y="376"/>
                  </a:cubicBezTo>
                  <a:cubicBezTo>
                    <a:pt x="68" y="541"/>
                    <a:pt x="209" y="637"/>
                    <a:pt x="352" y="637"/>
                  </a:cubicBezTo>
                  <a:cubicBezTo>
                    <a:pt x="440" y="637"/>
                    <a:pt x="530" y="600"/>
                    <a:pt x="595" y="521"/>
                  </a:cubicBezTo>
                  <a:lnTo>
                    <a:pt x="595" y="521"/>
                  </a:lnTo>
                  <a:cubicBezTo>
                    <a:pt x="588" y="524"/>
                    <a:pt x="580" y="525"/>
                    <a:pt x="572" y="525"/>
                  </a:cubicBezTo>
                  <a:cubicBezTo>
                    <a:pt x="485" y="525"/>
                    <a:pt x="401" y="391"/>
                    <a:pt x="450" y="239"/>
                  </a:cubicBezTo>
                  <a:cubicBezTo>
                    <a:pt x="491" y="110"/>
                    <a:pt x="535" y="59"/>
                    <a:pt x="507" y="43"/>
                  </a:cubicBezTo>
                  <a:cubicBezTo>
                    <a:pt x="456" y="14"/>
                    <a:pt x="402" y="1"/>
                    <a:pt x="351"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963;p51">
              <a:extLst>
                <a:ext uri="{FF2B5EF4-FFF2-40B4-BE49-F238E27FC236}">
                  <a16:creationId xmlns:a16="http://schemas.microsoft.com/office/drawing/2014/main" id="{6821935B-0E1D-F72A-0726-167EBD2D02D8}"/>
                </a:ext>
              </a:extLst>
            </p:cNvPr>
            <p:cNvSpPr/>
            <p:nvPr/>
          </p:nvSpPr>
          <p:spPr>
            <a:xfrm>
              <a:off x="2264504" y="3258136"/>
              <a:ext cx="55937" cy="55688"/>
            </a:xfrm>
            <a:custGeom>
              <a:avLst/>
              <a:gdLst/>
              <a:ahLst/>
              <a:cxnLst/>
              <a:rect l="l" t="t" r="r" b="b"/>
              <a:pathLst>
                <a:path w="448" h="446" extrusionOk="0">
                  <a:moveTo>
                    <a:pt x="224" y="0"/>
                  </a:moveTo>
                  <a:cubicBezTo>
                    <a:pt x="101" y="0"/>
                    <a:pt x="1" y="100"/>
                    <a:pt x="1" y="224"/>
                  </a:cubicBezTo>
                  <a:cubicBezTo>
                    <a:pt x="1" y="346"/>
                    <a:pt x="101" y="446"/>
                    <a:pt x="224" y="446"/>
                  </a:cubicBezTo>
                  <a:cubicBezTo>
                    <a:pt x="347" y="446"/>
                    <a:pt x="447" y="346"/>
                    <a:pt x="447" y="224"/>
                  </a:cubicBezTo>
                  <a:cubicBezTo>
                    <a:pt x="447" y="100"/>
                    <a:pt x="347" y="0"/>
                    <a:pt x="224"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964;p51">
              <a:extLst>
                <a:ext uri="{FF2B5EF4-FFF2-40B4-BE49-F238E27FC236}">
                  <a16:creationId xmlns:a16="http://schemas.microsoft.com/office/drawing/2014/main" id="{8F53AD4C-28F0-3BFE-D1D6-FD522406CB7F}"/>
                </a:ext>
              </a:extLst>
            </p:cNvPr>
            <p:cNvSpPr/>
            <p:nvPr/>
          </p:nvSpPr>
          <p:spPr>
            <a:xfrm>
              <a:off x="2268374" y="3258136"/>
              <a:ext cx="58934" cy="55688"/>
            </a:xfrm>
            <a:custGeom>
              <a:avLst/>
              <a:gdLst/>
              <a:ahLst/>
              <a:cxnLst/>
              <a:rect l="l" t="t" r="r" b="b"/>
              <a:pathLst>
                <a:path w="472" h="446" extrusionOk="0">
                  <a:moveTo>
                    <a:pt x="193" y="0"/>
                  </a:moveTo>
                  <a:cubicBezTo>
                    <a:pt x="147" y="0"/>
                    <a:pt x="102" y="15"/>
                    <a:pt x="63" y="42"/>
                  </a:cubicBezTo>
                  <a:cubicBezTo>
                    <a:pt x="57" y="179"/>
                    <a:pt x="171" y="311"/>
                    <a:pt x="141" y="356"/>
                  </a:cubicBezTo>
                  <a:cubicBezTo>
                    <a:pt x="129" y="372"/>
                    <a:pt x="111" y="379"/>
                    <a:pt x="91" y="379"/>
                  </a:cubicBezTo>
                  <a:cubicBezTo>
                    <a:pt x="56" y="379"/>
                    <a:pt x="18" y="359"/>
                    <a:pt x="0" y="335"/>
                  </a:cubicBezTo>
                  <a:lnTo>
                    <a:pt x="0" y="335"/>
                  </a:lnTo>
                  <a:cubicBezTo>
                    <a:pt x="44" y="409"/>
                    <a:pt x="118" y="446"/>
                    <a:pt x="193" y="446"/>
                  </a:cubicBezTo>
                  <a:cubicBezTo>
                    <a:pt x="269" y="446"/>
                    <a:pt x="344" y="408"/>
                    <a:pt x="387" y="334"/>
                  </a:cubicBezTo>
                  <a:cubicBezTo>
                    <a:pt x="472" y="186"/>
                    <a:pt x="364" y="0"/>
                    <a:pt x="193"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965;p51">
              <a:extLst>
                <a:ext uri="{FF2B5EF4-FFF2-40B4-BE49-F238E27FC236}">
                  <a16:creationId xmlns:a16="http://schemas.microsoft.com/office/drawing/2014/main" id="{1120C1E0-0247-3625-C650-8967A1E478AF}"/>
                </a:ext>
              </a:extLst>
            </p:cNvPr>
            <p:cNvSpPr/>
            <p:nvPr/>
          </p:nvSpPr>
          <p:spPr>
            <a:xfrm>
              <a:off x="2269998" y="3204071"/>
              <a:ext cx="112499" cy="102260"/>
            </a:xfrm>
            <a:custGeom>
              <a:avLst/>
              <a:gdLst/>
              <a:ahLst/>
              <a:cxnLst/>
              <a:rect l="l" t="t" r="r" b="b"/>
              <a:pathLst>
                <a:path w="901" h="819" extrusionOk="0">
                  <a:moveTo>
                    <a:pt x="450" y="0"/>
                  </a:moveTo>
                  <a:cubicBezTo>
                    <a:pt x="265" y="0"/>
                    <a:pt x="97" y="127"/>
                    <a:pt x="53" y="316"/>
                  </a:cubicBezTo>
                  <a:cubicBezTo>
                    <a:pt x="0" y="535"/>
                    <a:pt x="137" y="755"/>
                    <a:pt x="357" y="808"/>
                  </a:cubicBezTo>
                  <a:cubicBezTo>
                    <a:pt x="389" y="815"/>
                    <a:pt x="420" y="819"/>
                    <a:pt x="451" y="819"/>
                  </a:cubicBezTo>
                  <a:cubicBezTo>
                    <a:pt x="636" y="819"/>
                    <a:pt x="804" y="692"/>
                    <a:pt x="849" y="503"/>
                  </a:cubicBezTo>
                  <a:cubicBezTo>
                    <a:pt x="901" y="284"/>
                    <a:pt x="765" y="64"/>
                    <a:pt x="544" y="11"/>
                  </a:cubicBezTo>
                  <a:cubicBezTo>
                    <a:pt x="513" y="4"/>
                    <a:pt x="481" y="0"/>
                    <a:pt x="450"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966;p51">
              <a:extLst>
                <a:ext uri="{FF2B5EF4-FFF2-40B4-BE49-F238E27FC236}">
                  <a16:creationId xmlns:a16="http://schemas.microsoft.com/office/drawing/2014/main" id="{7EDA061B-384E-9934-05BB-B6A806952A0F}"/>
                </a:ext>
              </a:extLst>
            </p:cNvPr>
            <p:cNvSpPr/>
            <p:nvPr/>
          </p:nvSpPr>
          <p:spPr>
            <a:xfrm>
              <a:off x="2269748" y="3211438"/>
              <a:ext cx="107380" cy="95643"/>
            </a:xfrm>
            <a:custGeom>
              <a:avLst/>
              <a:gdLst/>
              <a:ahLst/>
              <a:cxnLst/>
              <a:rect l="l" t="t" r="r" b="b"/>
              <a:pathLst>
                <a:path w="860" h="766" extrusionOk="0">
                  <a:moveTo>
                    <a:pt x="260" y="0"/>
                  </a:moveTo>
                  <a:cubicBezTo>
                    <a:pt x="238" y="13"/>
                    <a:pt x="218" y="27"/>
                    <a:pt x="199" y="43"/>
                  </a:cubicBezTo>
                  <a:lnTo>
                    <a:pt x="199" y="43"/>
                  </a:lnTo>
                  <a:cubicBezTo>
                    <a:pt x="218" y="27"/>
                    <a:pt x="238" y="13"/>
                    <a:pt x="260" y="0"/>
                  </a:cubicBezTo>
                  <a:close/>
                  <a:moveTo>
                    <a:pt x="199" y="43"/>
                  </a:moveTo>
                  <a:cubicBezTo>
                    <a:pt x="2" y="206"/>
                    <a:pt x="1" y="522"/>
                    <a:pt x="215" y="683"/>
                  </a:cubicBezTo>
                  <a:cubicBezTo>
                    <a:pt x="291" y="739"/>
                    <a:pt x="376" y="765"/>
                    <a:pt x="460" y="765"/>
                  </a:cubicBezTo>
                  <a:cubicBezTo>
                    <a:pt x="641" y="765"/>
                    <a:pt x="814" y="646"/>
                    <a:pt x="859" y="450"/>
                  </a:cubicBezTo>
                  <a:lnTo>
                    <a:pt x="859" y="450"/>
                  </a:lnTo>
                  <a:cubicBezTo>
                    <a:pt x="781" y="534"/>
                    <a:pt x="672" y="578"/>
                    <a:pt x="562" y="578"/>
                  </a:cubicBezTo>
                  <a:cubicBezTo>
                    <a:pt x="496" y="578"/>
                    <a:pt x="429" y="562"/>
                    <a:pt x="368" y="530"/>
                  </a:cubicBezTo>
                  <a:cubicBezTo>
                    <a:pt x="205" y="441"/>
                    <a:pt x="121" y="256"/>
                    <a:pt x="165" y="76"/>
                  </a:cubicBezTo>
                  <a:cubicBezTo>
                    <a:pt x="176" y="64"/>
                    <a:pt x="187" y="53"/>
                    <a:pt x="199" y="43"/>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967;p51">
              <a:extLst>
                <a:ext uri="{FF2B5EF4-FFF2-40B4-BE49-F238E27FC236}">
                  <a16:creationId xmlns:a16="http://schemas.microsoft.com/office/drawing/2014/main" id="{F5CD90E1-BCA3-70F8-F101-5326A0B55901}"/>
                </a:ext>
              </a:extLst>
            </p:cNvPr>
            <p:cNvSpPr/>
            <p:nvPr/>
          </p:nvSpPr>
          <p:spPr>
            <a:xfrm>
              <a:off x="1627219" y="3296343"/>
              <a:ext cx="21101" cy="36834"/>
            </a:xfrm>
            <a:custGeom>
              <a:avLst/>
              <a:gdLst/>
              <a:ahLst/>
              <a:cxnLst/>
              <a:rect l="l" t="t" r="r" b="b"/>
              <a:pathLst>
                <a:path w="169" h="295" extrusionOk="0">
                  <a:moveTo>
                    <a:pt x="146" y="0"/>
                  </a:moveTo>
                  <a:lnTo>
                    <a:pt x="1" y="283"/>
                  </a:lnTo>
                  <a:lnTo>
                    <a:pt x="24" y="295"/>
                  </a:lnTo>
                  <a:lnTo>
                    <a:pt x="169" y="12"/>
                  </a:lnTo>
                  <a:lnTo>
                    <a:pt x="14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968;p51">
              <a:extLst>
                <a:ext uri="{FF2B5EF4-FFF2-40B4-BE49-F238E27FC236}">
                  <a16:creationId xmlns:a16="http://schemas.microsoft.com/office/drawing/2014/main" id="{6A61A8FF-BF2E-2DF7-810A-D086DB07E1F1}"/>
                </a:ext>
              </a:extLst>
            </p:cNvPr>
            <p:cNvSpPr/>
            <p:nvPr/>
          </p:nvSpPr>
          <p:spPr>
            <a:xfrm>
              <a:off x="1609988" y="3293221"/>
              <a:ext cx="20477" cy="30091"/>
            </a:xfrm>
            <a:custGeom>
              <a:avLst/>
              <a:gdLst/>
              <a:ahLst/>
              <a:cxnLst/>
              <a:rect l="l" t="t" r="r" b="b"/>
              <a:pathLst>
                <a:path w="164" h="241" extrusionOk="0">
                  <a:moveTo>
                    <a:pt x="23" y="1"/>
                  </a:moveTo>
                  <a:lnTo>
                    <a:pt x="1" y="14"/>
                  </a:lnTo>
                  <a:lnTo>
                    <a:pt x="141" y="240"/>
                  </a:lnTo>
                  <a:lnTo>
                    <a:pt x="163" y="227"/>
                  </a:lnTo>
                  <a:lnTo>
                    <a:pt x="23"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969;p51">
              <a:extLst>
                <a:ext uri="{FF2B5EF4-FFF2-40B4-BE49-F238E27FC236}">
                  <a16:creationId xmlns:a16="http://schemas.microsoft.com/office/drawing/2014/main" id="{10887D7B-E50C-4851-8DD9-04B85D5AF823}"/>
                </a:ext>
              </a:extLst>
            </p:cNvPr>
            <p:cNvSpPr/>
            <p:nvPr/>
          </p:nvSpPr>
          <p:spPr>
            <a:xfrm>
              <a:off x="1627219" y="3291223"/>
              <a:ext cx="5619" cy="87027"/>
            </a:xfrm>
            <a:custGeom>
              <a:avLst/>
              <a:gdLst/>
              <a:ahLst/>
              <a:cxnLst/>
              <a:rect l="l" t="t" r="r" b="b"/>
              <a:pathLst>
                <a:path w="45" h="697" extrusionOk="0">
                  <a:moveTo>
                    <a:pt x="1" y="1"/>
                  </a:moveTo>
                  <a:lnTo>
                    <a:pt x="1" y="684"/>
                  </a:lnTo>
                  <a:cubicBezTo>
                    <a:pt x="1" y="688"/>
                    <a:pt x="3" y="691"/>
                    <a:pt x="6" y="692"/>
                  </a:cubicBezTo>
                  <a:cubicBezTo>
                    <a:pt x="11" y="695"/>
                    <a:pt x="17" y="697"/>
                    <a:pt x="22" y="697"/>
                  </a:cubicBezTo>
                  <a:cubicBezTo>
                    <a:pt x="27" y="697"/>
                    <a:pt x="32" y="695"/>
                    <a:pt x="37" y="692"/>
                  </a:cubicBezTo>
                  <a:cubicBezTo>
                    <a:pt x="41" y="691"/>
                    <a:pt x="43" y="688"/>
                    <a:pt x="44" y="684"/>
                  </a:cubicBezTo>
                  <a:lnTo>
                    <a:pt x="4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970;p51">
              <a:extLst>
                <a:ext uri="{FF2B5EF4-FFF2-40B4-BE49-F238E27FC236}">
                  <a16:creationId xmlns:a16="http://schemas.microsoft.com/office/drawing/2014/main" id="{EFFE85FD-6F78-1EE6-27A4-9DCDF17BB50D}"/>
                </a:ext>
              </a:extLst>
            </p:cNvPr>
            <p:cNvSpPr/>
            <p:nvPr/>
          </p:nvSpPr>
          <p:spPr>
            <a:xfrm>
              <a:off x="1617854" y="3225173"/>
              <a:ext cx="79411" cy="79286"/>
            </a:xfrm>
            <a:custGeom>
              <a:avLst/>
              <a:gdLst/>
              <a:ahLst/>
              <a:cxnLst/>
              <a:rect l="l" t="t" r="r" b="b"/>
              <a:pathLst>
                <a:path w="636" h="635" extrusionOk="0">
                  <a:moveTo>
                    <a:pt x="318" y="1"/>
                  </a:moveTo>
                  <a:cubicBezTo>
                    <a:pt x="142" y="1"/>
                    <a:pt x="0" y="143"/>
                    <a:pt x="0" y="317"/>
                  </a:cubicBezTo>
                  <a:cubicBezTo>
                    <a:pt x="0" y="492"/>
                    <a:pt x="142" y="634"/>
                    <a:pt x="318" y="634"/>
                  </a:cubicBezTo>
                  <a:cubicBezTo>
                    <a:pt x="493" y="634"/>
                    <a:pt x="635" y="492"/>
                    <a:pt x="635" y="317"/>
                  </a:cubicBezTo>
                  <a:cubicBezTo>
                    <a:pt x="635" y="143"/>
                    <a:pt x="493" y="1"/>
                    <a:pt x="318"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971;p51">
              <a:extLst>
                <a:ext uri="{FF2B5EF4-FFF2-40B4-BE49-F238E27FC236}">
                  <a16:creationId xmlns:a16="http://schemas.microsoft.com/office/drawing/2014/main" id="{5E2653FF-8619-68D0-CAEE-F1B378E55DA6}"/>
                </a:ext>
              </a:extLst>
            </p:cNvPr>
            <p:cNvSpPr/>
            <p:nvPr/>
          </p:nvSpPr>
          <p:spPr>
            <a:xfrm>
              <a:off x="1609114" y="3225173"/>
              <a:ext cx="79036" cy="79411"/>
            </a:xfrm>
            <a:custGeom>
              <a:avLst/>
              <a:gdLst/>
              <a:ahLst/>
              <a:cxnLst/>
              <a:rect l="l" t="t" r="r" b="b"/>
              <a:pathLst>
                <a:path w="633" h="636" extrusionOk="0">
                  <a:moveTo>
                    <a:pt x="388" y="1"/>
                  </a:moveTo>
                  <a:cubicBezTo>
                    <a:pt x="154" y="1"/>
                    <a:pt x="1" y="243"/>
                    <a:pt x="101" y="453"/>
                  </a:cubicBezTo>
                  <a:cubicBezTo>
                    <a:pt x="156" y="572"/>
                    <a:pt x="272" y="635"/>
                    <a:pt x="389" y="635"/>
                  </a:cubicBezTo>
                  <a:cubicBezTo>
                    <a:pt x="478" y="635"/>
                    <a:pt x="569" y="598"/>
                    <a:pt x="633" y="520"/>
                  </a:cubicBezTo>
                  <a:lnTo>
                    <a:pt x="633" y="520"/>
                  </a:lnTo>
                  <a:cubicBezTo>
                    <a:pt x="625" y="522"/>
                    <a:pt x="617" y="523"/>
                    <a:pt x="609" y="523"/>
                  </a:cubicBezTo>
                  <a:cubicBezTo>
                    <a:pt x="522" y="523"/>
                    <a:pt x="439" y="390"/>
                    <a:pt x="488" y="237"/>
                  </a:cubicBezTo>
                  <a:cubicBezTo>
                    <a:pt x="528" y="108"/>
                    <a:pt x="572" y="57"/>
                    <a:pt x="544" y="41"/>
                  </a:cubicBezTo>
                  <a:cubicBezTo>
                    <a:pt x="496" y="14"/>
                    <a:pt x="443" y="1"/>
                    <a:pt x="388"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972;p51">
              <a:extLst>
                <a:ext uri="{FF2B5EF4-FFF2-40B4-BE49-F238E27FC236}">
                  <a16:creationId xmlns:a16="http://schemas.microsoft.com/office/drawing/2014/main" id="{588E2666-FEA0-4BF3-38B7-CD40DC99BA32}"/>
                </a:ext>
              </a:extLst>
            </p:cNvPr>
            <p:cNvSpPr/>
            <p:nvPr/>
          </p:nvSpPr>
          <p:spPr>
            <a:xfrm>
              <a:off x="1567161" y="3248147"/>
              <a:ext cx="55812" cy="55688"/>
            </a:xfrm>
            <a:custGeom>
              <a:avLst/>
              <a:gdLst/>
              <a:ahLst/>
              <a:cxnLst/>
              <a:rect l="l" t="t" r="r" b="b"/>
              <a:pathLst>
                <a:path w="447" h="446" extrusionOk="0">
                  <a:moveTo>
                    <a:pt x="223" y="1"/>
                  </a:moveTo>
                  <a:cubicBezTo>
                    <a:pt x="100" y="1"/>
                    <a:pt x="0" y="101"/>
                    <a:pt x="0" y="224"/>
                  </a:cubicBezTo>
                  <a:cubicBezTo>
                    <a:pt x="0" y="346"/>
                    <a:pt x="100" y="446"/>
                    <a:pt x="223" y="446"/>
                  </a:cubicBezTo>
                  <a:cubicBezTo>
                    <a:pt x="347" y="446"/>
                    <a:pt x="447" y="346"/>
                    <a:pt x="447" y="224"/>
                  </a:cubicBezTo>
                  <a:cubicBezTo>
                    <a:pt x="447" y="101"/>
                    <a:pt x="347" y="1"/>
                    <a:pt x="223"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973;p51">
              <a:extLst>
                <a:ext uri="{FF2B5EF4-FFF2-40B4-BE49-F238E27FC236}">
                  <a16:creationId xmlns:a16="http://schemas.microsoft.com/office/drawing/2014/main" id="{4D2675B5-758D-560E-6937-8AFFCB7A1BF7}"/>
                </a:ext>
              </a:extLst>
            </p:cNvPr>
            <p:cNvSpPr/>
            <p:nvPr/>
          </p:nvSpPr>
          <p:spPr>
            <a:xfrm>
              <a:off x="1570907" y="3248147"/>
              <a:ext cx="58934" cy="55688"/>
            </a:xfrm>
            <a:custGeom>
              <a:avLst/>
              <a:gdLst/>
              <a:ahLst/>
              <a:cxnLst/>
              <a:rect l="l" t="t" r="r" b="b"/>
              <a:pathLst>
                <a:path w="472" h="446" extrusionOk="0">
                  <a:moveTo>
                    <a:pt x="193" y="1"/>
                  </a:moveTo>
                  <a:cubicBezTo>
                    <a:pt x="147" y="1"/>
                    <a:pt x="102" y="15"/>
                    <a:pt x="63" y="43"/>
                  </a:cubicBezTo>
                  <a:cubicBezTo>
                    <a:pt x="57" y="179"/>
                    <a:pt x="172" y="311"/>
                    <a:pt x="141" y="356"/>
                  </a:cubicBezTo>
                  <a:cubicBezTo>
                    <a:pt x="130" y="373"/>
                    <a:pt x="111" y="379"/>
                    <a:pt x="91" y="379"/>
                  </a:cubicBezTo>
                  <a:cubicBezTo>
                    <a:pt x="57" y="379"/>
                    <a:pt x="19" y="359"/>
                    <a:pt x="1" y="336"/>
                  </a:cubicBezTo>
                  <a:lnTo>
                    <a:pt x="1" y="336"/>
                  </a:lnTo>
                  <a:cubicBezTo>
                    <a:pt x="44" y="409"/>
                    <a:pt x="119" y="446"/>
                    <a:pt x="194" y="446"/>
                  </a:cubicBezTo>
                  <a:cubicBezTo>
                    <a:pt x="269" y="446"/>
                    <a:pt x="345" y="409"/>
                    <a:pt x="388" y="334"/>
                  </a:cubicBezTo>
                  <a:cubicBezTo>
                    <a:pt x="472" y="186"/>
                    <a:pt x="365" y="1"/>
                    <a:pt x="193"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974;p51">
              <a:extLst>
                <a:ext uri="{FF2B5EF4-FFF2-40B4-BE49-F238E27FC236}">
                  <a16:creationId xmlns:a16="http://schemas.microsoft.com/office/drawing/2014/main" id="{04546577-2F90-CC3B-1C1C-19AFCC2E6EF6}"/>
                </a:ext>
              </a:extLst>
            </p:cNvPr>
            <p:cNvSpPr/>
            <p:nvPr/>
          </p:nvSpPr>
          <p:spPr>
            <a:xfrm>
              <a:off x="1573779" y="3194832"/>
              <a:ext cx="112249" cy="102260"/>
            </a:xfrm>
            <a:custGeom>
              <a:avLst/>
              <a:gdLst/>
              <a:ahLst/>
              <a:cxnLst/>
              <a:rect l="l" t="t" r="r" b="b"/>
              <a:pathLst>
                <a:path w="899" h="819" extrusionOk="0">
                  <a:moveTo>
                    <a:pt x="450" y="1"/>
                  </a:moveTo>
                  <a:cubicBezTo>
                    <a:pt x="345" y="1"/>
                    <a:pt x="240" y="41"/>
                    <a:pt x="160" y="120"/>
                  </a:cubicBezTo>
                  <a:cubicBezTo>
                    <a:pt x="1" y="280"/>
                    <a:pt x="1" y="539"/>
                    <a:pt x="160" y="699"/>
                  </a:cubicBezTo>
                  <a:cubicBezTo>
                    <a:pt x="240" y="779"/>
                    <a:pt x="345" y="818"/>
                    <a:pt x="450" y="818"/>
                  </a:cubicBezTo>
                  <a:cubicBezTo>
                    <a:pt x="554" y="818"/>
                    <a:pt x="659" y="779"/>
                    <a:pt x="739" y="699"/>
                  </a:cubicBezTo>
                  <a:cubicBezTo>
                    <a:pt x="898" y="539"/>
                    <a:pt x="898" y="280"/>
                    <a:pt x="739" y="120"/>
                  </a:cubicBezTo>
                  <a:cubicBezTo>
                    <a:pt x="659" y="41"/>
                    <a:pt x="554" y="1"/>
                    <a:pt x="450"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975;p51">
              <a:extLst>
                <a:ext uri="{FF2B5EF4-FFF2-40B4-BE49-F238E27FC236}">
                  <a16:creationId xmlns:a16="http://schemas.microsoft.com/office/drawing/2014/main" id="{A2480E48-AB72-5241-6A02-1CC6DC848B4F}"/>
                </a:ext>
              </a:extLst>
            </p:cNvPr>
            <p:cNvSpPr/>
            <p:nvPr/>
          </p:nvSpPr>
          <p:spPr>
            <a:xfrm>
              <a:off x="1569658" y="3201449"/>
              <a:ext cx="110002" cy="95643"/>
            </a:xfrm>
            <a:custGeom>
              <a:avLst/>
              <a:gdLst/>
              <a:ahLst/>
              <a:cxnLst/>
              <a:rect l="l" t="t" r="r" b="b"/>
              <a:pathLst>
                <a:path w="881" h="766" extrusionOk="0">
                  <a:moveTo>
                    <a:pt x="282" y="1"/>
                  </a:moveTo>
                  <a:lnTo>
                    <a:pt x="282" y="1"/>
                  </a:lnTo>
                  <a:cubicBezTo>
                    <a:pt x="25" y="146"/>
                    <a:pt x="0" y="507"/>
                    <a:pt x="237" y="684"/>
                  </a:cubicBezTo>
                  <a:cubicBezTo>
                    <a:pt x="312" y="740"/>
                    <a:pt x="397" y="766"/>
                    <a:pt x="481" y="766"/>
                  </a:cubicBezTo>
                  <a:cubicBezTo>
                    <a:pt x="662" y="766"/>
                    <a:pt x="835" y="646"/>
                    <a:pt x="881" y="450"/>
                  </a:cubicBezTo>
                  <a:lnTo>
                    <a:pt x="881" y="450"/>
                  </a:lnTo>
                  <a:cubicBezTo>
                    <a:pt x="807" y="535"/>
                    <a:pt x="703" y="579"/>
                    <a:pt x="598" y="579"/>
                  </a:cubicBezTo>
                  <a:cubicBezTo>
                    <a:pt x="519" y="579"/>
                    <a:pt x="440" y="554"/>
                    <a:pt x="373" y="504"/>
                  </a:cubicBezTo>
                  <a:cubicBezTo>
                    <a:pt x="215" y="385"/>
                    <a:pt x="176" y="166"/>
                    <a:pt x="282"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976;p51">
              <a:extLst>
                <a:ext uri="{FF2B5EF4-FFF2-40B4-BE49-F238E27FC236}">
                  <a16:creationId xmlns:a16="http://schemas.microsoft.com/office/drawing/2014/main" id="{D00AE424-7D17-A82E-0287-C929F928BDE4}"/>
                </a:ext>
              </a:extLst>
            </p:cNvPr>
            <p:cNvSpPr/>
            <p:nvPr/>
          </p:nvSpPr>
          <p:spPr>
            <a:xfrm>
              <a:off x="1753452" y="3037633"/>
              <a:ext cx="325635" cy="474593"/>
            </a:xfrm>
            <a:custGeom>
              <a:avLst/>
              <a:gdLst/>
              <a:ahLst/>
              <a:cxnLst/>
              <a:rect l="l" t="t" r="r" b="b"/>
              <a:pathLst>
                <a:path w="2608" h="3801" extrusionOk="0">
                  <a:moveTo>
                    <a:pt x="0" y="0"/>
                  </a:moveTo>
                  <a:lnTo>
                    <a:pt x="0" y="2296"/>
                  </a:lnTo>
                  <a:lnTo>
                    <a:pt x="2608" y="3801"/>
                  </a:lnTo>
                  <a:lnTo>
                    <a:pt x="2608" y="1507"/>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977;p51">
              <a:extLst>
                <a:ext uri="{FF2B5EF4-FFF2-40B4-BE49-F238E27FC236}">
                  <a16:creationId xmlns:a16="http://schemas.microsoft.com/office/drawing/2014/main" id="{347C325F-94CB-3114-0D28-734B7DC11564}"/>
                </a:ext>
              </a:extLst>
            </p:cNvPr>
            <p:cNvSpPr/>
            <p:nvPr/>
          </p:nvSpPr>
          <p:spPr>
            <a:xfrm>
              <a:off x="1660307" y="3216682"/>
              <a:ext cx="325760" cy="349358"/>
            </a:xfrm>
            <a:custGeom>
              <a:avLst/>
              <a:gdLst/>
              <a:ahLst/>
              <a:cxnLst/>
              <a:rect l="l" t="t" r="r" b="b"/>
              <a:pathLst>
                <a:path w="2609" h="2798" extrusionOk="0">
                  <a:moveTo>
                    <a:pt x="1" y="0"/>
                  </a:moveTo>
                  <a:lnTo>
                    <a:pt x="1" y="1291"/>
                  </a:lnTo>
                  <a:lnTo>
                    <a:pt x="2608" y="2798"/>
                  </a:lnTo>
                  <a:lnTo>
                    <a:pt x="2608" y="1507"/>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978;p51">
              <a:extLst>
                <a:ext uri="{FF2B5EF4-FFF2-40B4-BE49-F238E27FC236}">
                  <a16:creationId xmlns:a16="http://schemas.microsoft.com/office/drawing/2014/main" id="{D452F917-9572-2847-BCBB-7BD715234D9F}"/>
                </a:ext>
              </a:extLst>
            </p:cNvPr>
            <p:cNvSpPr/>
            <p:nvPr/>
          </p:nvSpPr>
          <p:spPr>
            <a:xfrm>
              <a:off x="1660307" y="3216682"/>
              <a:ext cx="325760" cy="241979"/>
            </a:xfrm>
            <a:custGeom>
              <a:avLst/>
              <a:gdLst/>
              <a:ahLst/>
              <a:cxnLst/>
              <a:rect l="l" t="t" r="r" b="b"/>
              <a:pathLst>
                <a:path w="2609" h="1938" extrusionOk="0">
                  <a:moveTo>
                    <a:pt x="1" y="0"/>
                  </a:moveTo>
                  <a:lnTo>
                    <a:pt x="1" y="431"/>
                  </a:lnTo>
                  <a:lnTo>
                    <a:pt x="2608" y="1938"/>
                  </a:lnTo>
                  <a:lnTo>
                    <a:pt x="2608" y="1507"/>
                  </a:lnTo>
                  <a:lnTo>
                    <a:pt x="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979;p51">
              <a:extLst>
                <a:ext uri="{FF2B5EF4-FFF2-40B4-BE49-F238E27FC236}">
                  <a16:creationId xmlns:a16="http://schemas.microsoft.com/office/drawing/2014/main" id="{9BB72426-FEED-C614-BB22-9992D5A2F611}"/>
                </a:ext>
              </a:extLst>
            </p:cNvPr>
            <p:cNvSpPr/>
            <p:nvPr/>
          </p:nvSpPr>
          <p:spPr>
            <a:xfrm>
              <a:off x="1753452" y="3037633"/>
              <a:ext cx="325635" cy="241854"/>
            </a:xfrm>
            <a:custGeom>
              <a:avLst/>
              <a:gdLst/>
              <a:ahLst/>
              <a:cxnLst/>
              <a:rect l="l" t="t" r="r" b="b"/>
              <a:pathLst>
                <a:path w="2608" h="1937" extrusionOk="0">
                  <a:moveTo>
                    <a:pt x="0" y="0"/>
                  </a:moveTo>
                  <a:lnTo>
                    <a:pt x="0" y="431"/>
                  </a:lnTo>
                  <a:lnTo>
                    <a:pt x="2608" y="1936"/>
                  </a:lnTo>
                  <a:lnTo>
                    <a:pt x="2608" y="1507"/>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980;p51">
              <a:extLst>
                <a:ext uri="{FF2B5EF4-FFF2-40B4-BE49-F238E27FC236}">
                  <a16:creationId xmlns:a16="http://schemas.microsoft.com/office/drawing/2014/main" id="{BB390534-B8EC-37BB-EA4B-82CE03C5E658}"/>
                </a:ext>
              </a:extLst>
            </p:cNvPr>
            <p:cNvSpPr/>
            <p:nvPr/>
          </p:nvSpPr>
          <p:spPr>
            <a:xfrm>
              <a:off x="2078962" y="3100188"/>
              <a:ext cx="217381" cy="412038"/>
            </a:xfrm>
            <a:custGeom>
              <a:avLst/>
              <a:gdLst/>
              <a:ahLst/>
              <a:cxnLst/>
              <a:rect l="l" t="t" r="r" b="b"/>
              <a:pathLst>
                <a:path w="1741" h="3300" extrusionOk="0">
                  <a:moveTo>
                    <a:pt x="1741" y="1"/>
                  </a:moveTo>
                  <a:lnTo>
                    <a:pt x="1" y="1006"/>
                  </a:lnTo>
                  <a:lnTo>
                    <a:pt x="1" y="3300"/>
                  </a:lnTo>
                  <a:lnTo>
                    <a:pt x="1741" y="2296"/>
                  </a:lnTo>
                  <a:lnTo>
                    <a:pt x="17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981;p51">
              <a:extLst>
                <a:ext uri="{FF2B5EF4-FFF2-40B4-BE49-F238E27FC236}">
                  <a16:creationId xmlns:a16="http://schemas.microsoft.com/office/drawing/2014/main" id="{8ACFF736-BCAE-CEAC-5FB9-BB58005BB8AD}"/>
                </a:ext>
              </a:extLst>
            </p:cNvPr>
            <p:cNvSpPr/>
            <p:nvPr/>
          </p:nvSpPr>
          <p:spPr>
            <a:xfrm>
              <a:off x="1985941" y="3315196"/>
              <a:ext cx="93146" cy="250844"/>
            </a:xfrm>
            <a:custGeom>
              <a:avLst/>
              <a:gdLst/>
              <a:ahLst/>
              <a:cxnLst/>
              <a:rect l="l" t="t" r="r" b="b"/>
              <a:pathLst>
                <a:path w="746" h="2009" extrusionOk="0">
                  <a:moveTo>
                    <a:pt x="746" y="0"/>
                  </a:moveTo>
                  <a:lnTo>
                    <a:pt x="0" y="718"/>
                  </a:lnTo>
                  <a:lnTo>
                    <a:pt x="0" y="2009"/>
                  </a:lnTo>
                  <a:lnTo>
                    <a:pt x="746" y="1578"/>
                  </a:lnTo>
                  <a:lnTo>
                    <a:pt x="7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982;p51">
              <a:extLst>
                <a:ext uri="{FF2B5EF4-FFF2-40B4-BE49-F238E27FC236}">
                  <a16:creationId xmlns:a16="http://schemas.microsoft.com/office/drawing/2014/main" id="{20BD5996-0380-A3DA-AADA-3E1C8272E73E}"/>
                </a:ext>
              </a:extLst>
            </p:cNvPr>
            <p:cNvSpPr/>
            <p:nvPr/>
          </p:nvSpPr>
          <p:spPr>
            <a:xfrm>
              <a:off x="2078962" y="3037633"/>
              <a:ext cx="217381" cy="188164"/>
            </a:xfrm>
            <a:custGeom>
              <a:avLst/>
              <a:gdLst/>
              <a:ahLst/>
              <a:cxnLst/>
              <a:rect l="l" t="t" r="r" b="b"/>
              <a:pathLst>
                <a:path w="1741" h="1507" extrusionOk="0">
                  <a:moveTo>
                    <a:pt x="871" y="0"/>
                  </a:moveTo>
                  <a:lnTo>
                    <a:pt x="1" y="1507"/>
                  </a:lnTo>
                  <a:lnTo>
                    <a:pt x="1741" y="502"/>
                  </a:lnTo>
                  <a:lnTo>
                    <a:pt x="87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983;p51">
              <a:extLst>
                <a:ext uri="{FF2B5EF4-FFF2-40B4-BE49-F238E27FC236}">
                  <a16:creationId xmlns:a16="http://schemas.microsoft.com/office/drawing/2014/main" id="{0D77649F-0DB9-222F-9C70-B2C8617B04C5}"/>
                </a:ext>
              </a:extLst>
            </p:cNvPr>
            <p:cNvSpPr/>
            <p:nvPr/>
          </p:nvSpPr>
          <p:spPr>
            <a:xfrm>
              <a:off x="2063604" y="3024148"/>
              <a:ext cx="124111" cy="228494"/>
            </a:xfrm>
            <a:custGeom>
              <a:avLst/>
              <a:gdLst/>
              <a:ahLst/>
              <a:cxnLst/>
              <a:rect l="l" t="t" r="r" b="b"/>
              <a:pathLst>
                <a:path w="994" h="1830" extrusionOk="0">
                  <a:moveTo>
                    <a:pt x="994" y="1"/>
                  </a:moveTo>
                  <a:lnTo>
                    <a:pt x="0" y="1722"/>
                  </a:lnTo>
                  <a:lnTo>
                    <a:pt x="0" y="1829"/>
                  </a:lnTo>
                  <a:lnTo>
                    <a:pt x="994" y="108"/>
                  </a:lnTo>
                  <a:lnTo>
                    <a:pt x="99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984;p51">
              <a:extLst>
                <a:ext uri="{FF2B5EF4-FFF2-40B4-BE49-F238E27FC236}">
                  <a16:creationId xmlns:a16="http://schemas.microsoft.com/office/drawing/2014/main" id="{DD8591B9-116E-D8C3-E03D-59E5419B6AB8}"/>
                </a:ext>
              </a:extLst>
            </p:cNvPr>
            <p:cNvSpPr/>
            <p:nvPr/>
          </p:nvSpPr>
          <p:spPr>
            <a:xfrm>
              <a:off x="2063604" y="3024148"/>
              <a:ext cx="124111" cy="228494"/>
            </a:xfrm>
            <a:custGeom>
              <a:avLst/>
              <a:gdLst/>
              <a:ahLst/>
              <a:cxnLst/>
              <a:rect l="l" t="t" r="r" b="b"/>
              <a:pathLst>
                <a:path w="994" h="1830" extrusionOk="0">
                  <a:moveTo>
                    <a:pt x="994" y="1"/>
                  </a:moveTo>
                  <a:lnTo>
                    <a:pt x="0" y="1722"/>
                  </a:lnTo>
                  <a:lnTo>
                    <a:pt x="0" y="1829"/>
                  </a:lnTo>
                  <a:lnTo>
                    <a:pt x="994" y="108"/>
                  </a:lnTo>
                  <a:lnTo>
                    <a:pt x="99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985;p51">
              <a:extLst>
                <a:ext uri="{FF2B5EF4-FFF2-40B4-BE49-F238E27FC236}">
                  <a16:creationId xmlns:a16="http://schemas.microsoft.com/office/drawing/2014/main" id="{F3FA5013-5F25-5D16-B606-B6AD6A1EA8A5}"/>
                </a:ext>
              </a:extLst>
            </p:cNvPr>
            <p:cNvSpPr/>
            <p:nvPr/>
          </p:nvSpPr>
          <p:spPr>
            <a:xfrm>
              <a:off x="1737845" y="2836234"/>
              <a:ext cx="449995" cy="403173"/>
            </a:xfrm>
            <a:custGeom>
              <a:avLst/>
              <a:gdLst/>
              <a:ahLst/>
              <a:cxnLst/>
              <a:rect l="l" t="t" r="r" b="b"/>
              <a:pathLst>
                <a:path w="3604" h="3229" extrusionOk="0">
                  <a:moveTo>
                    <a:pt x="995" y="1"/>
                  </a:moveTo>
                  <a:lnTo>
                    <a:pt x="1" y="1722"/>
                  </a:lnTo>
                  <a:lnTo>
                    <a:pt x="2609" y="3229"/>
                  </a:lnTo>
                  <a:lnTo>
                    <a:pt x="3604" y="1507"/>
                  </a:lnTo>
                  <a:lnTo>
                    <a:pt x="995" y="1"/>
                  </a:lnTo>
                  <a:close/>
                </a:path>
              </a:pathLst>
            </a:custGeom>
            <a:solidFill>
              <a:schemeClr val="tx2">
                <a:lumMod val="7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986;p51">
              <a:extLst>
                <a:ext uri="{FF2B5EF4-FFF2-40B4-BE49-F238E27FC236}">
                  <a16:creationId xmlns:a16="http://schemas.microsoft.com/office/drawing/2014/main" id="{E390AF3A-5CD2-48B1-0BD9-F261821D8AA8}"/>
                </a:ext>
              </a:extLst>
            </p:cNvPr>
            <p:cNvSpPr/>
            <p:nvPr/>
          </p:nvSpPr>
          <p:spPr>
            <a:xfrm>
              <a:off x="1737845" y="3050993"/>
              <a:ext cx="325885" cy="201649"/>
            </a:xfrm>
            <a:custGeom>
              <a:avLst/>
              <a:gdLst/>
              <a:ahLst/>
              <a:cxnLst/>
              <a:rect l="l" t="t" r="r" b="b"/>
              <a:pathLst>
                <a:path w="2610" h="1615" extrusionOk="0">
                  <a:moveTo>
                    <a:pt x="1" y="1"/>
                  </a:moveTo>
                  <a:lnTo>
                    <a:pt x="1" y="108"/>
                  </a:lnTo>
                  <a:lnTo>
                    <a:pt x="2609" y="1614"/>
                  </a:lnTo>
                  <a:lnTo>
                    <a:pt x="2609" y="1507"/>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987;p51">
              <a:extLst>
                <a:ext uri="{FF2B5EF4-FFF2-40B4-BE49-F238E27FC236}">
                  <a16:creationId xmlns:a16="http://schemas.microsoft.com/office/drawing/2014/main" id="{219F3CAE-8FF8-3528-543B-7065FC0AD755}"/>
                </a:ext>
              </a:extLst>
            </p:cNvPr>
            <p:cNvSpPr/>
            <p:nvPr/>
          </p:nvSpPr>
          <p:spPr>
            <a:xfrm>
              <a:off x="1737845" y="3050993"/>
              <a:ext cx="325885" cy="201649"/>
            </a:xfrm>
            <a:custGeom>
              <a:avLst/>
              <a:gdLst/>
              <a:ahLst/>
              <a:cxnLst/>
              <a:rect l="l" t="t" r="r" b="b"/>
              <a:pathLst>
                <a:path w="2610" h="1615" extrusionOk="0">
                  <a:moveTo>
                    <a:pt x="1" y="1"/>
                  </a:moveTo>
                  <a:lnTo>
                    <a:pt x="1" y="108"/>
                  </a:lnTo>
                  <a:lnTo>
                    <a:pt x="2609" y="1614"/>
                  </a:lnTo>
                  <a:lnTo>
                    <a:pt x="2609" y="1507"/>
                  </a:ln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988;p51">
              <a:extLst>
                <a:ext uri="{FF2B5EF4-FFF2-40B4-BE49-F238E27FC236}">
                  <a16:creationId xmlns:a16="http://schemas.microsoft.com/office/drawing/2014/main" id="{8E6AB5BD-03CE-DA5F-A3E9-1C1523F3A532}"/>
                </a:ext>
              </a:extLst>
            </p:cNvPr>
            <p:cNvSpPr/>
            <p:nvPr/>
          </p:nvSpPr>
          <p:spPr>
            <a:xfrm>
              <a:off x="2187590" y="3024148"/>
              <a:ext cx="135973" cy="85279"/>
            </a:xfrm>
            <a:custGeom>
              <a:avLst/>
              <a:gdLst/>
              <a:ahLst/>
              <a:cxnLst/>
              <a:rect l="l" t="t" r="r" b="b"/>
              <a:pathLst>
                <a:path w="1089" h="683" extrusionOk="0">
                  <a:moveTo>
                    <a:pt x="1" y="1"/>
                  </a:moveTo>
                  <a:lnTo>
                    <a:pt x="1" y="108"/>
                  </a:lnTo>
                  <a:lnTo>
                    <a:pt x="994" y="682"/>
                  </a:lnTo>
                  <a:lnTo>
                    <a:pt x="1088" y="629"/>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989;p51">
              <a:extLst>
                <a:ext uri="{FF2B5EF4-FFF2-40B4-BE49-F238E27FC236}">
                  <a16:creationId xmlns:a16="http://schemas.microsoft.com/office/drawing/2014/main" id="{B6733677-4735-479F-A05B-9DA2146AE161}"/>
                </a:ext>
              </a:extLst>
            </p:cNvPr>
            <p:cNvSpPr/>
            <p:nvPr/>
          </p:nvSpPr>
          <p:spPr>
            <a:xfrm>
              <a:off x="2187590" y="3024148"/>
              <a:ext cx="135973" cy="85279"/>
            </a:xfrm>
            <a:custGeom>
              <a:avLst/>
              <a:gdLst/>
              <a:ahLst/>
              <a:cxnLst/>
              <a:rect l="l" t="t" r="r" b="b"/>
              <a:pathLst>
                <a:path w="1089" h="683" extrusionOk="0">
                  <a:moveTo>
                    <a:pt x="1" y="1"/>
                  </a:moveTo>
                  <a:lnTo>
                    <a:pt x="1" y="108"/>
                  </a:lnTo>
                  <a:lnTo>
                    <a:pt x="994" y="682"/>
                  </a:lnTo>
                  <a:lnTo>
                    <a:pt x="1088" y="629"/>
                  </a:ln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990;p51">
              <a:extLst>
                <a:ext uri="{FF2B5EF4-FFF2-40B4-BE49-F238E27FC236}">
                  <a16:creationId xmlns:a16="http://schemas.microsoft.com/office/drawing/2014/main" id="{3D069577-B6E1-2F74-B6D5-3F7766A6625A}"/>
                </a:ext>
              </a:extLst>
            </p:cNvPr>
            <p:cNvSpPr/>
            <p:nvPr/>
          </p:nvSpPr>
          <p:spPr>
            <a:xfrm>
              <a:off x="2296218" y="3100188"/>
              <a:ext cx="15483" cy="9240"/>
            </a:xfrm>
            <a:custGeom>
              <a:avLst/>
              <a:gdLst/>
              <a:ahLst/>
              <a:cxnLst/>
              <a:rect l="l" t="t" r="r" b="b"/>
              <a:pathLst>
                <a:path w="124" h="74" extrusionOk="0">
                  <a:moveTo>
                    <a:pt x="1" y="1"/>
                  </a:moveTo>
                  <a:lnTo>
                    <a:pt x="1" y="73"/>
                  </a:lnTo>
                  <a:lnTo>
                    <a:pt x="124" y="73"/>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991;p51">
              <a:extLst>
                <a:ext uri="{FF2B5EF4-FFF2-40B4-BE49-F238E27FC236}">
                  <a16:creationId xmlns:a16="http://schemas.microsoft.com/office/drawing/2014/main" id="{0E4D87AD-107A-0E76-24A5-74007B30CAF5}"/>
                </a:ext>
              </a:extLst>
            </p:cNvPr>
            <p:cNvSpPr/>
            <p:nvPr/>
          </p:nvSpPr>
          <p:spPr>
            <a:xfrm>
              <a:off x="2296218" y="3100188"/>
              <a:ext cx="15483" cy="9240"/>
            </a:xfrm>
            <a:custGeom>
              <a:avLst/>
              <a:gdLst/>
              <a:ahLst/>
              <a:cxnLst/>
              <a:rect l="l" t="t" r="r" b="b"/>
              <a:pathLst>
                <a:path w="124" h="74" extrusionOk="0">
                  <a:moveTo>
                    <a:pt x="1" y="1"/>
                  </a:moveTo>
                  <a:lnTo>
                    <a:pt x="1" y="73"/>
                  </a:lnTo>
                  <a:lnTo>
                    <a:pt x="124" y="73"/>
                  </a:ln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992;p51">
              <a:extLst>
                <a:ext uri="{FF2B5EF4-FFF2-40B4-BE49-F238E27FC236}">
                  <a16:creationId xmlns:a16="http://schemas.microsoft.com/office/drawing/2014/main" id="{ADC8FA59-3720-6F43-D2C6-2AC199C4CEC5}"/>
                </a:ext>
              </a:extLst>
            </p:cNvPr>
            <p:cNvSpPr/>
            <p:nvPr/>
          </p:nvSpPr>
          <p:spPr>
            <a:xfrm>
              <a:off x="1803271" y="2962593"/>
              <a:ext cx="74292" cy="128856"/>
            </a:xfrm>
            <a:custGeom>
              <a:avLst/>
              <a:gdLst/>
              <a:ahLst/>
              <a:cxnLst/>
              <a:rect l="l" t="t" r="r" b="b"/>
              <a:pathLst>
                <a:path w="595" h="1032" extrusionOk="0">
                  <a:moveTo>
                    <a:pt x="299" y="1"/>
                  </a:moveTo>
                  <a:lnTo>
                    <a:pt x="0" y="172"/>
                  </a:lnTo>
                  <a:lnTo>
                    <a:pt x="0" y="688"/>
                  </a:lnTo>
                  <a:lnTo>
                    <a:pt x="595" y="1032"/>
                  </a:lnTo>
                  <a:lnTo>
                    <a:pt x="595" y="514"/>
                  </a:lnTo>
                  <a:lnTo>
                    <a:pt x="29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993;p51">
              <a:extLst>
                <a:ext uri="{FF2B5EF4-FFF2-40B4-BE49-F238E27FC236}">
                  <a16:creationId xmlns:a16="http://schemas.microsoft.com/office/drawing/2014/main" id="{A3F86EFE-5E93-5566-096C-1A5BBA4B78B3}"/>
                </a:ext>
              </a:extLst>
            </p:cNvPr>
            <p:cNvSpPr/>
            <p:nvPr/>
          </p:nvSpPr>
          <p:spPr>
            <a:xfrm>
              <a:off x="1788787" y="2955725"/>
              <a:ext cx="51817" cy="33462"/>
            </a:xfrm>
            <a:custGeom>
              <a:avLst/>
              <a:gdLst/>
              <a:ahLst/>
              <a:cxnLst/>
              <a:rect l="l" t="t" r="r" b="b"/>
              <a:pathLst>
                <a:path w="415" h="268" extrusionOk="0">
                  <a:moveTo>
                    <a:pt x="415" y="1"/>
                  </a:moveTo>
                  <a:lnTo>
                    <a:pt x="0" y="240"/>
                  </a:lnTo>
                  <a:lnTo>
                    <a:pt x="48" y="268"/>
                  </a:lnTo>
                  <a:lnTo>
                    <a:pt x="415" y="56"/>
                  </a:lnTo>
                  <a:lnTo>
                    <a:pt x="41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994;p51">
              <a:extLst>
                <a:ext uri="{FF2B5EF4-FFF2-40B4-BE49-F238E27FC236}">
                  <a16:creationId xmlns:a16="http://schemas.microsoft.com/office/drawing/2014/main" id="{F3629A27-92E0-AD71-9FFE-F4E00A9565E8}"/>
                </a:ext>
              </a:extLst>
            </p:cNvPr>
            <p:cNvSpPr/>
            <p:nvPr/>
          </p:nvSpPr>
          <p:spPr>
            <a:xfrm>
              <a:off x="1877438" y="2994307"/>
              <a:ext cx="56062" cy="97141"/>
            </a:xfrm>
            <a:custGeom>
              <a:avLst/>
              <a:gdLst/>
              <a:ahLst/>
              <a:cxnLst/>
              <a:rect l="l" t="t" r="r" b="b"/>
              <a:pathLst>
                <a:path w="449" h="778" extrusionOk="0">
                  <a:moveTo>
                    <a:pt x="449" y="1"/>
                  </a:moveTo>
                  <a:lnTo>
                    <a:pt x="1" y="259"/>
                  </a:lnTo>
                  <a:lnTo>
                    <a:pt x="1" y="778"/>
                  </a:lnTo>
                  <a:lnTo>
                    <a:pt x="296" y="263"/>
                  </a:lnTo>
                  <a:lnTo>
                    <a:pt x="44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995;p51">
              <a:extLst>
                <a:ext uri="{FF2B5EF4-FFF2-40B4-BE49-F238E27FC236}">
                  <a16:creationId xmlns:a16="http://schemas.microsoft.com/office/drawing/2014/main" id="{FF019091-61DD-110B-9229-0C09BD84E051}"/>
                </a:ext>
              </a:extLst>
            </p:cNvPr>
            <p:cNvSpPr/>
            <p:nvPr/>
          </p:nvSpPr>
          <p:spPr>
            <a:xfrm>
              <a:off x="1794656" y="2984068"/>
              <a:ext cx="8740" cy="5119"/>
            </a:xfrm>
            <a:custGeom>
              <a:avLst/>
              <a:gdLst/>
              <a:ahLst/>
              <a:cxnLst/>
              <a:rect l="l" t="t" r="r" b="b"/>
              <a:pathLst>
                <a:path w="70" h="41" extrusionOk="0">
                  <a:moveTo>
                    <a:pt x="69" y="0"/>
                  </a:moveTo>
                  <a:lnTo>
                    <a:pt x="1" y="41"/>
                  </a:lnTo>
                  <a:lnTo>
                    <a:pt x="69" y="41"/>
                  </a:lnTo>
                  <a:lnTo>
                    <a:pt x="6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996;p51">
              <a:extLst>
                <a:ext uri="{FF2B5EF4-FFF2-40B4-BE49-F238E27FC236}">
                  <a16:creationId xmlns:a16="http://schemas.microsoft.com/office/drawing/2014/main" id="{F3CC6755-6CDE-64D4-40B9-A90774E2205B}"/>
                </a:ext>
              </a:extLst>
            </p:cNvPr>
            <p:cNvSpPr/>
            <p:nvPr/>
          </p:nvSpPr>
          <p:spPr>
            <a:xfrm>
              <a:off x="1840479" y="2955725"/>
              <a:ext cx="51567" cy="89649"/>
            </a:xfrm>
            <a:custGeom>
              <a:avLst/>
              <a:gdLst/>
              <a:ahLst/>
              <a:cxnLst/>
              <a:rect l="l" t="t" r="r" b="b"/>
              <a:pathLst>
                <a:path w="413" h="718" extrusionOk="0">
                  <a:moveTo>
                    <a:pt x="1" y="1"/>
                  </a:moveTo>
                  <a:lnTo>
                    <a:pt x="1" y="56"/>
                  </a:lnTo>
                  <a:lnTo>
                    <a:pt x="368" y="691"/>
                  </a:lnTo>
                  <a:lnTo>
                    <a:pt x="413" y="717"/>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997;p51">
              <a:extLst>
                <a:ext uri="{FF2B5EF4-FFF2-40B4-BE49-F238E27FC236}">
                  <a16:creationId xmlns:a16="http://schemas.microsoft.com/office/drawing/2014/main" id="{3BD4464B-3592-CAEC-F3DF-B43EE18EB186}"/>
                </a:ext>
              </a:extLst>
            </p:cNvPr>
            <p:cNvSpPr/>
            <p:nvPr/>
          </p:nvSpPr>
          <p:spPr>
            <a:xfrm>
              <a:off x="1840479" y="2955725"/>
              <a:ext cx="51567" cy="89649"/>
            </a:xfrm>
            <a:custGeom>
              <a:avLst/>
              <a:gdLst/>
              <a:ahLst/>
              <a:cxnLst/>
              <a:rect l="l" t="t" r="r" b="b"/>
              <a:pathLst>
                <a:path w="413" h="718" extrusionOk="0">
                  <a:moveTo>
                    <a:pt x="1" y="1"/>
                  </a:moveTo>
                  <a:lnTo>
                    <a:pt x="1" y="56"/>
                  </a:lnTo>
                  <a:lnTo>
                    <a:pt x="368" y="691"/>
                  </a:lnTo>
                  <a:lnTo>
                    <a:pt x="413" y="717"/>
                  </a:ln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998;p51">
              <a:extLst>
                <a:ext uri="{FF2B5EF4-FFF2-40B4-BE49-F238E27FC236}">
                  <a16:creationId xmlns:a16="http://schemas.microsoft.com/office/drawing/2014/main" id="{4038D5FC-2AC7-B542-547B-166C9B1E3AFC}"/>
                </a:ext>
              </a:extLst>
            </p:cNvPr>
            <p:cNvSpPr/>
            <p:nvPr/>
          </p:nvSpPr>
          <p:spPr>
            <a:xfrm>
              <a:off x="1840479" y="2925010"/>
              <a:ext cx="105007" cy="120365"/>
            </a:xfrm>
            <a:custGeom>
              <a:avLst/>
              <a:gdLst/>
              <a:ahLst/>
              <a:cxnLst/>
              <a:rect l="l" t="t" r="r" b="b"/>
              <a:pathLst>
                <a:path w="841" h="964" extrusionOk="0">
                  <a:moveTo>
                    <a:pt x="427" y="0"/>
                  </a:moveTo>
                  <a:lnTo>
                    <a:pt x="1" y="247"/>
                  </a:lnTo>
                  <a:lnTo>
                    <a:pt x="413" y="963"/>
                  </a:lnTo>
                  <a:lnTo>
                    <a:pt x="840" y="717"/>
                  </a:lnTo>
                  <a:lnTo>
                    <a:pt x="42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999;p51">
              <a:extLst>
                <a:ext uri="{FF2B5EF4-FFF2-40B4-BE49-F238E27FC236}">
                  <a16:creationId xmlns:a16="http://schemas.microsoft.com/office/drawing/2014/main" id="{0CAD790A-8D68-AFE6-8F1A-0398C9830304}"/>
                </a:ext>
              </a:extLst>
            </p:cNvPr>
            <p:cNvSpPr/>
            <p:nvPr/>
          </p:nvSpPr>
          <p:spPr>
            <a:xfrm>
              <a:off x="1840479" y="2925010"/>
              <a:ext cx="105007" cy="120365"/>
            </a:xfrm>
            <a:custGeom>
              <a:avLst/>
              <a:gdLst/>
              <a:ahLst/>
              <a:cxnLst/>
              <a:rect l="l" t="t" r="r" b="b"/>
              <a:pathLst>
                <a:path w="841" h="964" extrusionOk="0">
                  <a:moveTo>
                    <a:pt x="427" y="0"/>
                  </a:moveTo>
                  <a:lnTo>
                    <a:pt x="1" y="247"/>
                  </a:lnTo>
                  <a:lnTo>
                    <a:pt x="413" y="963"/>
                  </a:lnTo>
                  <a:lnTo>
                    <a:pt x="840" y="717"/>
                  </a:lnTo>
                  <a:lnTo>
                    <a:pt x="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000;p51">
              <a:extLst>
                <a:ext uri="{FF2B5EF4-FFF2-40B4-BE49-F238E27FC236}">
                  <a16:creationId xmlns:a16="http://schemas.microsoft.com/office/drawing/2014/main" id="{20029360-8E80-CC5C-BF50-5E5109D34841}"/>
                </a:ext>
              </a:extLst>
            </p:cNvPr>
            <p:cNvSpPr/>
            <p:nvPr/>
          </p:nvSpPr>
          <p:spPr>
            <a:xfrm>
              <a:off x="1821875" y="2994931"/>
              <a:ext cx="37208" cy="64178"/>
            </a:xfrm>
            <a:custGeom>
              <a:avLst/>
              <a:gdLst/>
              <a:ahLst/>
              <a:cxnLst/>
              <a:rect l="l" t="t" r="r" b="b"/>
              <a:pathLst>
                <a:path w="298" h="514" extrusionOk="0">
                  <a:moveTo>
                    <a:pt x="0" y="0"/>
                  </a:moveTo>
                  <a:lnTo>
                    <a:pt x="0" y="342"/>
                  </a:lnTo>
                  <a:lnTo>
                    <a:pt x="298" y="513"/>
                  </a:lnTo>
                  <a:lnTo>
                    <a:pt x="298" y="171"/>
                  </a:lnTo>
                  <a:lnTo>
                    <a:pt x="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001;p51">
              <a:extLst>
                <a:ext uri="{FF2B5EF4-FFF2-40B4-BE49-F238E27FC236}">
                  <a16:creationId xmlns:a16="http://schemas.microsoft.com/office/drawing/2014/main" id="{A2189FAC-C0E7-3D69-01DC-8E39A1664851}"/>
                </a:ext>
              </a:extLst>
            </p:cNvPr>
            <p:cNvSpPr/>
            <p:nvPr/>
          </p:nvSpPr>
          <p:spPr>
            <a:xfrm>
              <a:off x="1825621" y="2997054"/>
              <a:ext cx="33462" cy="57685"/>
            </a:xfrm>
            <a:custGeom>
              <a:avLst/>
              <a:gdLst/>
              <a:ahLst/>
              <a:cxnLst/>
              <a:rect l="l" t="t" r="r" b="b"/>
              <a:pathLst>
                <a:path w="268" h="462" extrusionOk="0">
                  <a:moveTo>
                    <a:pt x="1" y="0"/>
                  </a:moveTo>
                  <a:lnTo>
                    <a:pt x="1" y="308"/>
                  </a:lnTo>
                  <a:lnTo>
                    <a:pt x="268" y="462"/>
                  </a:lnTo>
                  <a:lnTo>
                    <a:pt x="268" y="154"/>
                  </a:lnTo>
                  <a:lnTo>
                    <a:pt x="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002;p51">
              <a:extLst>
                <a:ext uri="{FF2B5EF4-FFF2-40B4-BE49-F238E27FC236}">
                  <a16:creationId xmlns:a16="http://schemas.microsoft.com/office/drawing/2014/main" id="{C7C52E7D-7615-500D-E718-FD3DDEC4898C}"/>
                </a:ext>
              </a:extLst>
            </p:cNvPr>
            <p:cNvSpPr/>
            <p:nvPr/>
          </p:nvSpPr>
          <p:spPr>
            <a:xfrm>
              <a:off x="1821875" y="3035386"/>
              <a:ext cx="37208" cy="23723"/>
            </a:xfrm>
            <a:custGeom>
              <a:avLst/>
              <a:gdLst/>
              <a:ahLst/>
              <a:cxnLst/>
              <a:rect l="l" t="t" r="r" b="b"/>
              <a:pathLst>
                <a:path w="298" h="190" extrusionOk="0">
                  <a:moveTo>
                    <a:pt x="31" y="1"/>
                  </a:moveTo>
                  <a:lnTo>
                    <a:pt x="0" y="18"/>
                  </a:lnTo>
                  <a:lnTo>
                    <a:pt x="298" y="189"/>
                  </a:lnTo>
                  <a:lnTo>
                    <a:pt x="298" y="155"/>
                  </a:lnTo>
                  <a:lnTo>
                    <a:pt x="3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003;p51">
              <a:extLst>
                <a:ext uri="{FF2B5EF4-FFF2-40B4-BE49-F238E27FC236}">
                  <a16:creationId xmlns:a16="http://schemas.microsoft.com/office/drawing/2014/main" id="{B736C22A-F052-EC5C-2AB9-F3097C4BA541}"/>
                </a:ext>
              </a:extLst>
            </p:cNvPr>
            <p:cNvSpPr/>
            <p:nvPr/>
          </p:nvSpPr>
          <p:spPr>
            <a:xfrm>
              <a:off x="1958347" y="3052117"/>
              <a:ext cx="74167" cy="128856"/>
            </a:xfrm>
            <a:custGeom>
              <a:avLst/>
              <a:gdLst/>
              <a:ahLst/>
              <a:cxnLst/>
              <a:rect l="l" t="t" r="r" b="b"/>
              <a:pathLst>
                <a:path w="594" h="1032" extrusionOk="0">
                  <a:moveTo>
                    <a:pt x="298" y="0"/>
                  </a:moveTo>
                  <a:lnTo>
                    <a:pt x="1" y="173"/>
                  </a:lnTo>
                  <a:lnTo>
                    <a:pt x="1" y="689"/>
                  </a:lnTo>
                  <a:lnTo>
                    <a:pt x="594" y="1031"/>
                  </a:lnTo>
                  <a:lnTo>
                    <a:pt x="594" y="514"/>
                  </a:lnTo>
                  <a:lnTo>
                    <a:pt x="29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004;p51">
              <a:extLst>
                <a:ext uri="{FF2B5EF4-FFF2-40B4-BE49-F238E27FC236}">
                  <a16:creationId xmlns:a16="http://schemas.microsoft.com/office/drawing/2014/main" id="{DB04FD02-6BBE-B8AE-1D4A-32B3F334CFDC}"/>
                </a:ext>
              </a:extLst>
            </p:cNvPr>
            <p:cNvSpPr/>
            <p:nvPr/>
          </p:nvSpPr>
          <p:spPr>
            <a:xfrm>
              <a:off x="1943863" y="3045375"/>
              <a:ext cx="51817" cy="33213"/>
            </a:xfrm>
            <a:custGeom>
              <a:avLst/>
              <a:gdLst/>
              <a:ahLst/>
              <a:cxnLst/>
              <a:rect l="l" t="t" r="r" b="b"/>
              <a:pathLst>
                <a:path w="415" h="266" extrusionOk="0">
                  <a:moveTo>
                    <a:pt x="414" y="1"/>
                  </a:moveTo>
                  <a:lnTo>
                    <a:pt x="1" y="240"/>
                  </a:lnTo>
                  <a:lnTo>
                    <a:pt x="47" y="266"/>
                  </a:lnTo>
                  <a:lnTo>
                    <a:pt x="414" y="54"/>
                  </a:lnTo>
                  <a:lnTo>
                    <a:pt x="41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005;p51">
              <a:extLst>
                <a:ext uri="{FF2B5EF4-FFF2-40B4-BE49-F238E27FC236}">
                  <a16:creationId xmlns:a16="http://schemas.microsoft.com/office/drawing/2014/main" id="{16A919AC-2DCF-F10B-8ADE-BEA7CDA53898}"/>
                </a:ext>
              </a:extLst>
            </p:cNvPr>
            <p:cNvSpPr/>
            <p:nvPr/>
          </p:nvSpPr>
          <p:spPr>
            <a:xfrm>
              <a:off x="2032389" y="3083831"/>
              <a:ext cx="56062" cy="97141"/>
            </a:xfrm>
            <a:custGeom>
              <a:avLst/>
              <a:gdLst/>
              <a:ahLst/>
              <a:cxnLst/>
              <a:rect l="l" t="t" r="r" b="b"/>
              <a:pathLst>
                <a:path w="449" h="778" extrusionOk="0">
                  <a:moveTo>
                    <a:pt x="449" y="0"/>
                  </a:moveTo>
                  <a:lnTo>
                    <a:pt x="1" y="260"/>
                  </a:lnTo>
                  <a:lnTo>
                    <a:pt x="1" y="777"/>
                  </a:lnTo>
                  <a:lnTo>
                    <a:pt x="298" y="264"/>
                  </a:lnTo>
                  <a:lnTo>
                    <a:pt x="449"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006;p51">
              <a:extLst>
                <a:ext uri="{FF2B5EF4-FFF2-40B4-BE49-F238E27FC236}">
                  <a16:creationId xmlns:a16="http://schemas.microsoft.com/office/drawing/2014/main" id="{D733A24B-3C3C-963D-BAB4-24A0BEF65BAA}"/>
                </a:ext>
              </a:extLst>
            </p:cNvPr>
            <p:cNvSpPr/>
            <p:nvPr/>
          </p:nvSpPr>
          <p:spPr>
            <a:xfrm>
              <a:off x="1949732" y="3073593"/>
              <a:ext cx="8740" cy="4994"/>
            </a:xfrm>
            <a:custGeom>
              <a:avLst/>
              <a:gdLst/>
              <a:ahLst/>
              <a:cxnLst/>
              <a:rect l="l" t="t" r="r" b="b"/>
              <a:pathLst>
                <a:path w="70" h="40" extrusionOk="0">
                  <a:moveTo>
                    <a:pt x="70" y="1"/>
                  </a:moveTo>
                  <a:lnTo>
                    <a:pt x="0" y="40"/>
                  </a:lnTo>
                  <a:lnTo>
                    <a:pt x="70" y="40"/>
                  </a:lnTo>
                  <a:lnTo>
                    <a:pt x="7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007;p51">
              <a:extLst>
                <a:ext uri="{FF2B5EF4-FFF2-40B4-BE49-F238E27FC236}">
                  <a16:creationId xmlns:a16="http://schemas.microsoft.com/office/drawing/2014/main" id="{DBF79106-609C-810A-00B3-9DE7EF936292}"/>
                </a:ext>
              </a:extLst>
            </p:cNvPr>
            <p:cNvSpPr/>
            <p:nvPr/>
          </p:nvSpPr>
          <p:spPr>
            <a:xfrm>
              <a:off x="1995555" y="3045375"/>
              <a:ext cx="51692" cy="89525"/>
            </a:xfrm>
            <a:custGeom>
              <a:avLst/>
              <a:gdLst/>
              <a:ahLst/>
              <a:cxnLst/>
              <a:rect l="l" t="t" r="r" b="b"/>
              <a:pathLst>
                <a:path w="414" h="717" extrusionOk="0">
                  <a:moveTo>
                    <a:pt x="0" y="1"/>
                  </a:moveTo>
                  <a:lnTo>
                    <a:pt x="0" y="54"/>
                  </a:lnTo>
                  <a:lnTo>
                    <a:pt x="367" y="689"/>
                  </a:lnTo>
                  <a:lnTo>
                    <a:pt x="413" y="717"/>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008;p51">
              <a:extLst>
                <a:ext uri="{FF2B5EF4-FFF2-40B4-BE49-F238E27FC236}">
                  <a16:creationId xmlns:a16="http://schemas.microsoft.com/office/drawing/2014/main" id="{11E22A33-79BD-B828-5C4E-8BAEC58139E7}"/>
                </a:ext>
              </a:extLst>
            </p:cNvPr>
            <p:cNvSpPr/>
            <p:nvPr/>
          </p:nvSpPr>
          <p:spPr>
            <a:xfrm>
              <a:off x="1995555" y="3045375"/>
              <a:ext cx="51692" cy="89525"/>
            </a:xfrm>
            <a:custGeom>
              <a:avLst/>
              <a:gdLst/>
              <a:ahLst/>
              <a:cxnLst/>
              <a:rect l="l" t="t" r="r" b="b"/>
              <a:pathLst>
                <a:path w="414" h="717" extrusionOk="0">
                  <a:moveTo>
                    <a:pt x="0" y="1"/>
                  </a:moveTo>
                  <a:lnTo>
                    <a:pt x="0" y="54"/>
                  </a:lnTo>
                  <a:lnTo>
                    <a:pt x="367" y="689"/>
                  </a:lnTo>
                  <a:lnTo>
                    <a:pt x="413" y="717"/>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009;p51">
              <a:extLst>
                <a:ext uri="{FF2B5EF4-FFF2-40B4-BE49-F238E27FC236}">
                  <a16:creationId xmlns:a16="http://schemas.microsoft.com/office/drawing/2014/main" id="{3235DA69-7E90-986B-47DC-55833091FD0C}"/>
                </a:ext>
              </a:extLst>
            </p:cNvPr>
            <p:cNvSpPr/>
            <p:nvPr/>
          </p:nvSpPr>
          <p:spPr>
            <a:xfrm>
              <a:off x="1995555" y="3014659"/>
              <a:ext cx="104882" cy="120240"/>
            </a:xfrm>
            <a:custGeom>
              <a:avLst/>
              <a:gdLst/>
              <a:ahLst/>
              <a:cxnLst/>
              <a:rect l="l" t="t" r="r" b="b"/>
              <a:pathLst>
                <a:path w="840" h="963" extrusionOk="0">
                  <a:moveTo>
                    <a:pt x="426" y="0"/>
                  </a:moveTo>
                  <a:lnTo>
                    <a:pt x="0" y="247"/>
                  </a:lnTo>
                  <a:lnTo>
                    <a:pt x="413" y="963"/>
                  </a:lnTo>
                  <a:lnTo>
                    <a:pt x="840" y="715"/>
                  </a:lnTo>
                  <a:lnTo>
                    <a:pt x="42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010;p51">
              <a:extLst>
                <a:ext uri="{FF2B5EF4-FFF2-40B4-BE49-F238E27FC236}">
                  <a16:creationId xmlns:a16="http://schemas.microsoft.com/office/drawing/2014/main" id="{23D43444-B7AF-5AC3-3165-2B1753CC2381}"/>
                </a:ext>
              </a:extLst>
            </p:cNvPr>
            <p:cNvSpPr/>
            <p:nvPr/>
          </p:nvSpPr>
          <p:spPr>
            <a:xfrm>
              <a:off x="1995555" y="3014659"/>
              <a:ext cx="104882" cy="120240"/>
            </a:xfrm>
            <a:custGeom>
              <a:avLst/>
              <a:gdLst/>
              <a:ahLst/>
              <a:cxnLst/>
              <a:rect l="l" t="t" r="r" b="b"/>
              <a:pathLst>
                <a:path w="840" h="963" extrusionOk="0">
                  <a:moveTo>
                    <a:pt x="426" y="0"/>
                  </a:moveTo>
                  <a:lnTo>
                    <a:pt x="0" y="247"/>
                  </a:lnTo>
                  <a:lnTo>
                    <a:pt x="413" y="963"/>
                  </a:lnTo>
                  <a:lnTo>
                    <a:pt x="840" y="715"/>
                  </a:lnTo>
                  <a:lnTo>
                    <a:pt x="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011;p51">
              <a:extLst>
                <a:ext uri="{FF2B5EF4-FFF2-40B4-BE49-F238E27FC236}">
                  <a16:creationId xmlns:a16="http://schemas.microsoft.com/office/drawing/2014/main" id="{D797E31D-219B-6E44-2AB7-AC0AE2C344CD}"/>
                </a:ext>
              </a:extLst>
            </p:cNvPr>
            <p:cNvSpPr/>
            <p:nvPr/>
          </p:nvSpPr>
          <p:spPr>
            <a:xfrm>
              <a:off x="1976826" y="3084456"/>
              <a:ext cx="37208" cy="64303"/>
            </a:xfrm>
            <a:custGeom>
              <a:avLst/>
              <a:gdLst/>
              <a:ahLst/>
              <a:cxnLst/>
              <a:rect l="l" t="t" r="r" b="b"/>
              <a:pathLst>
                <a:path w="298" h="515" extrusionOk="0">
                  <a:moveTo>
                    <a:pt x="1" y="1"/>
                  </a:moveTo>
                  <a:lnTo>
                    <a:pt x="1" y="343"/>
                  </a:lnTo>
                  <a:lnTo>
                    <a:pt x="298" y="514"/>
                  </a:lnTo>
                  <a:lnTo>
                    <a:pt x="298" y="172"/>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012;p51">
              <a:extLst>
                <a:ext uri="{FF2B5EF4-FFF2-40B4-BE49-F238E27FC236}">
                  <a16:creationId xmlns:a16="http://schemas.microsoft.com/office/drawing/2014/main" id="{2BA87D80-0909-6050-4B28-EEDB6F19B4AD}"/>
                </a:ext>
              </a:extLst>
            </p:cNvPr>
            <p:cNvSpPr/>
            <p:nvPr/>
          </p:nvSpPr>
          <p:spPr>
            <a:xfrm>
              <a:off x="1980697" y="3086703"/>
              <a:ext cx="33338" cy="57685"/>
            </a:xfrm>
            <a:custGeom>
              <a:avLst/>
              <a:gdLst/>
              <a:ahLst/>
              <a:cxnLst/>
              <a:rect l="l" t="t" r="r" b="b"/>
              <a:pathLst>
                <a:path w="267" h="462" extrusionOk="0">
                  <a:moveTo>
                    <a:pt x="0" y="0"/>
                  </a:moveTo>
                  <a:lnTo>
                    <a:pt x="0" y="308"/>
                  </a:lnTo>
                  <a:lnTo>
                    <a:pt x="267" y="461"/>
                  </a:lnTo>
                  <a:lnTo>
                    <a:pt x="267" y="154"/>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013;p51">
              <a:extLst>
                <a:ext uri="{FF2B5EF4-FFF2-40B4-BE49-F238E27FC236}">
                  <a16:creationId xmlns:a16="http://schemas.microsoft.com/office/drawing/2014/main" id="{DF77B003-8F6D-95D5-FCC8-9F9D099CACB4}"/>
                </a:ext>
              </a:extLst>
            </p:cNvPr>
            <p:cNvSpPr/>
            <p:nvPr/>
          </p:nvSpPr>
          <p:spPr>
            <a:xfrm>
              <a:off x="1976826" y="3125035"/>
              <a:ext cx="37208" cy="23723"/>
            </a:xfrm>
            <a:custGeom>
              <a:avLst/>
              <a:gdLst/>
              <a:ahLst/>
              <a:cxnLst/>
              <a:rect l="l" t="t" r="r" b="b"/>
              <a:pathLst>
                <a:path w="298" h="190" extrusionOk="0">
                  <a:moveTo>
                    <a:pt x="31" y="1"/>
                  </a:moveTo>
                  <a:lnTo>
                    <a:pt x="1" y="18"/>
                  </a:lnTo>
                  <a:lnTo>
                    <a:pt x="298" y="189"/>
                  </a:lnTo>
                  <a:lnTo>
                    <a:pt x="298" y="154"/>
                  </a:lnTo>
                  <a:lnTo>
                    <a:pt x="3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014;p51">
              <a:extLst>
                <a:ext uri="{FF2B5EF4-FFF2-40B4-BE49-F238E27FC236}">
                  <a16:creationId xmlns:a16="http://schemas.microsoft.com/office/drawing/2014/main" id="{CE98E2BF-9909-8419-BCD5-E9FC9B323585}"/>
                </a:ext>
              </a:extLst>
            </p:cNvPr>
            <p:cNvSpPr/>
            <p:nvPr/>
          </p:nvSpPr>
          <p:spPr>
            <a:xfrm>
              <a:off x="1644824" y="3115046"/>
              <a:ext cx="434263" cy="316645"/>
            </a:xfrm>
            <a:custGeom>
              <a:avLst/>
              <a:gdLst/>
              <a:ahLst/>
              <a:cxnLst/>
              <a:rect l="l" t="t" r="r" b="b"/>
              <a:pathLst>
                <a:path w="3478" h="2536" extrusionOk="0">
                  <a:moveTo>
                    <a:pt x="870" y="1"/>
                  </a:moveTo>
                  <a:lnTo>
                    <a:pt x="0" y="933"/>
                  </a:lnTo>
                  <a:lnTo>
                    <a:pt x="0" y="1030"/>
                  </a:lnTo>
                  <a:lnTo>
                    <a:pt x="2609" y="2536"/>
                  </a:lnTo>
                  <a:lnTo>
                    <a:pt x="3478" y="1603"/>
                  </a:lnTo>
                  <a:lnTo>
                    <a:pt x="3478" y="1506"/>
                  </a:lnTo>
                  <a:lnTo>
                    <a:pt x="87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015;p51">
              <a:extLst>
                <a:ext uri="{FF2B5EF4-FFF2-40B4-BE49-F238E27FC236}">
                  <a16:creationId xmlns:a16="http://schemas.microsoft.com/office/drawing/2014/main" id="{3A6D93DF-1592-9FDA-83B4-01809EE3F75C}"/>
                </a:ext>
              </a:extLst>
            </p:cNvPr>
            <p:cNvSpPr/>
            <p:nvPr/>
          </p:nvSpPr>
          <p:spPr>
            <a:xfrm>
              <a:off x="1644824" y="3115046"/>
              <a:ext cx="434263" cy="304534"/>
            </a:xfrm>
            <a:custGeom>
              <a:avLst/>
              <a:gdLst/>
              <a:ahLst/>
              <a:cxnLst/>
              <a:rect l="l" t="t" r="r" b="b"/>
              <a:pathLst>
                <a:path w="3478" h="2439" extrusionOk="0">
                  <a:moveTo>
                    <a:pt x="870" y="1"/>
                  </a:moveTo>
                  <a:lnTo>
                    <a:pt x="0" y="933"/>
                  </a:lnTo>
                  <a:lnTo>
                    <a:pt x="2609" y="2438"/>
                  </a:lnTo>
                  <a:lnTo>
                    <a:pt x="3478" y="1506"/>
                  </a:lnTo>
                  <a:lnTo>
                    <a:pt x="870" y="1"/>
                  </a:lnTo>
                  <a:close/>
                </a:path>
              </a:pathLst>
            </a:custGeom>
            <a:solidFill>
              <a:schemeClr val="tx2">
                <a:lumMod val="7500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016;p51">
              <a:extLst>
                <a:ext uri="{FF2B5EF4-FFF2-40B4-BE49-F238E27FC236}">
                  <a16:creationId xmlns:a16="http://schemas.microsoft.com/office/drawing/2014/main" id="{96EC2297-9419-7607-5491-20C571F61957}"/>
                </a:ext>
              </a:extLst>
            </p:cNvPr>
            <p:cNvSpPr/>
            <p:nvPr/>
          </p:nvSpPr>
          <p:spPr>
            <a:xfrm>
              <a:off x="1970459" y="3303085"/>
              <a:ext cx="108628" cy="128606"/>
            </a:xfrm>
            <a:custGeom>
              <a:avLst/>
              <a:gdLst/>
              <a:ahLst/>
              <a:cxnLst/>
              <a:rect l="l" t="t" r="r" b="b"/>
              <a:pathLst>
                <a:path w="870" h="1030" extrusionOk="0">
                  <a:moveTo>
                    <a:pt x="870" y="0"/>
                  </a:moveTo>
                  <a:lnTo>
                    <a:pt x="1" y="932"/>
                  </a:lnTo>
                  <a:lnTo>
                    <a:pt x="1" y="1030"/>
                  </a:lnTo>
                  <a:lnTo>
                    <a:pt x="870" y="97"/>
                  </a:lnTo>
                  <a:lnTo>
                    <a:pt x="87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017;p51">
              <a:extLst>
                <a:ext uri="{FF2B5EF4-FFF2-40B4-BE49-F238E27FC236}">
                  <a16:creationId xmlns:a16="http://schemas.microsoft.com/office/drawing/2014/main" id="{A088ECAC-0342-A74C-D3F7-1328C484964A}"/>
                </a:ext>
              </a:extLst>
            </p:cNvPr>
            <p:cNvSpPr/>
            <p:nvPr/>
          </p:nvSpPr>
          <p:spPr>
            <a:xfrm>
              <a:off x="1644824" y="3231540"/>
              <a:ext cx="325760" cy="200151"/>
            </a:xfrm>
            <a:custGeom>
              <a:avLst/>
              <a:gdLst/>
              <a:ahLst/>
              <a:cxnLst/>
              <a:rect l="l" t="t" r="r" b="b"/>
              <a:pathLst>
                <a:path w="2609" h="1603" extrusionOk="0">
                  <a:moveTo>
                    <a:pt x="0" y="0"/>
                  </a:moveTo>
                  <a:lnTo>
                    <a:pt x="0" y="97"/>
                  </a:lnTo>
                  <a:lnTo>
                    <a:pt x="2609" y="1603"/>
                  </a:lnTo>
                  <a:lnTo>
                    <a:pt x="2609" y="1505"/>
                  </a:lnTo>
                  <a:lnTo>
                    <a:pt x="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018;p51">
              <a:extLst>
                <a:ext uri="{FF2B5EF4-FFF2-40B4-BE49-F238E27FC236}">
                  <a16:creationId xmlns:a16="http://schemas.microsoft.com/office/drawing/2014/main" id="{3EE2D4E3-9BF3-9A09-95C5-2F5F1E3A801C}"/>
                </a:ext>
              </a:extLst>
            </p:cNvPr>
            <p:cNvSpPr/>
            <p:nvPr/>
          </p:nvSpPr>
          <p:spPr>
            <a:xfrm>
              <a:off x="1706879" y="3279362"/>
              <a:ext cx="77663" cy="127357"/>
            </a:xfrm>
            <a:custGeom>
              <a:avLst/>
              <a:gdLst/>
              <a:ahLst/>
              <a:cxnLst/>
              <a:rect l="l" t="t" r="r" b="b"/>
              <a:pathLst>
                <a:path w="622" h="1020" extrusionOk="0">
                  <a:moveTo>
                    <a:pt x="1" y="0"/>
                  </a:moveTo>
                  <a:lnTo>
                    <a:pt x="1" y="660"/>
                  </a:lnTo>
                  <a:lnTo>
                    <a:pt x="621" y="1019"/>
                  </a:lnTo>
                  <a:lnTo>
                    <a:pt x="621" y="360"/>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019;p51">
              <a:extLst>
                <a:ext uri="{FF2B5EF4-FFF2-40B4-BE49-F238E27FC236}">
                  <a16:creationId xmlns:a16="http://schemas.microsoft.com/office/drawing/2014/main" id="{B3AE0D65-65F4-A68D-02E5-8EC5C90AA09D}"/>
                </a:ext>
              </a:extLst>
            </p:cNvPr>
            <p:cNvSpPr/>
            <p:nvPr/>
          </p:nvSpPr>
          <p:spPr>
            <a:xfrm>
              <a:off x="1711624" y="3282233"/>
              <a:ext cx="72918" cy="118867"/>
            </a:xfrm>
            <a:custGeom>
              <a:avLst/>
              <a:gdLst/>
              <a:ahLst/>
              <a:cxnLst/>
              <a:rect l="l" t="t" r="r" b="b"/>
              <a:pathLst>
                <a:path w="584" h="952" extrusionOk="0">
                  <a:moveTo>
                    <a:pt x="0" y="0"/>
                  </a:moveTo>
                  <a:lnTo>
                    <a:pt x="0" y="615"/>
                  </a:lnTo>
                  <a:lnTo>
                    <a:pt x="583" y="952"/>
                  </a:lnTo>
                  <a:lnTo>
                    <a:pt x="583" y="337"/>
                  </a:ln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020;p51">
              <a:extLst>
                <a:ext uri="{FF2B5EF4-FFF2-40B4-BE49-F238E27FC236}">
                  <a16:creationId xmlns:a16="http://schemas.microsoft.com/office/drawing/2014/main" id="{2AA0A64E-C301-6D74-32D4-28E3A3E21677}"/>
                </a:ext>
              </a:extLst>
            </p:cNvPr>
            <p:cNvSpPr/>
            <p:nvPr/>
          </p:nvSpPr>
          <p:spPr>
            <a:xfrm>
              <a:off x="1711624" y="3282234"/>
              <a:ext cx="72918" cy="59808"/>
            </a:xfrm>
            <a:custGeom>
              <a:avLst/>
              <a:gdLst/>
              <a:ahLst/>
              <a:cxnLst/>
              <a:rect l="l" t="t" r="r" b="b"/>
              <a:pathLst>
                <a:path w="584" h="479" extrusionOk="0">
                  <a:moveTo>
                    <a:pt x="0" y="0"/>
                  </a:moveTo>
                  <a:lnTo>
                    <a:pt x="0" y="144"/>
                  </a:lnTo>
                  <a:lnTo>
                    <a:pt x="583" y="479"/>
                  </a:lnTo>
                  <a:lnTo>
                    <a:pt x="583" y="337"/>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021;p51">
              <a:extLst>
                <a:ext uri="{FF2B5EF4-FFF2-40B4-BE49-F238E27FC236}">
                  <a16:creationId xmlns:a16="http://schemas.microsoft.com/office/drawing/2014/main" id="{E27FF9FB-1E45-9125-6CE8-D70A4F2F33E2}"/>
                </a:ext>
              </a:extLst>
            </p:cNvPr>
            <p:cNvSpPr/>
            <p:nvPr/>
          </p:nvSpPr>
          <p:spPr>
            <a:xfrm>
              <a:off x="1706879" y="3359022"/>
              <a:ext cx="77663" cy="47697"/>
            </a:xfrm>
            <a:custGeom>
              <a:avLst/>
              <a:gdLst/>
              <a:ahLst/>
              <a:cxnLst/>
              <a:rect l="l" t="t" r="r" b="b"/>
              <a:pathLst>
                <a:path w="622" h="382" extrusionOk="0">
                  <a:moveTo>
                    <a:pt x="38" y="0"/>
                  </a:moveTo>
                  <a:lnTo>
                    <a:pt x="1" y="22"/>
                  </a:lnTo>
                  <a:lnTo>
                    <a:pt x="621" y="381"/>
                  </a:lnTo>
                  <a:lnTo>
                    <a:pt x="621" y="337"/>
                  </a:lnTo>
                  <a:lnTo>
                    <a:pt x="3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022;p51">
              <a:extLst>
                <a:ext uri="{FF2B5EF4-FFF2-40B4-BE49-F238E27FC236}">
                  <a16:creationId xmlns:a16="http://schemas.microsoft.com/office/drawing/2014/main" id="{D500C4C1-BA11-FE6C-95ED-07C49D017AC7}"/>
                </a:ext>
              </a:extLst>
            </p:cNvPr>
            <p:cNvSpPr/>
            <p:nvPr/>
          </p:nvSpPr>
          <p:spPr>
            <a:xfrm>
              <a:off x="1706879" y="3317819"/>
              <a:ext cx="77663" cy="47572"/>
            </a:xfrm>
            <a:custGeom>
              <a:avLst/>
              <a:gdLst/>
              <a:ahLst/>
              <a:cxnLst/>
              <a:rect l="l" t="t" r="r" b="b"/>
              <a:pathLst>
                <a:path w="622" h="381" extrusionOk="0">
                  <a:moveTo>
                    <a:pt x="38" y="1"/>
                  </a:moveTo>
                  <a:lnTo>
                    <a:pt x="1" y="23"/>
                  </a:lnTo>
                  <a:lnTo>
                    <a:pt x="621" y="381"/>
                  </a:lnTo>
                  <a:lnTo>
                    <a:pt x="621" y="337"/>
                  </a:lnTo>
                  <a:lnTo>
                    <a:pt x="3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023;p51">
              <a:extLst>
                <a:ext uri="{FF2B5EF4-FFF2-40B4-BE49-F238E27FC236}">
                  <a16:creationId xmlns:a16="http://schemas.microsoft.com/office/drawing/2014/main" id="{1304155B-5108-484F-1608-1493FC1704F5}"/>
                </a:ext>
              </a:extLst>
            </p:cNvPr>
            <p:cNvSpPr/>
            <p:nvPr/>
          </p:nvSpPr>
          <p:spPr>
            <a:xfrm>
              <a:off x="1743963" y="3300838"/>
              <a:ext cx="4870" cy="85279"/>
            </a:xfrm>
            <a:custGeom>
              <a:avLst/>
              <a:gdLst/>
              <a:ahLst/>
              <a:cxnLst/>
              <a:rect l="l" t="t" r="r" b="b"/>
              <a:pathLst>
                <a:path w="39" h="683" extrusionOk="0">
                  <a:moveTo>
                    <a:pt x="1" y="1"/>
                  </a:moveTo>
                  <a:lnTo>
                    <a:pt x="1" y="660"/>
                  </a:lnTo>
                  <a:lnTo>
                    <a:pt x="39" y="682"/>
                  </a:lnTo>
                  <a:lnTo>
                    <a:pt x="39" y="22"/>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7024;p51">
              <a:extLst>
                <a:ext uri="{FF2B5EF4-FFF2-40B4-BE49-F238E27FC236}">
                  <a16:creationId xmlns:a16="http://schemas.microsoft.com/office/drawing/2014/main" id="{EFA4DFC4-38EF-3539-7436-446BC1554183}"/>
                </a:ext>
              </a:extLst>
            </p:cNvPr>
            <p:cNvSpPr/>
            <p:nvPr/>
          </p:nvSpPr>
          <p:spPr>
            <a:xfrm>
              <a:off x="1846348" y="3359896"/>
              <a:ext cx="77788" cy="127357"/>
            </a:xfrm>
            <a:custGeom>
              <a:avLst/>
              <a:gdLst/>
              <a:ahLst/>
              <a:cxnLst/>
              <a:rect l="l" t="t" r="r" b="b"/>
              <a:pathLst>
                <a:path w="623" h="1020" extrusionOk="0">
                  <a:moveTo>
                    <a:pt x="0" y="0"/>
                  </a:moveTo>
                  <a:lnTo>
                    <a:pt x="0" y="662"/>
                  </a:lnTo>
                  <a:lnTo>
                    <a:pt x="622" y="1020"/>
                  </a:lnTo>
                  <a:lnTo>
                    <a:pt x="622" y="360"/>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025;p51">
              <a:extLst>
                <a:ext uri="{FF2B5EF4-FFF2-40B4-BE49-F238E27FC236}">
                  <a16:creationId xmlns:a16="http://schemas.microsoft.com/office/drawing/2014/main" id="{97D3A42B-299E-0C59-2AC3-1BDEBF7E93FC}"/>
                </a:ext>
              </a:extLst>
            </p:cNvPr>
            <p:cNvSpPr/>
            <p:nvPr/>
          </p:nvSpPr>
          <p:spPr>
            <a:xfrm>
              <a:off x="1851217" y="3362768"/>
              <a:ext cx="72918" cy="118867"/>
            </a:xfrm>
            <a:custGeom>
              <a:avLst/>
              <a:gdLst/>
              <a:ahLst/>
              <a:cxnLst/>
              <a:rect l="l" t="t" r="r" b="b"/>
              <a:pathLst>
                <a:path w="584" h="952" extrusionOk="0">
                  <a:moveTo>
                    <a:pt x="0" y="1"/>
                  </a:moveTo>
                  <a:lnTo>
                    <a:pt x="0" y="615"/>
                  </a:lnTo>
                  <a:lnTo>
                    <a:pt x="583" y="952"/>
                  </a:lnTo>
                  <a:lnTo>
                    <a:pt x="583" y="337"/>
                  </a:ln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7026;p51">
              <a:extLst>
                <a:ext uri="{FF2B5EF4-FFF2-40B4-BE49-F238E27FC236}">
                  <a16:creationId xmlns:a16="http://schemas.microsoft.com/office/drawing/2014/main" id="{49E8F68D-AC27-3710-CBCC-1036C5214E37}"/>
                </a:ext>
              </a:extLst>
            </p:cNvPr>
            <p:cNvSpPr/>
            <p:nvPr/>
          </p:nvSpPr>
          <p:spPr>
            <a:xfrm>
              <a:off x="1851217" y="3362768"/>
              <a:ext cx="72918" cy="60058"/>
            </a:xfrm>
            <a:custGeom>
              <a:avLst/>
              <a:gdLst/>
              <a:ahLst/>
              <a:cxnLst/>
              <a:rect l="l" t="t" r="r" b="b"/>
              <a:pathLst>
                <a:path w="584" h="481" extrusionOk="0">
                  <a:moveTo>
                    <a:pt x="0" y="1"/>
                  </a:moveTo>
                  <a:lnTo>
                    <a:pt x="0" y="144"/>
                  </a:lnTo>
                  <a:lnTo>
                    <a:pt x="583" y="481"/>
                  </a:lnTo>
                  <a:lnTo>
                    <a:pt x="583" y="337"/>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027;p51">
              <a:extLst>
                <a:ext uri="{FF2B5EF4-FFF2-40B4-BE49-F238E27FC236}">
                  <a16:creationId xmlns:a16="http://schemas.microsoft.com/office/drawing/2014/main" id="{CC54D02D-9523-4B1C-4643-8EDE07D47509}"/>
                </a:ext>
              </a:extLst>
            </p:cNvPr>
            <p:cNvSpPr/>
            <p:nvPr/>
          </p:nvSpPr>
          <p:spPr>
            <a:xfrm>
              <a:off x="1846348" y="3439557"/>
              <a:ext cx="77788" cy="47697"/>
            </a:xfrm>
            <a:custGeom>
              <a:avLst/>
              <a:gdLst/>
              <a:ahLst/>
              <a:cxnLst/>
              <a:rect l="l" t="t" r="r" b="b"/>
              <a:pathLst>
                <a:path w="623" h="382" extrusionOk="0">
                  <a:moveTo>
                    <a:pt x="39" y="0"/>
                  </a:moveTo>
                  <a:lnTo>
                    <a:pt x="0" y="24"/>
                  </a:lnTo>
                  <a:lnTo>
                    <a:pt x="622" y="382"/>
                  </a:lnTo>
                  <a:lnTo>
                    <a:pt x="622" y="337"/>
                  </a:lnTo>
                  <a:lnTo>
                    <a:pt x="3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028;p51">
              <a:extLst>
                <a:ext uri="{FF2B5EF4-FFF2-40B4-BE49-F238E27FC236}">
                  <a16:creationId xmlns:a16="http://schemas.microsoft.com/office/drawing/2014/main" id="{2C0550A8-DF51-8186-384D-24AD50ACB58A}"/>
                </a:ext>
              </a:extLst>
            </p:cNvPr>
            <p:cNvSpPr/>
            <p:nvPr/>
          </p:nvSpPr>
          <p:spPr>
            <a:xfrm>
              <a:off x="1846348" y="3398478"/>
              <a:ext cx="77788" cy="47572"/>
            </a:xfrm>
            <a:custGeom>
              <a:avLst/>
              <a:gdLst/>
              <a:ahLst/>
              <a:cxnLst/>
              <a:rect l="l" t="t" r="r" b="b"/>
              <a:pathLst>
                <a:path w="623" h="381" extrusionOk="0">
                  <a:moveTo>
                    <a:pt x="39" y="0"/>
                  </a:moveTo>
                  <a:lnTo>
                    <a:pt x="0" y="22"/>
                  </a:lnTo>
                  <a:lnTo>
                    <a:pt x="622" y="380"/>
                  </a:lnTo>
                  <a:lnTo>
                    <a:pt x="622" y="337"/>
                  </a:lnTo>
                  <a:lnTo>
                    <a:pt x="3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029;p51">
              <a:extLst>
                <a:ext uri="{FF2B5EF4-FFF2-40B4-BE49-F238E27FC236}">
                  <a16:creationId xmlns:a16="http://schemas.microsoft.com/office/drawing/2014/main" id="{C4B7E5BA-3BD2-4544-1CC4-604BE94D74D0}"/>
                </a:ext>
              </a:extLst>
            </p:cNvPr>
            <p:cNvSpPr/>
            <p:nvPr/>
          </p:nvSpPr>
          <p:spPr>
            <a:xfrm>
              <a:off x="1883556" y="3381372"/>
              <a:ext cx="4870" cy="85279"/>
            </a:xfrm>
            <a:custGeom>
              <a:avLst/>
              <a:gdLst/>
              <a:ahLst/>
              <a:cxnLst/>
              <a:rect l="l" t="t" r="r" b="b"/>
              <a:pathLst>
                <a:path w="39" h="683" extrusionOk="0">
                  <a:moveTo>
                    <a:pt x="1" y="1"/>
                  </a:moveTo>
                  <a:lnTo>
                    <a:pt x="1" y="661"/>
                  </a:lnTo>
                  <a:lnTo>
                    <a:pt x="39" y="682"/>
                  </a:lnTo>
                  <a:lnTo>
                    <a:pt x="39" y="23"/>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030;p51">
              <a:extLst>
                <a:ext uri="{FF2B5EF4-FFF2-40B4-BE49-F238E27FC236}">
                  <a16:creationId xmlns:a16="http://schemas.microsoft.com/office/drawing/2014/main" id="{E87990D8-5998-4E1D-2F24-B198F1617E45}"/>
                </a:ext>
              </a:extLst>
            </p:cNvPr>
            <p:cNvSpPr/>
            <p:nvPr/>
          </p:nvSpPr>
          <p:spPr>
            <a:xfrm>
              <a:off x="2032389" y="3368886"/>
              <a:ext cx="77788" cy="127232"/>
            </a:xfrm>
            <a:custGeom>
              <a:avLst/>
              <a:gdLst/>
              <a:ahLst/>
              <a:cxnLst/>
              <a:rect l="l" t="t" r="r" b="b"/>
              <a:pathLst>
                <a:path w="623" h="1019" extrusionOk="0">
                  <a:moveTo>
                    <a:pt x="623" y="1"/>
                  </a:moveTo>
                  <a:lnTo>
                    <a:pt x="1" y="359"/>
                  </a:lnTo>
                  <a:lnTo>
                    <a:pt x="1" y="1019"/>
                  </a:lnTo>
                  <a:lnTo>
                    <a:pt x="623" y="661"/>
                  </a:lnTo>
                  <a:lnTo>
                    <a:pt x="623"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031;p51">
              <a:extLst>
                <a:ext uri="{FF2B5EF4-FFF2-40B4-BE49-F238E27FC236}">
                  <a16:creationId xmlns:a16="http://schemas.microsoft.com/office/drawing/2014/main" id="{BE755FFF-39EC-7E36-1789-797C0A960EF3}"/>
                </a:ext>
              </a:extLst>
            </p:cNvPr>
            <p:cNvSpPr/>
            <p:nvPr/>
          </p:nvSpPr>
          <p:spPr>
            <a:xfrm>
              <a:off x="2032389" y="3371633"/>
              <a:ext cx="72918" cy="119116"/>
            </a:xfrm>
            <a:custGeom>
              <a:avLst/>
              <a:gdLst/>
              <a:ahLst/>
              <a:cxnLst/>
              <a:rect l="l" t="t" r="r" b="b"/>
              <a:pathLst>
                <a:path w="584" h="954" extrusionOk="0">
                  <a:moveTo>
                    <a:pt x="584" y="1"/>
                  </a:moveTo>
                  <a:lnTo>
                    <a:pt x="1" y="337"/>
                  </a:lnTo>
                  <a:lnTo>
                    <a:pt x="1" y="953"/>
                  </a:lnTo>
                  <a:lnTo>
                    <a:pt x="584" y="617"/>
                  </a:lnTo>
                  <a:lnTo>
                    <a:pt x="58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032;p51">
              <a:extLst>
                <a:ext uri="{FF2B5EF4-FFF2-40B4-BE49-F238E27FC236}">
                  <a16:creationId xmlns:a16="http://schemas.microsoft.com/office/drawing/2014/main" id="{7457EE10-1F52-F124-A490-39FF36FD0F5E}"/>
                </a:ext>
              </a:extLst>
            </p:cNvPr>
            <p:cNvSpPr/>
            <p:nvPr/>
          </p:nvSpPr>
          <p:spPr>
            <a:xfrm>
              <a:off x="2032389" y="3371633"/>
              <a:ext cx="72918" cy="50069"/>
            </a:xfrm>
            <a:custGeom>
              <a:avLst/>
              <a:gdLst/>
              <a:ahLst/>
              <a:cxnLst/>
              <a:rect l="l" t="t" r="r" b="b"/>
              <a:pathLst>
                <a:path w="584" h="401" extrusionOk="0">
                  <a:moveTo>
                    <a:pt x="584" y="1"/>
                  </a:moveTo>
                  <a:lnTo>
                    <a:pt x="1" y="337"/>
                  </a:lnTo>
                  <a:lnTo>
                    <a:pt x="1" y="401"/>
                  </a:lnTo>
                  <a:lnTo>
                    <a:pt x="584" y="64"/>
                  </a:lnTo>
                  <a:lnTo>
                    <a:pt x="58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033;p51">
              <a:extLst>
                <a:ext uri="{FF2B5EF4-FFF2-40B4-BE49-F238E27FC236}">
                  <a16:creationId xmlns:a16="http://schemas.microsoft.com/office/drawing/2014/main" id="{FD7A111B-D7CB-2D1F-5A05-EB4D0FD7EEDB}"/>
                </a:ext>
              </a:extLst>
            </p:cNvPr>
            <p:cNvSpPr/>
            <p:nvPr/>
          </p:nvSpPr>
          <p:spPr>
            <a:xfrm>
              <a:off x="2032389" y="3448547"/>
              <a:ext cx="77788" cy="47572"/>
            </a:xfrm>
            <a:custGeom>
              <a:avLst/>
              <a:gdLst/>
              <a:ahLst/>
              <a:cxnLst/>
              <a:rect l="l" t="t" r="r" b="b"/>
              <a:pathLst>
                <a:path w="623" h="381" extrusionOk="0">
                  <a:moveTo>
                    <a:pt x="584" y="1"/>
                  </a:moveTo>
                  <a:lnTo>
                    <a:pt x="1" y="337"/>
                  </a:lnTo>
                  <a:lnTo>
                    <a:pt x="1" y="381"/>
                  </a:lnTo>
                  <a:lnTo>
                    <a:pt x="623" y="23"/>
                  </a:lnTo>
                  <a:lnTo>
                    <a:pt x="58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7034;p51">
              <a:extLst>
                <a:ext uri="{FF2B5EF4-FFF2-40B4-BE49-F238E27FC236}">
                  <a16:creationId xmlns:a16="http://schemas.microsoft.com/office/drawing/2014/main" id="{5CEC7EA0-E674-895E-01C9-F24607BB0F2D}"/>
                </a:ext>
              </a:extLst>
            </p:cNvPr>
            <p:cNvSpPr/>
            <p:nvPr/>
          </p:nvSpPr>
          <p:spPr>
            <a:xfrm>
              <a:off x="2032389" y="3407343"/>
              <a:ext cx="77788" cy="47697"/>
            </a:xfrm>
            <a:custGeom>
              <a:avLst/>
              <a:gdLst/>
              <a:ahLst/>
              <a:cxnLst/>
              <a:rect l="l" t="t" r="r" b="b"/>
              <a:pathLst>
                <a:path w="623" h="382" extrusionOk="0">
                  <a:moveTo>
                    <a:pt x="584" y="0"/>
                  </a:moveTo>
                  <a:lnTo>
                    <a:pt x="1" y="337"/>
                  </a:lnTo>
                  <a:lnTo>
                    <a:pt x="1" y="382"/>
                  </a:lnTo>
                  <a:lnTo>
                    <a:pt x="623" y="22"/>
                  </a:lnTo>
                  <a:lnTo>
                    <a:pt x="58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035;p51">
              <a:extLst>
                <a:ext uri="{FF2B5EF4-FFF2-40B4-BE49-F238E27FC236}">
                  <a16:creationId xmlns:a16="http://schemas.microsoft.com/office/drawing/2014/main" id="{BE2830B7-F638-7FD7-6C93-08D2A2377892}"/>
                </a:ext>
              </a:extLst>
            </p:cNvPr>
            <p:cNvSpPr/>
            <p:nvPr/>
          </p:nvSpPr>
          <p:spPr>
            <a:xfrm>
              <a:off x="2068099" y="3390237"/>
              <a:ext cx="4870" cy="85404"/>
            </a:xfrm>
            <a:custGeom>
              <a:avLst/>
              <a:gdLst/>
              <a:ahLst/>
              <a:cxnLst/>
              <a:rect l="l" t="t" r="r" b="b"/>
              <a:pathLst>
                <a:path w="39" h="684" extrusionOk="0">
                  <a:moveTo>
                    <a:pt x="38" y="1"/>
                  </a:moveTo>
                  <a:lnTo>
                    <a:pt x="1" y="24"/>
                  </a:lnTo>
                  <a:lnTo>
                    <a:pt x="1" y="684"/>
                  </a:lnTo>
                  <a:lnTo>
                    <a:pt x="38" y="661"/>
                  </a:lnTo>
                  <a:lnTo>
                    <a:pt x="3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7036;p51">
              <a:extLst>
                <a:ext uri="{FF2B5EF4-FFF2-40B4-BE49-F238E27FC236}">
                  <a16:creationId xmlns:a16="http://schemas.microsoft.com/office/drawing/2014/main" id="{79BA1EC5-8540-8B55-D2B6-7FD3AEC22D59}"/>
                </a:ext>
              </a:extLst>
            </p:cNvPr>
            <p:cNvSpPr/>
            <p:nvPr/>
          </p:nvSpPr>
          <p:spPr>
            <a:xfrm>
              <a:off x="2155126" y="3102435"/>
              <a:ext cx="77663" cy="127232"/>
            </a:xfrm>
            <a:custGeom>
              <a:avLst/>
              <a:gdLst/>
              <a:ahLst/>
              <a:cxnLst/>
              <a:rect l="l" t="t" r="r" b="b"/>
              <a:pathLst>
                <a:path w="622" h="1019" extrusionOk="0">
                  <a:moveTo>
                    <a:pt x="622" y="0"/>
                  </a:moveTo>
                  <a:lnTo>
                    <a:pt x="1" y="359"/>
                  </a:lnTo>
                  <a:lnTo>
                    <a:pt x="1" y="1018"/>
                  </a:lnTo>
                  <a:lnTo>
                    <a:pt x="622" y="660"/>
                  </a:lnTo>
                  <a:lnTo>
                    <a:pt x="62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7037;p51">
              <a:extLst>
                <a:ext uri="{FF2B5EF4-FFF2-40B4-BE49-F238E27FC236}">
                  <a16:creationId xmlns:a16="http://schemas.microsoft.com/office/drawing/2014/main" id="{D306D8FD-CBCC-BD55-AF3C-2D9BFCDDA2C9}"/>
                </a:ext>
              </a:extLst>
            </p:cNvPr>
            <p:cNvSpPr/>
            <p:nvPr/>
          </p:nvSpPr>
          <p:spPr>
            <a:xfrm>
              <a:off x="2155126" y="3105182"/>
              <a:ext cx="72918" cy="118867"/>
            </a:xfrm>
            <a:custGeom>
              <a:avLst/>
              <a:gdLst/>
              <a:ahLst/>
              <a:cxnLst/>
              <a:rect l="l" t="t" r="r" b="b"/>
              <a:pathLst>
                <a:path w="584" h="952" extrusionOk="0">
                  <a:moveTo>
                    <a:pt x="584" y="0"/>
                  </a:moveTo>
                  <a:lnTo>
                    <a:pt x="1" y="337"/>
                  </a:lnTo>
                  <a:lnTo>
                    <a:pt x="1" y="951"/>
                  </a:lnTo>
                  <a:lnTo>
                    <a:pt x="584" y="615"/>
                  </a:lnTo>
                  <a:lnTo>
                    <a:pt x="584"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7038;p51">
              <a:extLst>
                <a:ext uri="{FF2B5EF4-FFF2-40B4-BE49-F238E27FC236}">
                  <a16:creationId xmlns:a16="http://schemas.microsoft.com/office/drawing/2014/main" id="{76F487F6-817A-96F3-FC07-6A54DCAE5BAE}"/>
                </a:ext>
              </a:extLst>
            </p:cNvPr>
            <p:cNvSpPr/>
            <p:nvPr/>
          </p:nvSpPr>
          <p:spPr>
            <a:xfrm>
              <a:off x="2155126" y="3105182"/>
              <a:ext cx="72918" cy="49819"/>
            </a:xfrm>
            <a:custGeom>
              <a:avLst/>
              <a:gdLst/>
              <a:ahLst/>
              <a:cxnLst/>
              <a:rect l="l" t="t" r="r" b="b"/>
              <a:pathLst>
                <a:path w="584" h="399" extrusionOk="0">
                  <a:moveTo>
                    <a:pt x="584" y="0"/>
                  </a:moveTo>
                  <a:lnTo>
                    <a:pt x="1" y="337"/>
                  </a:lnTo>
                  <a:lnTo>
                    <a:pt x="1" y="399"/>
                  </a:lnTo>
                  <a:lnTo>
                    <a:pt x="584" y="62"/>
                  </a:lnTo>
                  <a:lnTo>
                    <a:pt x="584"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7039;p51">
              <a:extLst>
                <a:ext uri="{FF2B5EF4-FFF2-40B4-BE49-F238E27FC236}">
                  <a16:creationId xmlns:a16="http://schemas.microsoft.com/office/drawing/2014/main" id="{D9EED17F-54F1-6AB6-1BB3-7BDBBBC6C789}"/>
                </a:ext>
              </a:extLst>
            </p:cNvPr>
            <p:cNvSpPr/>
            <p:nvPr/>
          </p:nvSpPr>
          <p:spPr>
            <a:xfrm>
              <a:off x="2155126" y="3181846"/>
              <a:ext cx="77663" cy="47821"/>
            </a:xfrm>
            <a:custGeom>
              <a:avLst/>
              <a:gdLst/>
              <a:ahLst/>
              <a:cxnLst/>
              <a:rect l="l" t="t" r="r" b="b"/>
              <a:pathLst>
                <a:path w="622" h="383" extrusionOk="0">
                  <a:moveTo>
                    <a:pt x="584" y="1"/>
                  </a:moveTo>
                  <a:lnTo>
                    <a:pt x="1" y="337"/>
                  </a:lnTo>
                  <a:lnTo>
                    <a:pt x="1" y="382"/>
                  </a:lnTo>
                  <a:lnTo>
                    <a:pt x="622" y="24"/>
                  </a:lnTo>
                  <a:lnTo>
                    <a:pt x="58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7040;p51">
              <a:extLst>
                <a:ext uri="{FF2B5EF4-FFF2-40B4-BE49-F238E27FC236}">
                  <a16:creationId xmlns:a16="http://schemas.microsoft.com/office/drawing/2014/main" id="{C3E9DE77-CEAA-96E6-70D5-9AEF97383944}"/>
                </a:ext>
              </a:extLst>
            </p:cNvPr>
            <p:cNvSpPr/>
            <p:nvPr/>
          </p:nvSpPr>
          <p:spPr>
            <a:xfrm>
              <a:off x="2155126" y="3140767"/>
              <a:ext cx="77663" cy="47572"/>
            </a:xfrm>
            <a:custGeom>
              <a:avLst/>
              <a:gdLst/>
              <a:ahLst/>
              <a:cxnLst/>
              <a:rect l="l" t="t" r="r" b="b"/>
              <a:pathLst>
                <a:path w="622" h="381" extrusionOk="0">
                  <a:moveTo>
                    <a:pt x="584" y="1"/>
                  </a:moveTo>
                  <a:lnTo>
                    <a:pt x="1" y="337"/>
                  </a:lnTo>
                  <a:lnTo>
                    <a:pt x="1" y="381"/>
                  </a:lnTo>
                  <a:lnTo>
                    <a:pt x="622" y="23"/>
                  </a:lnTo>
                  <a:lnTo>
                    <a:pt x="58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7041;p51">
              <a:extLst>
                <a:ext uri="{FF2B5EF4-FFF2-40B4-BE49-F238E27FC236}">
                  <a16:creationId xmlns:a16="http://schemas.microsoft.com/office/drawing/2014/main" id="{CD78835A-13F0-AD36-1772-9D97B2FC1FE0}"/>
                </a:ext>
              </a:extLst>
            </p:cNvPr>
            <p:cNvSpPr/>
            <p:nvPr/>
          </p:nvSpPr>
          <p:spPr>
            <a:xfrm>
              <a:off x="2190836" y="3123786"/>
              <a:ext cx="4870" cy="85279"/>
            </a:xfrm>
            <a:custGeom>
              <a:avLst/>
              <a:gdLst/>
              <a:ahLst/>
              <a:cxnLst/>
              <a:rect l="l" t="t" r="r" b="b"/>
              <a:pathLst>
                <a:path w="39" h="683" extrusionOk="0">
                  <a:moveTo>
                    <a:pt x="38" y="0"/>
                  </a:moveTo>
                  <a:lnTo>
                    <a:pt x="1" y="22"/>
                  </a:lnTo>
                  <a:lnTo>
                    <a:pt x="1" y="682"/>
                  </a:lnTo>
                  <a:lnTo>
                    <a:pt x="38" y="660"/>
                  </a:lnTo>
                  <a:lnTo>
                    <a:pt x="3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7042;p51">
              <a:extLst>
                <a:ext uri="{FF2B5EF4-FFF2-40B4-BE49-F238E27FC236}">
                  <a16:creationId xmlns:a16="http://schemas.microsoft.com/office/drawing/2014/main" id="{F0AD3426-5383-3A08-B096-C9223A410A41}"/>
                </a:ext>
              </a:extLst>
            </p:cNvPr>
            <p:cNvSpPr/>
            <p:nvPr/>
          </p:nvSpPr>
          <p:spPr>
            <a:xfrm>
              <a:off x="2156625" y="3279362"/>
              <a:ext cx="77663" cy="188164"/>
            </a:xfrm>
            <a:custGeom>
              <a:avLst/>
              <a:gdLst/>
              <a:ahLst/>
              <a:cxnLst/>
              <a:rect l="l" t="t" r="r" b="b"/>
              <a:pathLst>
                <a:path w="622" h="1507" extrusionOk="0">
                  <a:moveTo>
                    <a:pt x="621" y="0"/>
                  </a:moveTo>
                  <a:lnTo>
                    <a:pt x="1" y="360"/>
                  </a:lnTo>
                  <a:lnTo>
                    <a:pt x="1" y="1507"/>
                  </a:lnTo>
                  <a:lnTo>
                    <a:pt x="621" y="1149"/>
                  </a:lnTo>
                  <a:lnTo>
                    <a:pt x="62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7043;p51">
              <a:extLst>
                <a:ext uri="{FF2B5EF4-FFF2-40B4-BE49-F238E27FC236}">
                  <a16:creationId xmlns:a16="http://schemas.microsoft.com/office/drawing/2014/main" id="{7FD6BE1B-A579-103F-6957-6546227CE972}"/>
                </a:ext>
              </a:extLst>
            </p:cNvPr>
            <p:cNvSpPr/>
            <p:nvPr/>
          </p:nvSpPr>
          <p:spPr>
            <a:xfrm>
              <a:off x="2156625" y="3280985"/>
              <a:ext cx="74916" cy="182795"/>
            </a:xfrm>
            <a:custGeom>
              <a:avLst/>
              <a:gdLst/>
              <a:ahLst/>
              <a:cxnLst/>
              <a:rect l="l" t="t" r="r" b="b"/>
              <a:pathLst>
                <a:path w="600" h="1464" extrusionOk="0">
                  <a:moveTo>
                    <a:pt x="599" y="0"/>
                  </a:moveTo>
                  <a:lnTo>
                    <a:pt x="1" y="347"/>
                  </a:lnTo>
                  <a:lnTo>
                    <a:pt x="1" y="1463"/>
                  </a:lnTo>
                  <a:lnTo>
                    <a:pt x="599" y="1118"/>
                  </a:lnTo>
                  <a:lnTo>
                    <a:pt x="59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044;p51">
              <a:extLst>
                <a:ext uri="{FF2B5EF4-FFF2-40B4-BE49-F238E27FC236}">
                  <a16:creationId xmlns:a16="http://schemas.microsoft.com/office/drawing/2014/main" id="{6F87B1FD-17A1-75E7-728B-F0C2DE1001F2}"/>
                </a:ext>
              </a:extLst>
            </p:cNvPr>
            <p:cNvSpPr/>
            <p:nvPr/>
          </p:nvSpPr>
          <p:spPr>
            <a:xfrm>
              <a:off x="2231416" y="3279362"/>
              <a:ext cx="2872" cy="143464"/>
            </a:xfrm>
            <a:custGeom>
              <a:avLst/>
              <a:gdLst/>
              <a:ahLst/>
              <a:cxnLst/>
              <a:rect l="l" t="t" r="r" b="b"/>
              <a:pathLst>
                <a:path w="23" h="1149" extrusionOk="0">
                  <a:moveTo>
                    <a:pt x="22" y="0"/>
                  </a:moveTo>
                  <a:lnTo>
                    <a:pt x="0" y="13"/>
                  </a:lnTo>
                  <a:lnTo>
                    <a:pt x="0" y="1131"/>
                  </a:lnTo>
                  <a:lnTo>
                    <a:pt x="22" y="1149"/>
                  </a:lnTo>
                  <a:lnTo>
                    <a:pt x="2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721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729B-2C9D-FC1C-DAAE-CA3F5CE2F04F}"/>
              </a:ext>
            </a:extLst>
          </p:cNvPr>
          <p:cNvSpPr>
            <a:spLocks noGrp="1"/>
          </p:cNvSpPr>
          <p:nvPr>
            <p:ph type="title"/>
          </p:nvPr>
        </p:nvSpPr>
        <p:spPr>
          <a:xfrm>
            <a:off x="4398554" y="2385938"/>
            <a:ext cx="4031562" cy="880876"/>
          </a:xfrm>
        </p:spPr>
        <p:txBody>
          <a:bodyPr/>
          <a:lstStyle/>
          <a:p>
            <a:r>
              <a:rPr lang="en-GB" sz="48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THE CODE</a:t>
            </a:r>
            <a:br>
              <a:rPr lang="en-GB" sz="48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br>
            <a:endParaRPr lang="ar-SA" sz="4800" dirty="0"/>
          </a:p>
        </p:txBody>
      </p:sp>
      <p:grpSp>
        <p:nvGrpSpPr>
          <p:cNvPr id="4" name="Google Shape;1983;p34">
            <a:extLst>
              <a:ext uri="{FF2B5EF4-FFF2-40B4-BE49-F238E27FC236}">
                <a16:creationId xmlns:a16="http://schemas.microsoft.com/office/drawing/2014/main" id="{9F36D660-7CE3-B75C-BF6B-275AAC67635C}"/>
              </a:ext>
            </a:extLst>
          </p:cNvPr>
          <p:cNvGrpSpPr/>
          <p:nvPr/>
        </p:nvGrpSpPr>
        <p:grpSpPr>
          <a:xfrm flipH="1">
            <a:off x="174588" y="1079938"/>
            <a:ext cx="4223966" cy="3782930"/>
            <a:chOff x="4177618" y="890905"/>
            <a:chExt cx="3053101" cy="2025300"/>
          </a:xfrm>
          <a:solidFill>
            <a:srgbClr val="EBDBF5"/>
          </a:solidFill>
        </p:grpSpPr>
        <p:sp>
          <p:nvSpPr>
            <p:cNvPr id="5" name="Google Shape;1984;p34">
              <a:extLst>
                <a:ext uri="{FF2B5EF4-FFF2-40B4-BE49-F238E27FC236}">
                  <a16:creationId xmlns:a16="http://schemas.microsoft.com/office/drawing/2014/main" id="{9E33EEC6-7DAC-DA3A-DCB5-A454F2188194}"/>
                </a:ext>
              </a:extLst>
            </p:cNvPr>
            <p:cNvSpPr/>
            <p:nvPr/>
          </p:nvSpPr>
          <p:spPr>
            <a:xfrm>
              <a:off x="4861319" y="890905"/>
              <a:ext cx="2369400" cy="2025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85;p34">
              <a:extLst>
                <a:ext uri="{FF2B5EF4-FFF2-40B4-BE49-F238E27FC236}">
                  <a16:creationId xmlns:a16="http://schemas.microsoft.com/office/drawing/2014/main" id="{F1D8794C-95A6-6278-193B-0993D3DCE7E4}"/>
                </a:ext>
              </a:extLst>
            </p:cNvPr>
            <p:cNvSpPr/>
            <p:nvPr/>
          </p:nvSpPr>
          <p:spPr>
            <a:xfrm rot="10800000">
              <a:off x="4177618" y="2286676"/>
              <a:ext cx="683700" cy="309000"/>
            </a:xfrm>
            <a:prstGeom prst="rtTriangl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988;p34">
            <a:extLst>
              <a:ext uri="{FF2B5EF4-FFF2-40B4-BE49-F238E27FC236}">
                <a16:creationId xmlns:a16="http://schemas.microsoft.com/office/drawing/2014/main" id="{42DE2203-CED3-B72F-49F3-DFF6762E977C}"/>
              </a:ext>
            </a:extLst>
          </p:cNvPr>
          <p:cNvSpPr txBox="1">
            <a:spLocks/>
          </p:cNvSpPr>
          <p:nvPr/>
        </p:nvSpPr>
        <p:spPr>
          <a:xfrm flipH="1">
            <a:off x="566249" y="2441476"/>
            <a:ext cx="2268300" cy="76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pen Sans ExtraBold"/>
              <a:buNone/>
              <a:defRPr sz="48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9pPr>
          </a:lstStyle>
          <a:p>
            <a:r>
              <a:rPr lang="en" sz="12000" dirty="0">
                <a:solidFill>
                  <a:schemeClr val="tx1"/>
                </a:solidFill>
              </a:rPr>
              <a:t>0</a:t>
            </a:r>
            <a:r>
              <a:rPr lang="ar-SA" sz="12000" dirty="0">
                <a:solidFill>
                  <a:schemeClr val="tx1"/>
                </a:solidFill>
              </a:rPr>
              <a:t>5</a:t>
            </a:r>
            <a:endParaRPr lang="en" sz="12000" dirty="0">
              <a:solidFill>
                <a:schemeClr val="tx1"/>
              </a:solidFill>
            </a:endParaRPr>
          </a:p>
        </p:txBody>
      </p:sp>
    </p:spTree>
    <p:extLst>
      <p:ext uri="{BB962C8B-B14F-4D97-AF65-F5344CB8AC3E}">
        <p14:creationId xmlns:p14="http://schemas.microsoft.com/office/powerpoint/2010/main" val="392448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a:extLst>
              <a:ext uri="{FF2B5EF4-FFF2-40B4-BE49-F238E27FC236}">
                <a16:creationId xmlns:a16="http://schemas.microsoft.com/office/drawing/2014/main" id="{BAE76A24-B3F7-6904-BD73-DF4FA02EFA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43241"/>
          <a:stretch/>
        </p:blipFill>
        <p:spPr bwMode="auto">
          <a:xfrm>
            <a:off x="1654863" y="124884"/>
            <a:ext cx="5613400" cy="489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3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22;p49">
            <a:extLst>
              <a:ext uri="{FF2B5EF4-FFF2-40B4-BE49-F238E27FC236}">
                <a16:creationId xmlns:a16="http://schemas.microsoft.com/office/drawing/2014/main" id="{6B9FA0E7-77A9-B363-ABC4-3E2DE178BF3C}"/>
              </a:ext>
            </a:extLst>
          </p:cNvPr>
          <p:cNvSpPr txBox="1">
            <a:spLocks noGrp="1"/>
          </p:cNvSpPr>
          <p:nvPr>
            <p:ph type="body" idx="1"/>
          </p:nvPr>
        </p:nvSpPr>
        <p:spPr>
          <a:xfrm>
            <a:off x="1592317" y="1661722"/>
            <a:ext cx="6105799" cy="33750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dirty="0">
                <a:latin typeface="Open Sans ExtraBold" panose="020B0906030804020204" pitchFamily="34" charset="0"/>
                <a:ea typeface="Open Sans ExtraBold" panose="020B0906030804020204" pitchFamily="34" charset="0"/>
                <a:cs typeface="Open Sans ExtraBold" panose="020B0906030804020204" pitchFamily="34" charset="0"/>
              </a:rPr>
              <a:t>Thanks</a:t>
            </a:r>
          </a:p>
          <a:p>
            <a:pPr marL="0" lvl="0" indent="0" algn="ctr" rtl="0">
              <a:spcBef>
                <a:spcPts val="0"/>
              </a:spcBef>
              <a:spcAft>
                <a:spcPts val="0"/>
              </a:spcAft>
              <a:buNone/>
            </a:pPr>
            <a:r>
              <a:rPr lang="en" sz="1600" dirty="0">
                <a:latin typeface="Open Sans ExtraBold" panose="020B0906030804020204" pitchFamily="34" charset="0"/>
                <a:ea typeface="Open Sans ExtraBold" panose="020B0906030804020204" pitchFamily="34" charset="0"/>
                <a:cs typeface="Open Sans ExtraBold" panose="020B0906030804020204" pitchFamily="34" charset="0"/>
              </a:rPr>
              <a:t>any questions?</a:t>
            </a:r>
            <a:endParaRPr sz="16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206725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7"/>
        <p:cNvGrpSpPr/>
        <p:nvPr/>
      </p:nvGrpSpPr>
      <p:grpSpPr>
        <a:xfrm>
          <a:off x="0" y="0"/>
          <a:ext cx="0" cy="0"/>
          <a:chOff x="0" y="0"/>
          <a:chExt cx="0" cy="0"/>
        </a:xfrm>
      </p:grpSpPr>
      <p:sp>
        <p:nvSpPr>
          <p:cNvPr id="958" name="Google Shape;958;p30"/>
          <p:cNvSpPr/>
          <p:nvPr/>
        </p:nvSpPr>
        <p:spPr>
          <a:xfrm>
            <a:off x="1994989" y="1870934"/>
            <a:ext cx="157777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3738141" y="1862323"/>
            <a:ext cx="157777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5444047" y="1855388"/>
            <a:ext cx="157777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Open Sans ExtraBold" panose="020B0906030804020204" pitchFamily="34" charset="0"/>
                <a:ea typeface="Open Sans ExtraBold" panose="020B0906030804020204" pitchFamily="34" charset="0"/>
                <a:cs typeface="Open Sans ExtraBold" panose="020B0906030804020204" pitchFamily="34" charset="0"/>
              </a:rPr>
              <a:t>contents</a:t>
            </a:r>
            <a:endParaRPr sz="36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966" name="Google Shape;966;p30"/>
          <p:cNvSpPr/>
          <p:nvPr/>
        </p:nvSpPr>
        <p:spPr>
          <a:xfrm>
            <a:off x="289083" y="1860471"/>
            <a:ext cx="157777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txBox="1">
            <a:spLocks noGrp="1"/>
          </p:cNvSpPr>
          <p:nvPr>
            <p:ph type="subTitle" idx="3"/>
          </p:nvPr>
        </p:nvSpPr>
        <p:spPr>
          <a:xfrm>
            <a:off x="167047" y="1930091"/>
            <a:ext cx="1821844"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latin typeface="Open Sans ExtraBold" panose="020B0906030804020204" pitchFamily="34" charset="0"/>
                <a:ea typeface="Open Sans ExtraBold" panose="020B0906030804020204" pitchFamily="34" charset="0"/>
                <a:cs typeface="Open Sans ExtraBold" panose="020B0906030804020204" pitchFamily="34" charset="0"/>
              </a:rPr>
              <a:t>Introduction</a:t>
            </a:r>
            <a:endParaRPr sz="1400" b="1"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968" name="Google Shape;968;p30"/>
          <p:cNvSpPr txBox="1">
            <a:spLocks noGrp="1"/>
          </p:cNvSpPr>
          <p:nvPr>
            <p:ph type="subTitle" idx="6"/>
          </p:nvPr>
        </p:nvSpPr>
        <p:spPr>
          <a:xfrm>
            <a:off x="2053030" y="1930091"/>
            <a:ext cx="15777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Dataset</a:t>
            </a:r>
            <a:endParaRPr sz="1400" dirty="0"/>
          </a:p>
        </p:txBody>
      </p:sp>
      <p:sp>
        <p:nvSpPr>
          <p:cNvPr id="969" name="Google Shape;969;p30"/>
          <p:cNvSpPr txBox="1">
            <a:spLocks noGrp="1"/>
          </p:cNvSpPr>
          <p:nvPr>
            <p:ph type="subTitle" idx="9"/>
          </p:nvPr>
        </p:nvSpPr>
        <p:spPr>
          <a:xfrm>
            <a:off x="3783125" y="1955490"/>
            <a:ext cx="1577700" cy="3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Popularity</a:t>
            </a:r>
            <a:endParaRPr lang="en" sz="1400" dirty="0"/>
          </a:p>
          <a:p>
            <a:pPr marL="0" lvl="0" indent="0" algn="ctr" rtl="0">
              <a:spcBef>
                <a:spcPts val="0"/>
              </a:spcBef>
              <a:spcAft>
                <a:spcPts val="0"/>
              </a:spcAft>
              <a:buNone/>
            </a:pPr>
            <a:r>
              <a:rPr lang="en" sz="1400" dirty="0"/>
              <a:t>column</a:t>
            </a:r>
            <a:endParaRPr sz="1400" dirty="0"/>
          </a:p>
        </p:txBody>
      </p:sp>
      <p:sp>
        <p:nvSpPr>
          <p:cNvPr id="970" name="Google Shape;970;p30"/>
          <p:cNvSpPr txBox="1">
            <a:spLocks noGrp="1"/>
          </p:cNvSpPr>
          <p:nvPr>
            <p:ph type="subTitle" idx="15"/>
          </p:nvPr>
        </p:nvSpPr>
        <p:spPr>
          <a:xfrm>
            <a:off x="5466663" y="1889811"/>
            <a:ext cx="1544400" cy="442179"/>
          </a:xfrm>
          <a:prstGeom prst="rect">
            <a:avLst/>
          </a:prstGeom>
        </p:spPr>
        <p:txBody>
          <a:bodyPr spcFirstLastPara="1" wrap="square" lIns="91425" tIns="91425" rIns="91425" bIns="91425" anchor="ctr" anchorCtr="0">
            <a:noAutofit/>
          </a:bodyPr>
          <a:lstStyle/>
          <a:p>
            <a:pPr marL="0" indent="0"/>
            <a:r>
              <a:rPr lang="en-GB" sz="1400" b="1" i="0" dirty="0">
                <a:solidFill>
                  <a:schemeClr val="tx1"/>
                </a:solidFill>
                <a:effectLst/>
                <a:latin typeface="Open Sans ExtraBold" panose="020B0906030804020204" pitchFamily="34" charset="0"/>
                <a:ea typeface="Open Sans ExtraBold" panose="020B0906030804020204" pitchFamily="34" charset="0"/>
                <a:cs typeface="Open Sans ExtraBold" panose="020B0906030804020204" pitchFamily="34" charset="0"/>
              </a:rPr>
              <a:t>Business</a:t>
            </a:r>
            <a:r>
              <a:rPr lang="en-GB" sz="1400" b="1" i="0" u="sng" dirty="0">
                <a:solidFill>
                  <a:schemeClr val="tx1"/>
                </a:solidFill>
                <a:effectLst/>
                <a:latin typeface="Open Sans ExtraBold" panose="020B0906030804020204" pitchFamily="34" charset="0"/>
                <a:ea typeface="Open Sans ExtraBold" panose="020B0906030804020204" pitchFamily="34" charset="0"/>
                <a:cs typeface="Open Sans ExtraBold" panose="020B0906030804020204" pitchFamily="34" charset="0"/>
              </a:rPr>
              <a:t> </a:t>
            </a:r>
            <a:r>
              <a:rPr lang="en-GB" sz="1400" b="1" i="0" dirty="0">
                <a:solidFill>
                  <a:schemeClr val="tx1"/>
                </a:solidFill>
                <a:effectLst/>
                <a:latin typeface="Open Sans ExtraBold" panose="020B0906030804020204" pitchFamily="34" charset="0"/>
                <a:ea typeface="Open Sans ExtraBold" panose="020B0906030804020204" pitchFamily="34" charset="0"/>
                <a:cs typeface="Open Sans ExtraBold" panose="020B0906030804020204" pitchFamily="34" charset="0"/>
              </a:rPr>
              <a:t>Problem</a:t>
            </a:r>
          </a:p>
        </p:txBody>
      </p:sp>
      <p:sp>
        <p:nvSpPr>
          <p:cNvPr id="971" name="Google Shape;971;p30"/>
          <p:cNvSpPr txBox="1">
            <a:spLocks noGrp="1"/>
          </p:cNvSpPr>
          <p:nvPr>
            <p:ph type="title" idx="4"/>
          </p:nvPr>
        </p:nvSpPr>
        <p:spPr>
          <a:xfrm>
            <a:off x="1984451" y="2526188"/>
            <a:ext cx="1577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72" name="Google Shape;972;p30"/>
          <p:cNvSpPr txBox="1">
            <a:spLocks noGrp="1"/>
          </p:cNvSpPr>
          <p:nvPr>
            <p:ph type="title" idx="7"/>
          </p:nvPr>
        </p:nvSpPr>
        <p:spPr>
          <a:xfrm>
            <a:off x="3831585" y="2549350"/>
            <a:ext cx="15753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73" name="Google Shape;973;p30"/>
          <p:cNvSpPr txBox="1">
            <a:spLocks noGrp="1"/>
          </p:cNvSpPr>
          <p:nvPr>
            <p:ph type="title" idx="13"/>
          </p:nvPr>
        </p:nvSpPr>
        <p:spPr>
          <a:xfrm>
            <a:off x="5508036" y="2534946"/>
            <a:ext cx="1577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974" name="Google Shape;974;p30"/>
          <p:cNvSpPr txBox="1">
            <a:spLocks noGrp="1"/>
          </p:cNvSpPr>
          <p:nvPr>
            <p:ph type="title" idx="2"/>
          </p:nvPr>
        </p:nvSpPr>
        <p:spPr>
          <a:xfrm>
            <a:off x="213699" y="2505861"/>
            <a:ext cx="1577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975" name="Google Shape;975;p30"/>
          <p:cNvGrpSpPr/>
          <p:nvPr/>
        </p:nvGrpSpPr>
        <p:grpSpPr>
          <a:xfrm>
            <a:off x="2462657" y="3073786"/>
            <a:ext cx="639683" cy="542926"/>
            <a:chOff x="839307" y="2318098"/>
            <a:chExt cx="387992" cy="329326"/>
          </a:xfrm>
        </p:grpSpPr>
        <p:sp>
          <p:nvSpPr>
            <p:cNvPr id="976" name="Google Shape;976;p30"/>
            <p:cNvSpPr/>
            <p:nvPr/>
          </p:nvSpPr>
          <p:spPr>
            <a:xfrm>
              <a:off x="963051" y="2318098"/>
              <a:ext cx="140532" cy="93872"/>
            </a:xfrm>
            <a:custGeom>
              <a:avLst/>
              <a:gdLst/>
              <a:ahLst/>
              <a:cxnLst/>
              <a:rect l="l" t="t" r="r" b="b"/>
              <a:pathLst>
                <a:path w="5349" h="3573" extrusionOk="0">
                  <a:moveTo>
                    <a:pt x="1415" y="1"/>
                  </a:moveTo>
                  <a:cubicBezTo>
                    <a:pt x="639" y="1"/>
                    <a:pt x="7" y="639"/>
                    <a:pt x="0" y="1416"/>
                  </a:cubicBezTo>
                  <a:lnTo>
                    <a:pt x="0" y="2976"/>
                  </a:lnTo>
                  <a:cubicBezTo>
                    <a:pt x="0" y="3309"/>
                    <a:pt x="271" y="3573"/>
                    <a:pt x="597" y="3573"/>
                  </a:cubicBezTo>
                  <a:cubicBezTo>
                    <a:pt x="930" y="3573"/>
                    <a:pt x="1193" y="3309"/>
                    <a:pt x="1193" y="2976"/>
                  </a:cubicBezTo>
                  <a:lnTo>
                    <a:pt x="1193" y="1416"/>
                  </a:lnTo>
                  <a:cubicBezTo>
                    <a:pt x="1193" y="1291"/>
                    <a:pt x="1298" y="1194"/>
                    <a:pt x="1422" y="1194"/>
                  </a:cubicBezTo>
                  <a:lnTo>
                    <a:pt x="3933" y="1194"/>
                  </a:lnTo>
                  <a:cubicBezTo>
                    <a:pt x="4058" y="1194"/>
                    <a:pt x="4162" y="1291"/>
                    <a:pt x="4162" y="1416"/>
                  </a:cubicBezTo>
                  <a:lnTo>
                    <a:pt x="4162" y="2976"/>
                  </a:lnTo>
                  <a:cubicBezTo>
                    <a:pt x="4162" y="3309"/>
                    <a:pt x="4433" y="3573"/>
                    <a:pt x="4759" y="3573"/>
                  </a:cubicBezTo>
                  <a:cubicBezTo>
                    <a:pt x="5085" y="3573"/>
                    <a:pt x="5348" y="3309"/>
                    <a:pt x="5348" y="2976"/>
                  </a:cubicBezTo>
                  <a:lnTo>
                    <a:pt x="5348" y="1423"/>
                  </a:lnTo>
                  <a:cubicBezTo>
                    <a:pt x="5348" y="632"/>
                    <a:pt x="4717" y="1"/>
                    <a:pt x="3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962867" y="2358741"/>
              <a:ext cx="31553" cy="53228"/>
            </a:xfrm>
            <a:custGeom>
              <a:avLst/>
              <a:gdLst/>
              <a:ahLst/>
              <a:cxnLst/>
              <a:rect l="l" t="t" r="r" b="b"/>
              <a:pathLst>
                <a:path w="1201" h="2026" extrusionOk="0">
                  <a:moveTo>
                    <a:pt x="7" y="0"/>
                  </a:moveTo>
                  <a:lnTo>
                    <a:pt x="7" y="1429"/>
                  </a:lnTo>
                  <a:cubicBezTo>
                    <a:pt x="1" y="1758"/>
                    <a:pt x="264" y="2026"/>
                    <a:pt x="591" y="2026"/>
                  </a:cubicBezTo>
                  <a:cubicBezTo>
                    <a:pt x="596" y="2026"/>
                    <a:pt x="600" y="2026"/>
                    <a:pt x="604" y="2026"/>
                  </a:cubicBezTo>
                  <a:cubicBezTo>
                    <a:pt x="930" y="2026"/>
                    <a:pt x="1200" y="1762"/>
                    <a:pt x="1200" y="1429"/>
                  </a:cubicBezTo>
                  <a:lnTo>
                    <a:pt x="120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1072397" y="2358741"/>
              <a:ext cx="31369" cy="53228"/>
            </a:xfrm>
            <a:custGeom>
              <a:avLst/>
              <a:gdLst/>
              <a:ahLst/>
              <a:cxnLst/>
              <a:rect l="l" t="t" r="r" b="b"/>
              <a:pathLst>
                <a:path w="1194" h="2026" extrusionOk="0">
                  <a:moveTo>
                    <a:pt x="0" y="0"/>
                  </a:moveTo>
                  <a:lnTo>
                    <a:pt x="0" y="1429"/>
                  </a:lnTo>
                  <a:cubicBezTo>
                    <a:pt x="0" y="1762"/>
                    <a:pt x="264" y="2026"/>
                    <a:pt x="597" y="2026"/>
                  </a:cubicBezTo>
                  <a:cubicBezTo>
                    <a:pt x="923" y="2026"/>
                    <a:pt x="1193" y="1762"/>
                    <a:pt x="1193" y="1429"/>
                  </a:cubicBezTo>
                  <a:lnTo>
                    <a:pt x="119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839307" y="2378419"/>
              <a:ext cx="387992" cy="260623"/>
            </a:xfrm>
            <a:custGeom>
              <a:avLst/>
              <a:gdLst/>
              <a:ahLst/>
              <a:cxnLst/>
              <a:rect l="l" t="t" r="r" b="b"/>
              <a:pathLst>
                <a:path w="14768" h="9920" extrusionOk="0">
                  <a:moveTo>
                    <a:pt x="1298" y="1"/>
                  </a:moveTo>
                  <a:cubicBezTo>
                    <a:pt x="583" y="1"/>
                    <a:pt x="1" y="583"/>
                    <a:pt x="1" y="1298"/>
                  </a:cubicBezTo>
                  <a:lnTo>
                    <a:pt x="1" y="8615"/>
                  </a:lnTo>
                  <a:cubicBezTo>
                    <a:pt x="1" y="9337"/>
                    <a:pt x="583" y="9919"/>
                    <a:pt x="1298" y="9919"/>
                  </a:cubicBezTo>
                  <a:lnTo>
                    <a:pt x="13471" y="9919"/>
                  </a:lnTo>
                  <a:cubicBezTo>
                    <a:pt x="14185" y="9919"/>
                    <a:pt x="14768" y="9337"/>
                    <a:pt x="14768" y="8615"/>
                  </a:cubicBezTo>
                  <a:lnTo>
                    <a:pt x="14768" y="1298"/>
                  </a:lnTo>
                  <a:cubicBezTo>
                    <a:pt x="14768" y="576"/>
                    <a:pt x="14185" y="1"/>
                    <a:pt x="13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839307" y="2378235"/>
              <a:ext cx="65629" cy="260623"/>
            </a:xfrm>
            <a:custGeom>
              <a:avLst/>
              <a:gdLst/>
              <a:ahLst/>
              <a:cxnLst/>
              <a:rect l="l" t="t" r="r" b="b"/>
              <a:pathLst>
                <a:path w="2498" h="9920" extrusionOk="0">
                  <a:moveTo>
                    <a:pt x="1298" y="1"/>
                  </a:moveTo>
                  <a:cubicBezTo>
                    <a:pt x="583" y="1"/>
                    <a:pt x="1" y="583"/>
                    <a:pt x="1" y="1305"/>
                  </a:cubicBezTo>
                  <a:lnTo>
                    <a:pt x="1" y="8622"/>
                  </a:lnTo>
                  <a:cubicBezTo>
                    <a:pt x="1" y="9337"/>
                    <a:pt x="583" y="9919"/>
                    <a:pt x="1298" y="9919"/>
                  </a:cubicBezTo>
                  <a:lnTo>
                    <a:pt x="2491" y="9919"/>
                  </a:lnTo>
                  <a:cubicBezTo>
                    <a:pt x="1776" y="9919"/>
                    <a:pt x="1194" y="9337"/>
                    <a:pt x="1194" y="8622"/>
                  </a:cubicBezTo>
                  <a:lnTo>
                    <a:pt x="1194" y="1305"/>
                  </a:lnTo>
                  <a:cubicBezTo>
                    <a:pt x="1194" y="583"/>
                    <a:pt x="1776" y="1"/>
                    <a:pt x="2498" y="1"/>
                  </a:cubicBezTo>
                  <a:close/>
                </a:path>
              </a:pathLst>
            </a:custGeom>
            <a:solidFill>
              <a:srgbClr val="D4A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893796" y="2369671"/>
              <a:ext cx="39199" cy="277753"/>
            </a:xfrm>
            <a:custGeom>
              <a:avLst/>
              <a:gdLst/>
              <a:ahLst/>
              <a:cxnLst/>
              <a:rect l="l" t="t" r="r" b="b"/>
              <a:pathLst>
                <a:path w="1492" h="10572" extrusionOk="0">
                  <a:moveTo>
                    <a:pt x="382" y="1"/>
                  </a:moveTo>
                  <a:cubicBezTo>
                    <a:pt x="174" y="1"/>
                    <a:pt x="1" y="174"/>
                    <a:pt x="1" y="389"/>
                  </a:cubicBezTo>
                  <a:lnTo>
                    <a:pt x="1" y="10190"/>
                  </a:lnTo>
                  <a:cubicBezTo>
                    <a:pt x="1" y="10398"/>
                    <a:pt x="174" y="10571"/>
                    <a:pt x="382" y="10571"/>
                  </a:cubicBezTo>
                  <a:lnTo>
                    <a:pt x="1110" y="10571"/>
                  </a:lnTo>
                  <a:cubicBezTo>
                    <a:pt x="1319" y="10571"/>
                    <a:pt x="1492" y="10398"/>
                    <a:pt x="1492" y="10190"/>
                  </a:cubicBezTo>
                  <a:lnTo>
                    <a:pt x="1492" y="389"/>
                  </a:lnTo>
                  <a:cubicBezTo>
                    <a:pt x="1492" y="174"/>
                    <a:pt x="1319"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1133612" y="2369671"/>
              <a:ext cx="39199" cy="277753"/>
            </a:xfrm>
            <a:custGeom>
              <a:avLst/>
              <a:gdLst/>
              <a:ahLst/>
              <a:cxnLst/>
              <a:rect l="l" t="t" r="r" b="b"/>
              <a:pathLst>
                <a:path w="1492" h="10572" extrusionOk="0">
                  <a:moveTo>
                    <a:pt x="389" y="1"/>
                  </a:moveTo>
                  <a:cubicBezTo>
                    <a:pt x="174" y="1"/>
                    <a:pt x="1" y="174"/>
                    <a:pt x="1" y="389"/>
                  </a:cubicBezTo>
                  <a:lnTo>
                    <a:pt x="1" y="10190"/>
                  </a:lnTo>
                  <a:cubicBezTo>
                    <a:pt x="1" y="10398"/>
                    <a:pt x="174" y="10571"/>
                    <a:pt x="389" y="10571"/>
                  </a:cubicBezTo>
                  <a:lnTo>
                    <a:pt x="1110" y="10571"/>
                  </a:lnTo>
                  <a:cubicBezTo>
                    <a:pt x="1319" y="10571"/>
                    <a:pt x="1492" y="10398"/>
                    <a:pt x="1492" y="10190"/>
                  </a:cubicBezTo>
                  <a:lnTo>
                    <a:pt x="1492" y="389"/>
                  </a:lnTo>
                  <a:cubicBezTo>
                    <a:pt x="1492" y="174"/>
                    <a:pt x="1319"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1021008" y="2540915"/>
              <a:ext cx="86752" cy="66864"/>
            </a:xfrm>
            <a:custGeom>
              <a:avLst/>
              <a:gdLst/>
              <a:ahLst/>
              <a:cxnLst/>
              <a:rect l="l" t="t" r="r" b="b"/>
              <a:pathLst>
                <a:path w="3302" h="2545" extrusionOk="0">
                  <a:moveTo>
                    <a:pt x="2477" y="0"/>
                  </a:moveTo>
                  <a:cubicBezTo>
                    <a:pt x="2428" y="0"/>
                    <a:pt x="2378" y="10"/>
                    <a:pt x="2331" y="30"/>
                  </a:cubicBezTo>
                  <a:lnTo>
                    <a:pt x="291" y="897"/>
                  </a:lnTo>
                  <a:cubicBezTo>
                    <a:pt x="90" y="974"/>
                    <a:pt x="0" y="1203"/>
                    <a:pt x="83" y="1404"/>
                  </a:cubicBezTo>
                  <a:lnTo>
                    <a:pt x="465" y="2312"/>
                  </a:lnTo>
                  <a:cubicBezTo>
                    <a:pt x="527" y="2458"/>
                    <a:pt x="671" y="2545"/>
                    <a:pt x="820" y="2545"/>
                  </a:cubicBezTo>
                  <a:cubicBezTo>
                    <a:pt x="871" y="2545"/>
                    <a:pt x="922" y="2535"/>
                    <a:pt x="971" y="2514"/>
                  </a:cubicBezTo>
                  <a:lnTo>
                    <a:pt x="3010" y="1653"/>
                  </a:lnTo>
                  <a:cubicBezTo>
                    <a:pt x="3212" y="1570"/>
                    <a:pt x="3302" y="1341"/>
                    <a:pt x="3219" y="1147"/>
                  </a:cubicBezTo>
                  <a:lnTo>
                    <a:pt x="2837" y="239"/>
                  </a:lnTo>
                  <a:cubicBezTo>
                    <a:pt x="2774" y="92"/>
                    <a:pt x="2628" y="0"/>
                    <a:pt x="24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0"/>
            <p:cNvSpPr/>
            <p:nvPr/>
          </p:nvSpPr>
          <p:spPr>
            <a:xfrm>
              <a:off x="1041947" y="2430544"/>
              <a:ext cx="64368" cy="46502"/>
            </a:xfrm>
            <a:custGeom>
              <a:avLst/>
              <a:gdLst/>
              <a:ahLst/>
              <a:cxnLst/>
              <a:rect l="l" t="t" r="r" b="b"/>
              <a:pathLst>
                <a:path w="2450" h="1770" extrusionOk="0">
                  <a:moveTo>
                    <a:pt x="1229" y="0"/>
                  </a:moveTo>
                  <a:cubicBezTo>
                    <a:pt x="549" y="0"/>
                    <a:pt x="1" y="396"/>
                    <a:pt x="1" y="881"/>
                  </a:cubicBezTo>
                  <a:cubicBezTo>
                    <a:pt x="1" y="1374"/>
                    <a:pt x="549" y="1769"/>
                    <a:pt x="1229" y="1769"/>
                  </a:cubicBezTo>
                  <a:cubicBezTo>
                    <a:pt x="1901" y="1769"/>
                    <a:pt x="2449" y="1374"/>
                    <a:pt x="2449" y="881"/>
                  </a:cubicBezTo>
                  <a:cubicBezTo>
                    <a:pt x="2449" y="396"/>
                    <a:pt x="1901" y="0"/>
                    <a:pt x="1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0"/>
            <p:cNvSpPr/>
            <p:nvPr/>
          </p:nvSpPr>
          <p:spPr>
            <a:xfrm>
              <a:off x="954486" y="2468718"/>
              <a:ext cx="72381" cy="78345"/>
            </a:xfrm>
            <a:custGeom>
              <a:avLst/>
              <a:gdLst/>
              <a:ahLst/>
              <a:cxnLst/>
              <a:rect l="l" t="t" r="r" b="b"/>
              <a:pathLst>
                <a:path w="2755" h="2982" extrusionOk="0">
                  <a:moveTo>
                    <a:pt x="1094" y="648"/>
                  </a:moveTo>
                  <a:cubicBezTo>
                    <a:pt x="1196" y="648"/>
                    <a:pt x="1299" y="704"/>
                    <a:pt x="1346" y="815"/>
                  </a:cubicBezTo>
                  <a:cubicBezTo>
                    <a:pt x="1408" y="954"/>
                    <a:pt x="1346" y="1121"/>
                    <a:pt x="1207" y="1183"/>
                  </a:cubicBezTo>
                  <a:cubicBezTo>
                    <a:pt x="1169" y="1199"/>
                    <a:pt x="1131" y="1207"/>
                    <a:pt x="1095" y="1207"/>
                  </a:cubicBezTo>
                  <a:cubicBezTo>
                    <a:pt x="909" y="1207"/>
                    <a:pt x="758" y="1020"/>
                    <a:pt x="833" y="829"/>
                  </a:cubicBezTo>
                  <a:cubicBezTo>
                    <a:pt x="879" y="709"/>
                    <a:pt x="987" y="648"/>
                    <a:pt x="1094" y="648"/>
                  </a:cubicBezTo>
                  <a:close/>
                  <a:moveTo>
                    <a:pt x="887" y="1"/>
                  </a:moveTo>
                  <a:cubicBezTo>
                    <a:pt x="736" y="1"/>
                    <a:pt x="599" y="74"/>
                    <a:pt x="507" y="191"/>
                  </a:cubicBezTo>
                  <a:lnTo>
                    <a:pt x="125" y="711"/>
                  </a:lnTo>
                  <a:cubicBezTo>
                    <a:pt x="21" y="850"/>
                    <a:pt x="0" y="1037"/>
                    <a:pt x="70" y="1190"/>
                  </a:cubicBezTo>
                  <a:lnTo>
                    <a:pt x="743" y="2695"/>
                  </a:lnTo>
                  <a:cubicBezTo>
                    <a:pt x="819" y="2874"/>
                    <a:pt x="993" y="2981"/>
                    <a:pt x="1177" y="2981"/>
                  </a:cubicBezTo>
                  <a:cubicBezTo>
                    <a:pt x="1243" y="2981"/>
                    <a:pt x="1310" y="2967"/>
                    <a:pt x="1374" y="2938"/>
                  </a:cubicBezTo>
                  <a:lnTo>
                    <a:pt x="2400" y="2487"/>
                  </a:lnTo>
                  <a:cubicBezTo>
                    <a:pt x="2643" y="2376"/>
                    <a:pt x="2754" y="2092"/>
                    <a:pt x="2643" y="1849"/>
                  </a:cubicBezTo>
                  <a:lnTo>
                    <a:pt x="1977" y="351"/>
                  </a:lnTo>
                  <a:cubicBezTo>
                    <a:pt x="1908" y="191"/>
                    <a:pt x="1755" y="80"/>
                    <a:pt x="1589" y="66"/>
                  </a:cubicBezTo>
                  <a:lnTo>
                    <a:pt x="944" y="4"/>
                  </a:lnTo>
                  <a:cubicBezTo>
                    <a:pt x="925" y="2"/>
                    <a:pt x="906" y="1"/>
                    <a:pt x="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30"/>
          <p:cNvGrpSpPr/>
          <p:nvPr/>
        </p:nvGrpSpPr>
        <p:grpSpPr>
          <a:xfrm>
            <a:off x="690376" y="2980161"/>
            <a:ext cx="656950" cy="656998"/>
            <a:chOff x="7414946" y="3220873"/>
            <a:chExt cx="360091" cy="360117"/>
          </a:xfrm>
        </p:grpSpPr>
        <p:sp>
          <p:nvSpPr>
            <p:cNvPr id="987" name="Google Shape;987;p30"/>
            <p:cNvSpPr/>
            <p:nvPr/>
          </p:nvSpPr>
          <p:spPr>
            <a:xfrm>
              <a:off x="7414946" y="3305234"/>
              <a:ext cx="151619" cy="195389"/>
            </a:xfrm>
            <a:custGeom>
              <a:avLst/>
              <a:gdLst/>
              <a:ahLst/>
              <a:cxnLst/>
              <a:rect l="l" t="t" r="r" b="b"/>
              <a:pathLst>
                <a:path w="5771" h="7437" extrusionOk="0">
                  <a:moveTo>
                    <a:pt x="0" y="1"/>
                  </a:moveTo>
                  <a:lnTo>
                    <a:pt x="0" y="4572"/>
                  </a:lnTo>
                  <a:lnTo>
                    <a:pt x="5771" y="7437"/>
                  </a:lnTo>
                  <a:lnTo>
                    <a:pt x="4571" y="1360"/>
                  </a:lnTo>
                  <a:lnTo>
                    <a:pt x="902" y="27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7414946" y="3425326"/>
              <a:ext cx="143789" cy="155665"/>
            </a:xfrm>
            <a:custGeom>
              <a:avLst/>
              <a:gdLst/>
              <a:ahLst/>
              <a:cxnLst/>
              <a:rect l="l" t="t" r="r" b="b"/>
              <a:pathLst>
                <a:path w="5473" h="5925" extrusionOk="0">
                  <a:moveTo>
                    <a:pt x="0" y="1"/>
                  </a:moveTo>
                  <a:lnTo>
                    <a:pt x="0" y="4572"/>
                  </a:lnTo>
                  <a:lnTo>
                    <a:pt x="4571" y="5924"/>
                  </a:lnTo>
                  <a:lnTo>
                    <a:pt x="5473" y="3642"/>
                  </a:lnTo>
                  <a:lnTo>
                    <a:pt x="4571" y="135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7735471" y="3430265"/>
              <a:ext cx="39566" cy="150725"/>
            </a:xfrm>
            <a:custGeom>
              <a:avLst/>
              <a:gdLst/>
              <a:ahLst/>
              <a:cxnLst/>
              <a:rect l="l" t="t" r="r" b="b"/>
              <a:pathLst>
                <a:path w="1506" h="5737" extrusionOk="0">
                  <a:moveTo>
                    <a:pt x="1" y="0"/>
                  </a:moveTo>
                  <a:lnTo>
                    <a:pt x="604" y="5466"/>
                  </a:lnTo>
                  <a:lnTo>
                    <a:pt x="1506" y="5736"/>
                  </a:lnTo>
                  <a:lnTo>
                    <a:pt x="1506" y="116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7623418" y="3393641"/>
              <a:ext cx="127947" cy="180229"/>
            </a:xfrm>
            <a:custGeom>
              <a:avLst/>
              <a:gdLst/>
              <a:ahLst/>
              <a:cxnLst/>
              <a:rect l="l" t="t" r="r" b="b"/>
              <a:pathLst>
                <a:path w="4870" h="6860" extrusionOk="0">
                  <a:moveTo>
                    <a:pt x="0" y="0"/>
                  </a:moveTo>
                  <a:lnTo>
                    <a:pt x="1200" y="5778"/>
                  </a:lnTo>
                  <a:lnTo>
                    <a:pt x="4869" y="6860"/>
                  </a:lnTo>
                  <a:lnTo>
                    <a:pt x="4869" y="229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7535038" y="3420045"/>
              <a:ext cx="119908" cy="160945"/>
            </a:xfrm>
            <a:custGeom>
              <a:avLst/>
              <a:gdLst/>
              <a:ahLst/>
              <a:cxnLst/>
              <a:rect l="l" t="t" r="r" b="b"/>
              <a:pathLst>
                <a:path w="4564" h="6126" extrusionOk="0">
                  <a:moveTo>
                    <a:pt x="2282" y="1"/>
                  </a:moveTo>
                  <a:lnTo>
                    <a:pt x="0" y="1554"/>
                  </a:lnTo>
                  <a:lnTo>
                    <a:pt x="0" y="6125"/>
                  </a:lnTo>
                  <a:lnTo>
                    <a:pt x="4564" y="4773"/>
                  </a:lnTo>
                  <a:lnTo>
                    <a:pt x="4564" y="202"/>
                  </a:lnTo>
                  <a:lnTo>
                    <a:pt x="2282" y="1"/>
                  </a:ln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7735471" y="3333845"/>
              <a:ext cx="39566" cy="127054"/>
            </a:xfrm>
            <a:custGeom>
              <a:avLst/>
              <a:gdLst/>
              <a:ahLst/>
              <a:cxnLst/>
              <a:rect l="l" t="t" r="r" b="b"/>
              <a:pathLst>
                <a:path w="1506" h="4836" extrusionOk="0">
                  <a:moveTo>
                    <a:pt x="604" y="1"/>
                  </a:moveTo>
                  <a:lnTo>
                    <a:pt x="1" y="2290"/>
                  </a:lnTo>
                  <a:lnTo>
                    <a:pt x="604" y="4572"/>
                  </a:lnTo>
                  <a:lnTo>
                    <a:pt x="1506" y="4835"/>
                  </a:lnTo>
                  <a:lnTo>
                    <a:pt x="1506" y="271"/>
                  </a:lnTo>
                  <a:lnTo>
                    <a:pt x="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7631248" y="3305234"/>
              <a:ext cx="120118" cy="148729"/>
            </a:xfrm>
            <a:custGeom>
              <a:avLst/>
              <a:gdLst/>
              <a:ahLst/>
              <a:cxnLst/>
              <a:rect l="l" t="t" r="r" b="b"/>
              <a:pathLst>
                <a:path w="4572" h="5661" extrusionOk="0">
                  <a:moveTo>
                    <a:pt x="902" y="1"/>
                  </a:moveTo>
                  <a:lnTo>
                    <a:pt x="0" y="2290"/>
                  </a:lnTo>
                  <a:lnTo>
                    <a:pt x="902" y="4572"/>
                  </a:lnTo>
                  <a:lnTo>
                    <a:pt x="4571" y="5661"/>
                  </a:lnTo>
                  <a:lnTo>
                    <a:pt x="4571" y="1090"/>
                  </a:lnTo>
                  <a:lnTo>
                    <a:pt x="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7535038" y="3305234"/>
              <a:ext cx="119908" cy="155665"/>
            </a:xfrm>
            <a:custGeom>
              <a:avLst/>
              <a:gdLst/>
              <a:ahLst/>
              <a:cxnLst/>
              <a:rect l="l" t="t" r="r" b="b"/>
              <a:pathLst>
                <a:path w="4564" h="5925" extrusionOk="0">
                  <a:moveTo>
                    <a:pt x="4564" y="1"/>
                  </a:moveTo>
                  <a:lnTo>
                    <a:pt x="0" y="1360"/>
                  </a:lnTo>
                  <a:lnTo>
                    <a:pt x="0" y="5924"/>
                  </a:lnTo>
                  <a:lnTo>
                    <a:pt x="4564" y="4572"/>
                  </a:lnTo>
                  <a:lnTo>
                    <a:pt x="4564" y="1"/>
                  </a:ln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7654945" y="3220873"/>
              <a:ext cx="67258" cy="180807"/>
            </a:xfrm>
            <a:custGeom>
              <a:avLst/>
              <a:gdLst/>
              <a:ahLst/>
              <a:cxnLst/>
              <a:rect l="l" t="t" r="r" b="b"/>
              <a:pathLst>
                <a:path w="2560" h="6882" extrusionOk="0">
                  <a:moveTo>
                    <a:pt x="0" y="1"/>
                  </a:moveTo>
                  <a:lnTo>
                    <a:pt x="0" y="6881"/>
                  </a:lnTo>
                  <a:cubicBezTo>
                    <a:pt x="0" y="6881"/>
                    <a:pt x="2559" y="4322"/>
                    <a:pt x="2559" y="2560"/>
                  </a:cubicBezTo>
                  <a:cubicBezTo>
                    <a:pt x="2559" y="1145"/>
                    <a:pt x="1415" y="1"/>
                    <a:pt x="0" y="1"/>
                  </a:cubicBezTo>
                  <a:close/>
                </a:path>
              </a:pathLst>
            </a:custGeom>
            <a:solidFill>
              <a:srgbClr val="DA5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7587688" y="3220873"/>
              <a:ext cx="118831" cy="180807"/>
            </a:xfrm>
            <a:custGeom>
              <a:avLst/>
              <a:gdLst/>
              <a:ahLst/>
              <a:cxnLst/>
              <a:rect l="l" t="t" r="r" b="b"/>
              <a:pathLst>
                <a:path w="4523" h="6882" extrusionOk="0">
                  <a:moveTo>
                    <a:pt x="2560" y="1"/>
                  </a:moveTo>
                  <a:cubicBezTo>
                    <a:pt x="1145" y="1"/>
                    <a:pt x="1" y="1145"/>
                    <a:pt x="1" y="2560"/>
                  </a:cubicBezTo>
                  <a:cubicBezTo>
                    <a:pt x="1" y="4322"/>
                    <a:pt x="2560" y="6881"/>
                    <a:pt x="2560" y="6881"/>
                  </a:cubicBezTo>
                  <a:cubicBezTo>
                    <a:pt x="2560" y="6881"/>
                    <a:pt x="4523" y="4322"/>
                    <a:pt x="4523" y="2560"/>
                  </a:cubicBezTo>
                  <a:cubicBezTo>
                    <a:pt x="4523" y="1152"/>
                    <a:pt x="3642" y="1"/>
                    <a:pt x="2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7607366" y="3252479"/>
              <a:ext cx="83310" cy="71382"/>
            </a:xfrm>
            <a:custGeom>
              <a:avLst/>
              <a:gdLst/>
              <a:ahLst/>
              <a:cxnLst/>
              <a:rect l="l" t="t" r="r" b="b"/>
              <a:pathLst>
                <a:path w="3171" h="2717" extrusionOk="0">
                  <a:moveTo>
                    <a:pt x="1803" y="0"/>
                  </a:moveTo>
                  <a:cubicBezTo>
                    <a:pt x="1470" y="0"/>
                    <a:pt x="1130" y="124"/>
                    <a:pt x="854" y="400"/>
                  </a:cubicBezTo>
                  <a:cubicBezTo>
                    <a:pt x="1" y="1253"/>
                    <a:pt x="604" y="2716"/>
                    <a:pt x="1811" y="2716"/>
                  </a:cubicBezTo>
                  <a:cubicBezTo>
                    <a:pt x="2560" y="2710"/>
                    <a:pt x="3164" y="2106"/>
                    <a:pt x="3171" y="1357"/>
                  </a:cubicBezTo>
                  <a:cubicBezTo>
                    <a:pt x="3171" y="541"/>
                    <a:pt x="2501" y="0"/>
                    <a:pt x="1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0"/>
          <p:cNvGrpSpPr/>
          <p:nvPr/>
        </p:nvGrpSpPr>
        <p:grpSpPr>
          <a:xfrm>
            <a:off x="4289227" y="3123204"/>
            <a:ext cx="639652" cy="589720"/>
            <a:chOff x="7385600" y="4177035"/>
            <a:chExt cx="388728" cy="358383"/>
          </a:xfrm>
        </p:grpSpPr>
        <p:sp>
          <p:nvSpPr>
            <p:cNvPr id="999" name="Google Shape;999;p30"/>
            <p:cNvSpPr/>
            <p:nvPr/>
          </p:nvSpPr>
          <p:spPr>
            <a:xfrm>
              <a:off x="7385600" y="4314808"/>
              <a:ext cx="230541" cy="220610"/>
            </a:xfrm>
            <a:custGeom>
              <a:avLst/>
              <a:gdLst/>
              <a:ahLst/>
              <a:cxnLst/>
              <a:rect l="l" t="t" r="r" b="b"/>
              <a:pathLst>
                <a:path w="8775" h="8397" extrusionOk="0">
                  <a:moveTo>
                    <a:pt x="6790" y="0"/>
                  </a:moveTo>
                  <a:cubicBezTo>
                    <a:pt x="6786" y="0"/>
                    <a:pt x="6781" y="0"/>
                    <a:pt x="6777" y="0"/>
                  </a:cubicBezTo>
                  <a:lnTo>
                    <a:pt x="1942" y="35"/>
                  </a:lnTo>
                  <a:cubicBezTo>
                    <a:pt x="867" y="49"/>
                    <a:pt x="0" y="923"/>
                    <a:pt x="7" y="1998"/>
                  </a:cubicBezTo>
                  <a:lnTo>
                    <a:pt x="35" y="4939"/>
                  </a:lnTo>
                  <a:cubicBezTo>
                    <a:pt x="42" y="6017"/>
                    <a:pt x="916" y="6874"/>
                    <a:pt x="1985" y="6874"/>
                  </a:cubicBezTo>
                  <a:cubicBezTo>
                    <a:pt x="1989" y="6874"/>
                    <a:pt x="1994" y="6874"/>
                    <a:pt x="1998" y="6874"/>
                  </a:cubicBezTo>
                  <a:lnTo>
                    <a:pt x="4474" y="6860"/>
                  </a:lnTo>
                  <a:cubicBezTo>
                    <a:pt x="4478" y="6860"/>
                    <a:pt x="4481" y="6859"/>
                    <a:pt x="4485" y="6859"/>
                  </a:cubicBezTo>
                  <a:cubicBezTo>
                    <a:pt x="4522" y="6859"/>
                    <a:pt x="4551" y="6892"/>
                    <a:pt x="4557" y="6930"/>
                  </a:cubicBezTo>
                  <a:cubicBezTo>
                    <a:pt x="4613" y="7172"/>
                    <a:pt x="4738" y="8005"/>
                    <a:pt x="3982" y="8248"/>
                  </a:cubicBezTo>
                  <a:cubicBezTo>
                    <a:pt x="3919" y="8261"/>
                    <a:pt x="3919" y="8352"/>
                    <a:pt x="3989" y="8359"/>
                  </a:cubicBezTo>
                  <a:cubicBezTo>
                    <a:pt x="4102" y="8379"/>
                    <a:pt x="4244" y="8397"/>
                    <a:pt x="4399" y="8397"/>
                  </a:cubicBezTo>
                  <a:cubicBezTo>
                    <a:pt x="4974" y="8397"/>
                    <a:pt x="5715" y="8155"/>
                    <a:pt x="5737" y="6937"/>
                  </a:cubicBezTo>
                  <a:cubicBezTo>
                    <a:pt x="5737" y="6888"/>
                    <a:pt x="5771" y="6846"/>
                    <a:pt x="5820" y="6846"/>
                  </a:cubicBezTo>
                  <a:lnTo>
                    <a:pt x="6832" y="6839"/>
                  </a:lnTo>
                  <a:cubicBezTo>
                    <a:pt x="7908" y="6826"/>
                    <a:pt x="8775" y="5952"/>
                    <a:pt x="8768" y="4877"/>
                  </a:cubicBezTo>
                  <a:lnTo>
                    <a:pt x="8747" y="1936"/>
                  </a:lnTo>
                  <a:cubicBezTo>
                    <a:pt x="8733" y="858"/>
                    <a:pt x="7859" y="0"/>
                    <a:pt x="6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7541212" y="4315176"/>
              <a:ext cx="74561" cy="179704"/>
            </a:xfrm>
            <a:custGeom>
              <a:avLst/>
              <a:gdLst/>
              <a:ahLst/>
              <a:cxnLst/>
              <a:rect l="l" t="t" r="r" b="b"/>
              <a:pathLst>
                <a:path w="2838" h="6840" extrusionOk="0">
                  <a:moveTo>
                    <a:pt x="1" y="0"/>
                  </a:moveTo>
                  <a:cubicBezTo>
                    <a:pt x="1076" y="7"/>
                    <a:pt x="1943" y="881"/>
                    <a:pt x="1950" y="1956"/>
                  </a:cubicBezTo>
                  <a:lnTo>
                    <a:pt x="1950" y="4890"/>
                  </a:lnTo>
                  <a:cubicBezTo>
                    <a:pt x="1943" y="5965"/>
                    <a:pt x="1076" y="6839"/>
                    <a:pt x="1" y="6839"/>
                  </a:cubicBezTo>
                  <a:lnTo>
                    <a:pt x="889" y="6839"/>
                  </a:lnTo>
                  <a:cubicBezTo>
                    <a:pt x="1964" y="6839"/>
                    <a:pt x="2838" y="5965"/>
                    <a:pt x="2838" y="4890"/>
                  </a:cubicBezTo>
                  <a:lnTo>
                    <a:pt x="2838" y="1956"/>
                  </a:lnTo>
                  <a:cubicBezTo>
                    <a:pt x="2838" y="881"/>
                    <a:pt x="1964" y="7"/>
                    <a:pt x="889" y="0"/>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7435334" y="4177035"/>
              <a:ext cx="338994" cy="281011"/>
            </a:xfrm>
            <a:custGeom>
              <a:avLst/>
              <a:gdLst/>
              <a:ahLst/>
              <a:cxnLst/>
              <a:rect l="l" t="t" r="r" b="b"/>
              <a:pathLst>
                <a:path w="12903" h="10696" extrusionOk="0">
                  <a:moveTo>
                    <a:pt x="1908" y="1"/>
                  </a:moveTo>
                  <a:cubicBezTo>
                    <a:pt x="854" y="1"/>
                    <a:pt x="1" y="854"/>
                    <a:pt x="1" y="1908"/>
                  </a:cubicBezTo>
                  <a:lnTo>
                    <a:pt x="1" y="6285"/>
                  </a:lnTo>
                  <a:cubicBezTo>
                    <a:pt x="1" y="7339"/>
                    <a:pt x="854" y="8192"/>
                    <a:pt x="1908" y="8192"/>
                  </a:cubicBezTo>
                  <a:lnTo>
                    <a:pt x="7797" y="8192"/>
                  </a:lnTo>
                  <a:cubicBezTo>
                    <a:pt x="7922" y="8192"/>
                    <a:pt x="8019" y="8303"/>
                    <a:pt x="8005" y="8428"/>
                  </a:cubicBezTo>
                  <a:cubicBezTo>
                    <a:pt x="7926" y="9062"/>
                    <a:pt x="7891" y="10695"/>
                    <a:pt x="9647" y="10695"/>
                  </a:cubicBezTo>
                  <a:cubicBezTo>
                    <a:pt x="9735" y="10695"/>
                    <a:pt x="9829" y="10691"/>
                    <a:pt x="9927" y="10682"/>
                  </a:cubicBezTo>
                  <a:cubicBezTo>
                    <a:pt x="9996" y="10675"/>
                    <a:pt x="10017" y="10585"/>
                    <a:pt x="9961" y="10551"/>
                  </a:cubicBezTo>
                  <a:cubicBezTo>
                    <a:pt x="9559" y="10322"/>
                    <a:pt x="8796" y="9684"/>
                    <a:pt x="9344" y="8331"/>
                  </a:cubicBezTo>
                  <a:cubicBezTo>
                    <a:pt x="9379" y="8255"/>
                    <a:pt x="9455" y="8206"/>
                    <a:pt x="9538" y="8206"/>
                  </a:cubicBezTo>
                  <a:lnTo>
                    <a:pt x="10995" y="8206"/>
                  </a:lnTo>
                  <a:cubicBezTo>
                    <a:pt x="12049" y="8206"/>
                    <a:pt x="12902" y="7353"/>
                    <a:pt x="12902" y="6299"/>
                  </a:cubicBezTo>
                  <a:lnTo>
                    <a:pt x="12902" y="1908"/>
                  </a:lnTo>
                  <a:cubicBezTo>
                    <a:pt x="12902" y="854"/>
                    <a:pt x="12049" y="1"/>
                    <a:pt x="10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7700843" y="4177035"/>
              <a:ext cx="73484" cy="215618"/>
            </a:xfrm>
            <a:custGeom>
              <a:avLst/>
              <a:gdLst/>
              <a:ahLst/>
              <a:cxnLst/>
              <a:rect l="l" t="t" r="r" b="b"/>
              <a:pathLst>
                <a:path w="2797" h="8207" extrusionOk="0">
                  <a:moveTo>
                    <a:pt x="889" y="1"/>
                  </a:moveTo>
                  <a:lnTo>
                    <a:pt x="889" y="8"/>
                  </a:lnTo>
                  <a:lnTo>
                    <a:pt x="1" y="8"/>
                  </a:lnTo>
                  <a:cubicBezTo>
                    <a:pt x="1048" y="8"/>
                    <a:pt x="1908" y="861"/>
                    <a:pt x="1908" y="1915"/>
                  </a:cubicBezTo>
                  <a:lnTo>
                    <a:pt x="1908" y="6299"/>
                  </a:lnTo>
                  <a:cubicBezTo>
                    <a:pt x="1908" y="7353"/>
                    <a:pt x="1048" y="8206"/>
                    <a:pt x="1" y="8206"/>
                  </a:cubicBezTo>
                  <a:lnTo>
                    <a:pt x="889" y="8206"/>
                  </a:lnTo>
                  <a:cubicBezTo>
                    <a:pt x="1943" y="8206"/>
                    <a:pt x="2796" y="7353"/>
                    <a:pt x="2796" y="6299"/>
                  </a:cubicBezTo>
                  <a:lnTo>
                    <a:pt x="2796" y="1908"/>
                  </a:lnTo>
                  <a:cubicBezTo>
                    <a:pt x="2796" y="854"/>
                    <a:pt x="1943" y="1"/>
                    <a:pt x="889" y="1"/>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7516069" y="4261764"/>
              <a:ext cx="28085" cy="28112"/>
            </a:xfrm>
            <a:custGeom>
              <a:avLst/>
              <a:gdLst/>
              <a:ahLst/>
              <a:cxnLst/>
              <a:rect l="l" t="t" r="r" b="b"/>
              <a:pathLst>
                <a:path w="1069" h="1070" extrusionOk="0">
                  <a:moveTo>
                    <a:pt x="535" y="1"/>
                  </a:moveTo>
                  <a:cubicBezTo>
                    <a:pt x="236" y="1"/>
                    <a:pt x="1" y="244"/>
                    <a:pt x="1" y="535"/>
                  </a:cubicBezTo>
                  <a:cubicBezTo>
                    <a:pt x="1" y="833"/>
                    <a:pt x="236" y="1069"/>
                    <a:pt x="535" y="1069"/>
                  </a:cubicBezTo>
                  <a:cubicBezTo>
                    <a:pt x="826" y="1069"/>
                    <a:pt x="1069" y="833"/>
                    <a:pt x="1069" y="535"/>
                  </a:cubicBezTo>
                  <a:cubicBezTo>
                    <a:pt x="1069" y="244"/>
                    <a:pt x="826" y="1"/>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7586059" y="4261764"/>
              <a:ext cx="28085" cy="28112"/>
            </a:xfrm>
            <a:custGeom>
              <a:avLst/>
              <a:gdLst/>
              <a:ahLst/>
              <a:cxnLst/>
              <a:rect l="l" t="t" r="r" b="b"/>
              <a:pathLst>
                <a:path w="1069" h="1070" extrusionOk="0">
                  <a:moveTo>
                    <a:pt x="534" y="1"/>
                  </a:moveTo>
                  <a:cubicBezTo>
                    <a:pt x="236" y="1"/>
                    <a:pt x="0" y="244"/>
                    <a:pt x="0" y="535"/>
                  </a:cubicBezTo>
                  <a:cubicBezTo>
                    <a:pt x="0" y="833"/>
                    <a:pt x="236" y="1069"/>
                    <a:pt x="534" y="1069"/>
                  </a:cubicBezTo>
                  <a:cubicBezTo>
                    <a:pt x="826" y="1069"/>
                    <a:pt x="1068" y="833"/>
                    <a:pt x="1068" y="535"/>
                  </a:cubicBezTo>
                  <a:cubicBezTo>
                    <a:pt x="1068" y="244"/>
                    <a:pt x="826"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7655839" y="4261764"/>
              <a:ext cx="28269" cy="28112"/>
            </a:xfrm>
            <a:custGeom>
              <a:avLst/>
              <a:gdLst/>
              <a:ahLst/>
              <a:cxnLst/>
              <a:rect l="l" t="t" r="r" b="b"/>
              <a:pathLst>
                <a:path w="1076" h="1070" extrusionOk="0">
                  <a:moveTo>
                    <a:pt x="535" y="1"/>
                  </a:moveTo>
                  <a:cubicBezTo>
                    <a:pt x="243" y="1"/>
                    <a:pt x="1" y="244"/>
                    <a:pt x="1" y="535"/>
                  </a:cubicBezTo>
                  <a:cubicBezTo>
                    <a:pt x="1" y="833"/>
                    <a:pt x="243" y="1069"/>
                    <a:pt x="535" y="1069"/>
                  </a:cubicBezTo>
                  <a:cubicBezTo>
                    <a:pt x="833" y="1069"/>
                    <a:pt x="1076" y="833"/>
                    <a:pt x="1076" y="535"/>
                  </a:cubicBezTo>
                  <a:cubicBezTo>
                    <a:pt x="1076" y="244"/>
                    <a:pt x="833" y="1"/>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30"/>
          <p:cNvGrpSpPr/>
          <p:nvPr/>
        </p:nvGrpSpPr>
        <p:grpSpPr>
          <a:xfrm>
            <a:off x="6063869" y="3130757"/>
            <a:ext cx="492060" cy="491616"/>
            <a:chOff x="6334673" y="2759633"/>
            <a:chExt cx="378508" cy="378166"/>
          </a:xfrm>
        </p:grpSpPr>
        <p:sp>
          <p:nvSpPr>
            <p:cNvPr id="1007" name="Google Shape;1007;p30"/>
            <p:cNvSpPr/>
            <p:nvPr/>
          </p:nvSpPr>
          <p:spPr>
            <a:xfrm>
              <a:off x="6334673" y="2759633"/>
              <a:ext cx="287027" cy="189004"/>
            </a:xfrm>
            <a:custGeom>
              <a:avLst/>
              <a:gdLst/>
              <a:ahLst/>
              <a:cxnLst/>
              <a:rect l="l" t="t" r="r" b="b"/>
              <a:pathLst>
                <a:path w="10925" h="7194" extrusionOk="0">
                  <a:moveTo>
                    <a:pt x="6983" y="1"/>
                  </a:moveTo>
                  <a:cubicBezTo>
                    <a:pt x="6979" y="1"/>
                    <a:pt x="6975" y="1"/>
                    <a:pt x="6971" y="1"/>
                  </a:cubicBezTo>
                  <a:lnTo>
                    <a:pt x="930" y="1"/>
                  </a:lnTo>
                  <a:cubicBezTo>
                    <a:pt x="417" y="1"/>
                    <a:pt x="7" y="417"/>
                    <a:pt x="7" y="931"/>
                  </a:cubicBezTo>
                  <a:lnTo>
                    <a:pt x="7" y="6965"/>
                  </a:lnTo>
                  <a:cubicBezTo>
                    <a:pt x="0" y="7090"/>
                    <a:pt x="104" y="7194"/>
                    <a:pt x="236" y="7194"/>
                  </a:cubicBezTo>
                  <a:lnTo>
                    <a:pt x="2560" y="7194"/>
                  </a:lnTo>
                  <a:cubicBezTo>
                    <a:pt x="2816" y="7194"/>
                    <a:pt x="3025" y="6986"/>
                    <a:pt x="3025" y="6729"/>
                  </a:cubicBezTo>
                  <a:lnTo>
                    <a:pt x="3025" y="6264"/>
                  </a:lnTo>
                  <a:cubicBezTo>
                    <a:pt x="3031" y="6063"/>
                    <a:pt x="2948" y="5876"/>
                    <a:pt x="2796" y="5744"/>
                  </a:cubicBezTo>
                  <a:cubicBezTo>
                    <a:pt x="1873" y="4981"/>
                    <a:pt x="2407" y="3483"/>
                    <a:pt x="3600" y="3476"/>
                  </a:cubicBezTo>
                  <a:cubicBezTo>
                    <a:pt x="3603" y="3476"/>
                    <a:pt x="3606" y="3476"/>
                    <a:pt x="3609" y="3476"/>
                  </a:cubicBezTo>
                  <a:cubicBezTo>
                    <a:pt x="4796" y="3476"/>
                    <a:pt x="5339" y="4962"/>
                    <a:pt x="4426" y="5730"/>
                  </a:cubicBezTo>
                  <a:cubicBezTo>
                    <a:pt x="4273" y="5862"/>
                    <a:pt x="4183" y="6056"/>
                    <a:pt x="4190" y="6258"/>
                  </a:cubicBezTo>
                  <a:lnTo>
                    <a:pt x="4190" y="6729"/>
                  </a:lnTo>
                  <a:cubicBezTo>
                    <a:pt x="4190" y="6986"/>
                    <a:pt x="4391" y="7194"/>
                    <a:pt x="4648" y="7194"/>
                  </a:cubicBezTo>
                  <a:lnTo>
                    <a:pt x="7207" y="7194"/>
                  </a:lnTo>
                  <a:lnTo>
                    <a:pt x="7207" y="4641"/>
                  </a:lnTo>
                  <a:cubicBezTo>
                    <a:pt x="7207" y="4385"/>
                    <a:pt x="7415" y="4177"/>
                    <a:pt x="7672" y="4177"/>
                  </a:cubicBezTo>
                  <a:lnTo>
                    <a:pt x="8143" y="4177"/>
                  </a:lnTo>
                  <a:cubicBezTo>
                    <a:pt x="8345" y="4177"/>
                    <a:pt x="8539" y="4267"/>
                    <a:pt x="8671" y="4419"/>
                  </a:cubicBezTo>
                  <a:cubicBezTo>
                    <a:pt x="8935" y="4737"/>
                    <a:pt x="9286" y="4878"/>
                    <a:pt x="9633" y="4878"/>
                  </a:cubicBezTo>
                  <a:cubicBezTo>
                    <a:pt x="10288" y="4878"/>
                    <a:pt x="10925" y="4374"/>
                    <a:pt x="10925" y="3594"/>
                  </a:cubicBezTo>
                  <a:cubicBezTo>
                    <a:pt x="10920" y="2815"/>
                    <a:pt x="10288" y="2317"/>
                    <a:pt x="9636" y="2317"/>
                  </a:cubicBezTo>
                  <a:cubicBezTo>
                    <a:pt x="9283" y="2317"/>
                    <a:pt x="8925" y="2463"/>
                    <a:pt x="8657" y="2789"/>
                  </a:cubicBezTo>
                  <a:cubicBezTo>
                    <a:pt x="8530" y="2930"/>
                    <a:pt x="8345" y="3019"/>
                    <a:pt x="8157" y="3019"/>
                  </a:cubicBezTo>
                  <a:cubicBezTo>
                    <a:pt x="8150" y="3019"/>
                    <a:pt x="8143" y="3019"/>
                    <a:pt x="8137" y="3018"/>
                  </a:cubicBezTo>
                  <a:lnTo>
                    <a:pt x="7672" y="3018"/>
                  </a:lnTo>
                  <a:cubicBezTo>
                    <a:pt x="7415" y="3018"/>
                    <a:pt x="7207" y="2810"/>
                    <a:pt x="7207" y="2554"/>
                  </a:cubicBezTo>
                  <a:lnTo>
                    <a:pt x="7207" y="230"/>
                  </a:lnTo>
                  <a:cubicBezTo>
                    <a:pt x="7207" y="102"/>
                    <a:pt x="7103" y="1"/>
                    <a:pt x="6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6524019" y="2759660"/>
              <a:ext cx="189162" cy="286659"/>
            </a:xfrm>
            <a:custGeom>
              <a:avLst/>
              <a:gdLst/>
              <a:ahLst/>
              <a:cxnLst/>
              <a:rect l="l" t="t" r="r" b="b"/>
              <a:pathLst>
                <a:path w="7200" h="10911" extrusionOk="0">
                  <a:moveTo>
                    <a:pt x="229" y="0"/>
                  </a:moveTo>
                  <a:cubicBezTo>
                    <a:pt x="104" y="0"/>
                    <a:pt x="0" y="104"/>
                    <a:pt x="0" y="229"/>
                  </a:cubicBezTo>
                  <a:lnTo>
                    <a:pt x="0" y="2553"/>
                  </a:lnTo>
                  <a:cubicBezTo>
                    <a:pt x="0" y="2809"/>
                    <a:pt x="208" y="3017"/>
                    <a:pt x="465" y="3017"/>
                  </a:cubicBezTo>
                  <a:lnTo>
                    <a:pt x="930" y="3017"/>
                  </a:lnTo>
                  <a:cubicBezTo>
                    <a:pt x="937" y="3018"/>
                    <a:pt x="944" y="3018"/>
                    <a:pt x="951" y="3018"/>
                  </a:cubicBezTo>
                  <a:cubicBezTo>
                    <a:pt x="1144" y="3018"/>
                    <a:pt x="1323" y="2929"/>
                    <a:pt x="1450" y="2788"/>
                  </a:cubicBezTo>
                  <a:cubicBezTo>
                    <a:pt x="1718" y="2462"/>
                    <a:pt x="2076" y="2316"/>
                    <a:pt x="2429" y="2316"/>
                  </a:cubicBezTo>
                  <a:cubicBezTo>
                    <a:pt x="3081" y="2316"/>
                    <a:pt x="3713" y="2814"/>
                    <a:pt x="3718" y="3593"/>
                  </a:cubicBezTo>
                  <a:cubicBezTo>
                    <a:pt x="3722" y="4373"/>
                    <a:pt x="3087" y="4877"/>
                    <a:pt x="2431" y="4877"/>
                  </a:cubicBezTo>
                  <a:cubicBezTo>
                    <a:pt x="2083" y="4877"/>
                    <a:pt x="1730" y="4736"/>
                    <a:pt x="1464" y="4418"/>
                  </a:cubicBezTo>
                  <a:cubicBezTo>
                    <a:pt x="1332" y="4266"/>
                    <a:pt x="1138" y="4176"/>
                    <a:pt x="936" y="4176"/>
                  </a:cubicBezTo>
                  <a:lnTo>
                    <a:pt x="465" y="4176"/>
                  </a:lnTo>
                  <a:cubicBezTo>
                    <a:pt x="208" y="4176"/>
                    <a:pt x="0" y="4384"/>
                    <a:pt x="0" y="4640"/>
                  </a:cubicBezTo>
                  <a:lnTo>
                    <a:pt x="0" y="7193"/>
                  </a:lnTo>
                  <a:lnTo>
                    <a:pt x="2553" y="7193"/>
                  </a:lnTo>
                  <a:cubicBezTo>
                    <a:pt x="2809" y="7193"/>
                    <a:pt x="3017" y="7401"/>
                    <a:pt x="3017" y="7658"/>
                  </a:cubicBezTo>
                  <a:lnTo>
                    <a:pt x="3017" y="8129"/>
                  </a:lnTo>
                  <a:cubicBezTo>
                    <a:pt x="3017" y="8330"/>
                    <a:pt x="2927" y="8525"/>
                    <a:pt x="2775" y="8656"/>
                  </a:cubicBezTo>
                  <a:cubicBezTo>
                    <a:pt x="1861" y="9425"/>
                    <a:pt x="2404" y="10911"/>
                    <a:pt x="3592" y="10911"/>
                  </a:cubicBezTo>
                  <a:cubicBezTo>
                    <a:pt x="3594" y="10911"/>
                    <a:pt x="3597" y="10911"/>
                    <a:pt x="3600" y="10911"/>
                  </a:cubicBezTo>
                  <a:cubicBezTo>
                    <a:pt x="4800" y="10904"/>
                    <a:pt x="5334" y="9406"/>
                    <a:pt x="4405" y="8649"/>
                  </a:cubicBezTo>
                  <a:cubicBezTo>
                    <a:pt x="4259" y="8518"/>
                    <a:pt x="4169" y="8323"/>
                    <a:pt x="4176" y="8122"/>
                  </a:cubicBezTo>
                  <a:lnTo>
                    <a:pt x="4176" y="7658"/>
                  </a:lnTo>
                  <a:cubicBezTo>
                    <a:pt x="4176" y="7401"/>
                    <a:pt x="4384" y="7193"/>
                    <a:pt x="4640" y="7193"/>
                  </a:cubicBezTo>
                  <a:lnTo>
                    <a:pt x="6964" y="7193"/>
                  </a:lnTo>
                  <a:cubicBezTo>
                    <a:pt x="7096" y="7193"/>
                    <a:pt x="7200" y="7089"/>
                    <a:pt x="7193" y="6964"/>
                  </a:cubicBezTo>
                  <a:lnTo>
                    <a:pt x="7193" y="930"/>
                  </a:lnTo>
                  <a:cubicBezTo>
                    <a:pt x="7193" y="416"/>
                    <a:pt x="6784" y="0"/>
                    <a:pt x="6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6426207" y="2948611"/>
              <a:ext cx="286791" cy="189188"/>
            </a:xfrm>
            <a:custGeom>
              <a:avLst/>
              <a:gdLst/>
              <a:ahLst/>
              <a:cxnLst/>
              <a:rect l="l" t="t" r="r" b="b"/>
              <a:pathLst>
                <a:path w="10916" h="7201" extrusionOk="0">
                  <a:moveTo>
                    <a:pt x="3716" y="1"/>
                  </a:moveTo>
                  <a:lnTo>
                    <a:pt x="3716" y="2560"/>
                  </a:lnTo>
                  <a:cubicBezTo>
                    <a:pt x="3716" y="2817"/>
                    <a:pt x="3508" y="3025"/>
                    <a:pt x="3258" y="3025"/>
                  </a:cubicBezTo>
                  <a:lnTo>
                    <a:pt x="2787" y="3025"/>
                  </a:lnTo>
                  <a:cubicBezTo>
                    <a:pt x="2586" y="3025"/>
                    <a:pt x="2391" y="2935"/>
                    <a:pt x="2260" y="2782"/>
                  </a:cubicBezTo>
                  <a:cubicBezTo>
                    <a:pt x="1993" y="2465"/>
                    <a:pt x="1640" y="2324"/>
                    <a:pt x="1292" y="2324"/>
                  </a:cubicBezTo>
                  <a:cubicBezTo>
                    <a:pt x="636" y="2324"/>
                    <a:pt x="1" y="2828"/>
                    <a:pt x="5" y="3608"/>
                  </a:cubicBezTo>
                  <a:cubicBezTo>
                    <a:pt x="10" y="4383"/>
                    <a:pt x="644" y="4880"/>
                    <a:pt x="1295" y="4880"/>
                  </a:cubicBezTo>
                  <a:cubicBezTo>
                    <a:pt x="1646" y="4880"/>
                    <a:pt x="2002" y="4735"/>
                    <a:pt x="2266" y="4412"/>
                  </a:cubicBezTo>
                  <a:cubicBezTo>
                    <a:pt x="2393" y="4266"/>
                    <a:pt x="2578" y="4183"/>
                    <a:pt x="2770" y="4183"/>
                  </a:cubicBezTo>
                  <a:cubicBezTo>
                    <a:pt x="2778" y="4183"/>
                    <a:pt x="2786" y="4183"/>
                    <a:pt x="2794" y="4183"/>
                  </a:cubicBezTo>
                  <a:lnTo>
                    <a:pt x="3258" y="4183"/>
                  </a:lnTo>
                  <a:cubicBezTo>
                    <a:pt x="3515" y="4183"/>
                    <a:pt x="3723" y="4392"/>
                    <a:pt x="3723" y="4648"/>
                  </a:cubicBezTo>
                  <a:lnTo>
                    <a:pt x="3723" y="6965"/>
                  </a:lnTo>
                  <a:cubicBezTo>
                    <a:pt x="3723" y="7097"/>
                    <a:pt x="3820" y="7201"/>
                    <a:pt x="3952" y="7201"/>
                  </a:cubicBezTo>
                  <a:lnTo>
                    <a:pt x="9986" y="7201"/>
                  </a:lnTo>
                  <a:cubicBezTo>
                    <a:pt x="10500" y="7201"/>
                    <a:pt x="10916" y="6784"/>
                    <a:pt x="10916" y="6271"/>
                  </a:cubicBezTo>
                  <a:lnTo>
                    <a:pt x="10916" y="237"/>
                  </a:lnTo>
                  <a:cubicBezTo>
                    <a:pt x="10916" y="105"/>
                    <a:pt x="10812" y="1"/>
                    <a:pt x="10687" y="1"/>
                  </a:cubicBezTo>
                  <a:lnTo>
                    <a:pt x="8363" y="1"/>
                  </a:lnTo>
                  <a:cubicBezTo>
                    <a:pt x="8107" y="1"/>
                    <a:pt x="7899" y="209"/>
                    <a:pt x="7899" y="466"/>
                  </a:cubicBezTo>
                  <a:lnTo>
                    <a:pt x="7899" y="930"/>
                  </a:lnTo>
                  <a:cubicBezTo>
                    <a:pt x="7892" y="1131"/>
                    <a:pt x="7975" y="1326"/>
                    <a:pt x="8128" y="1457"/>
                  </a:cubicBezTo>
                  <a:cubicBezTo>
                    <a:pt x="9050" y="2214"/>
                    <a:pt x="8516" y="3712"/>
                    <a:pt x="7323" y="3719"/>
                  </a:cubicBezTo>
                  <a:cubicBezTo>
                    <a:pt x="7320" y="3719"/>
                    <a:pt x="7317" y="3719"/>
                    <a:pt x="7315" y="3719"/>
                  </a:cubicBezTo>
                  <a:cubicBezTo>
                    <a:pt x="6127" y="3719"/>
                    <a:pt x="5584" y="2233"/>
                    <a:pt x="6498" y="1464"/>
                  </a:cubicBezTo>
                  <a:cubicBezTo>
                    <a:pt x="6650" y="1333"/>
                    <a:pt x="6740" y="1138"/>
                    <a:pt x="6740" y="937"/>
                  </a:cubicBezTo>
                  <a:lnTo>
                    <a:pt x="6740" y="466"/>
                  </a:lnTo>
                  <a:cubicBezTo>
                    <a:pt x="6740" y="209"/>
                    <a:pt x="6532" y="1"/>
                    <a:pt x="6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6334857" y="2850957"/>
              <a:ext cx="189188" cy="286843"/>
            </a:xfrm>
            <a:custGeom>
              <a:avLst/>
              <a:gdLst/>
              <a:ahLst/>
              <a:cxnLst/>
              <a:rect l="l" t="t" r="r" b="b"/>
              <a:pathLst>
                <a:path w="7201" h="10918" extrusionOk="0">
                  <a:moveTo>
                    <a:pt x="3586" y="0"/>
                  </a:moveTo>
                  <a:cubicBezTo>
                    <a:pt x="2393" y="7"/>
                    <a:pt x="1859" y="1505"/>
                    <a:pt x="2782" y="2268"/>
                  </a:cubicBezTo>
                  <a:cubicBezTo>
                    <a:pt x="2934" y="2400"/>
                    <a:pt x="3018" y="2594"/>
                    <a:pt x="3018" y="2795"/>
                  </a:cubicBezTo>
                  <a:lnTo>
                    <a:pt x="3018" y="3253"/>
                  </a:lnTo>
                  <a:cubicBezTo>
                    <a:pt x="3018" y="3510"/>
                    <a:pt x="2809" y="3718"/>
                    <a:pt x="2553" y="3718"/>
                  </a:cubicBezTo>
                  <a:lnTo>
                    <a:pt x="229" y="3718"/>
                  </a:lnTo>
                  <a:cubicBezTo>
                    <a:pt x="104" y="3725"/>
                    <a:pt x="0" y="3822"/>
                    <a:pt x="0" y="3954"/>
                  </a:cubicBezTo>
                  <a:lnTo>
                    <a:pt x="0" y="9988"/>
                  </a:lnTo>
                  <a:cubicBezTo>
                    <a:pt x="0" y="10501"/>
                    <a:pt x="416" y="10911"/>
                    <a:pt x="930" y="10918"/>
                  </a:cubicBezTo>
                  <a:lnTo>
                    <a:pt x="6964" y="10918"/>
                  </a:lnTo>
                  <a:cubicBezTo>
                    <a:pt x="7096" y="10918"/>
                    <a:pt x="7200" y="10814"/>
                    <a:pt x="7200" y="10682"/>
                  </a:cubicBezTo>
                  <a:lnTo>
                    <a:pt x="7200" y="8365"/>
                  </a:lnTo>
                  <a:cubicBezTo>
                    <a:pt x="7200" y="8109"/>
                    <a:pt x="6992" y="7900"/>
                    <a:pt x="6735" y="7900"/>
                  </a:cubicBezTo>
                  <a:lnTo>
                    <a:pt x="6264" y="7900"/>
                  </a:lnTo>
                  <a:cubicBezTo>
                    <a:pt x="6256" y="7900"/>
                    <a:pt x="6248" y="7900"/>
                    <a:pt x="6240" y="7900"/>
                  </a:cubicBezTo>
                  <a:cubicBezTo>
                    <a:pt x="6048" y="7900"/>
                    <a:pt x="5870" y="7983"/>
                    <a:pt x="5743" y="8129"/>
                  </a:cubicBezTo>
                  <a:cubicBezTo>
                    <a:pt x="5476" y="8452"/>
                    <a:pt x="5119" y="8597"/>
                    <a:pt x="4767" y="8597"/>
                  </a:cubicBezTo>
                  <a:cubicBezTo>
                    <a:pt x="4114" y="8597"/>
                    <a:pt x="3480" y="8100"/>
                    <a:pt x="3475" y="7325"/>
                  </a:cubicBezTo>
                  <a:cubicBezTo>
                    <a:pt x="3471" y="6545"/>
                    <a:pt x="4106" y="6041"/>
                    <a:pt x="4762" y="6041"/>
                  </a:cubicBezTo>
                  <a:cubicBezTo>
                    <a:pt x="5110" y="6041"/>
                    <a:pt x="5463" y="6182"/>
                    <a:pt x="5730" y="6499"/>
                  </a:cubicBezTo>
                  <a:cubicBezTo>
                    <a:pt x="5861" y="6652"/>
                    <a:pt x="6056" y="6742"/>
                    <a:pt x="6257" y="6742"/>
                  </a:cubicBezTo>
                  <a:lnTo>
                    <a:pt x="6728" y="6742"/>
                  </a:lnTo>
                  <a:cubicBezTo>
                    <a:pt x="6985" y="6742"/>
                    <a:pt x="7193" y="6534"/>
                    <a:pt x="7193" y="6277"/>
                  </a:cubicBezTo>
                  <a:lnTo>
                    <a:pt x="7193" y="3718"/>
                  </a:lnTo>
                  <a:lnTo>
                    <a:pt x="4641" y="3718"/>
                  </a:lnTo>
                  <a:cubicBezTo>
                    <a:pt x="4384" y="3718"/>
                    <a:pt x="4176" y="3510"/>
                    <a:pt x="4176" y="3253"/>
                  </a:cubicBezTo>
                  <a:lnTo>
                    <a:pt x="4176" y="2782"/>
                  </a:lnTo>
                  <a:cubicBezTo>
                    <a:pt x="4176" y="2580"/>
                    <a:pt x="4266" y="2386"/>
                    <a:pt x="4419" y="2254"/>
                  </a:cubicBezTo>
                  <a:cubicBezTo>
                    <a:pt x="5334" y="1491"/>
                    <a:pt x="4786" y="0"/>
                    <a:pt x="3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60;p30">
            <a:extLst>
              <a:ext uri="{FF2B5EF4-FFF2-40B4-BE49-F238E27FC236}">
                <a16:creationId xmlns:a16="http://schemas.microsoft.com/office/drawing/2014/main" id="{71C4FB99-4E89-3042-78C6-397D0972DE47}"/>
              </a:ext>
            </a:extLst>
          </p:cNvPr>
          <p:cNvSpPr/>
          <p:nvPr/>
        </p:nvSpPr>
        <p:spPr>
          <a:xfrm>
            <a:off x="7181813" y="1835202"/>
            <a:ext cx="1577772" cy="525906"/>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The Code</a:t>
            </a:r>
            <a:endParaRPr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5" name="Google Shape;973;p30">
            <a:extLst>
              <a:ext uri="{FF2B5EF4-FFF2-40B4-BE49-F238E27FC236}">
                <a16:creationId xmlns:a16="http://schemas.microsoft.com/office/drawing/2014/main" id="{2786A277-F8C8-55C2-3C44-13BEDA154FC8}"/>
              </a:ext>
            </a:extLst>
          </p:cNvPr>
          <p:cNvSpPr txBox="1">
            <a:spLocks/>
          </p:cNvSpPr>
          <p:nvPr/>
        </p:nvSpPr>
        <p:spPr>
          <a:xfrm>
            <a:off x="7282990" y="2526188"/>
            <a:ext cx="1577700" cy="47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ExtraBold"/>
              <a:buNone/>
              <a:defRPr sz="24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9pPr>
          </a:lstStyle>
          <a:p>
            <a:r>
              <a:rPr lang="en" dirty="0"/>
              <a:t>05</a:t>
            </a:r>
          </a:p>
        </p:txBody>
      </p:sp>
      <p:grpSp>
        <p:nvGrpSpPr>
          <p:cNvPr id="14" name="Google Shape;1618;p35">
            <a:extLst>
              <a:ext uri="{FF2B5EF4-FFF2-40B4-BE49-F238E27FC236}">
                <a16:creationId xmlns:a16="http://schemas.microsoft.com/office/drawing/2014/main" id="{D0146FD5-FA7E-E749-6659-99D221ED4D96}"/>
              </a:ext>
            </a:extLst>
          </p:cNvPr>
          <p:cNvGrpSpPr/>
          <p:nvPr/>
        </p:nvGrpSpPr>
        <p:grpSpPr>
          <a:xfrm>
            <a:off x="7834132" y="3117195"/>
            <a:ext cx="557815" cy="595729"/>
            <a:chOff x="2508373" y="2779889"/>
            <a:chExt cx="337523" cy="337680"/>
          </a:xfrm>
        </p:grpSpPr>
        <p:sp>
          <p:nvSpPr>
            <p:cNvPr id="15" name="Google Shape;1619;p35">
              <a:extLst>
                <a:ext uri="{FF2B5EF4-FFF2-40B4-BE49-F238E27FC236}">
                  <a16:creationId xmlns:a16="http://schemas.microsoft.com/office/drawing/2014/main" id="{568527A1-2D01-453F-F189-A2EA214428BA}"/>
                </a:ext>
              </a:extLst>
            </p:cNvPr>
            <p:cNvSpPr/>
            <p:nvPr/>
          </p:nvSpPr>
          <p:spPr>
            <a:xfrm>
              <a:off x="2508373" y="2779889"/>
              <a:ext cx="256971" cy="256971"/>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20;p35">
              <a:extLst>
                <a:ext uri="{FF2B5EF4-FFF2-40B4-BE49-F238E27FC236}">
                  <a16:creationId xmlns:a16="http://schemas.microsoft.com/office/drawing/2014/main" id="{719E0CEF-3ACF-6659-8E02-4F4B752B105D}"/>
                </a:ext>
              </a:extLst>
            </p:cNvPr>
            <p:cNvSpPr/>
            <p:nvPr/>
          </p:nvSpPr>
          <p:spPr>
            <a:xfrm>
              <a:off x="2561391" y="2852034"/>
              <a:ext cx="131783" cy="11281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21;p35">
              <a:extLst>
                <a:ext uri="{FF2B5EF4-FFF2-40B4-BE49-F238E27FC236}">
                  <a16:creationId xmlns:a16="http://schemas.microsoft.com/office/drawing/2014/main" id="{1E17198D-072F-0AFF-6E8D-4783BC0980C9}"/>
                </a:ext>
              </a:extLst>
            </p:cNvPr>
            <p:cNvSpPr/>
            <p:nvPr/>
          </p:nvSpPr>
          <p:spPr>
            <a:xfrm>
              <a:off x="2599302" y="2880277"/>
              <a:ext cx="65629" cy="56223"/>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22;p35">
              <a:extLst>
                <a:ext uri="{FF2B5EF4-FFF2-40B4-BE49-F238E27FC236}">
                  <a16:creationId xmlns:a16="http://schemas.microsoft.com/office/drawing/2014/main" id="{0798C756-2000-F77F-C6FE-019FB4DC6E03}"/>
                </a:ext>
              </a:extLst>
            </p:cNvPr>
            <p:cNvSpPr/>
            <p:nvPr/>
          </p:nvSpPr>
          <p:spPr>
            <a:xfrm>
              <a:off x="2677121" y="2948611"/>
              <a:ext cx="168775" cy="168958"/>
            </a:xfrm>
            <a:custGeom>
              <a:avLst/>
              <a:gdLst/>
              <a:ahLst/>
              <a:cxnLst/>
              <a:rect l="l" t="t" r="r" b="b"/>
              <a:pathLst>
                <a:path w="6424" h="6431" extrusionOk="0">
                  <a:moveTo>
                    <a:pt x="3017" y="1"/>
                  </a:moveTo>
                  <a:cubicBezTo>
                    <a:pt x="2879" y="1"/>
                    <a:pt x="2754" y="98"/>
                    <a:pt x="2733" y="237"/>
                  </a:cubicBezTo>
                  <a:lnTo>
                    <a:pt x="2587" y="965"/>
                  </a:lnTo>
                  <a:cubicBezTo>
                    <a:pt x="2407" y="1014"/>
                    <a:pt x="2234" y="1090"/>
                    <a:pt x="2067" y="1180"/>
                  </a:cubicBezTo>
                  <a:lnTo>
                    <a:pt x="1450" y="764"/>
                  </a:lnTo>
                  <a:cubicBezTo>
                    <a:pt x="1404" y="733"/>
                    <a:pt x="1350" y="718"/>
                    <a:pt x="1296" y="718"/>
                  </a:cubicBezTo>
                  <a:cubicBezTo>
                    <a:pt x="1218" y="718"/>
                    <a:pt x="1139" y="748"/>
                    <a:pt x="1082" y="805"/>
                  </a:cubicBezTo>
                  <a:lnTo>
                    <a:pt x="805" y="1083"/>
                  </a:lnTo>
                  <a:cubicBezTo>
                    <a:pt x="701" y="1180"/>
                    <a:pt x="687" y="1340"/>
                    <a:pt x="763" y="1451"/>
                  </a:cubicBezTo>
                  <a:lnTo>
                    <a:pt x="1179" y="2068"/>
                  </a:lnTo>
                  <a:cubicBezTo>
                    <a:pt x="1089" y="2234"/>
                    <a:pt x="1013" y="2408"/>
                    <a:pt x="964" y="2588"/>
                  </a:cubicBezTo>
                  <a:lnTo>
                    <a:pt x="236" y="2734"/>
                  </a:lnTo>
                  <a:cubicBezTo>
                    <a:pt x="97" y="2761"/>
                    <a:pt x="0" y="2879"/>
                    <a:pt x="0" y="3018"/>
                  </a:cubicBezTo>
                  <a:lnTo>
                    <a:pt x="0" y="3413"/>
                  </a:lnTo>
                  <a:cubicBezTo>
                    <a:pt x="0" y="3552"/>
                    <a:pt x="97" y="3670"/>
                    <a:pt x="236" y="3698"/>
                  </a:cubicBezTo>
                  <a:lnTo>
                    <a:pt x="964" y="3844"/>
                  </a:lnTo>
                  <a:cubicBezTo>
                    <a:pt x="1013" y="4024"/>
                    <a:pt x="1089" y="4197"/>
                    <a:pt x="1179" y="4364"/>
                  </a:cubicBezTo>
                  <a:lnTo>
                    <a:pt x="763" y="4981"/>
                  </a:lnTo>
                  <a:cubicBezTo>
                    <a:pt x="687" y="5092"/>
                    <a:pt x="701" y="5252"/>
                    <a:pt x="805" y="5349"/>
                  </a:cubicBezTo>
                  <a:lnTo>
                    <a:pt x="1082" y="5626"/>
                  </a:lnTo>
                  <a:cubicBezTo>
                    <a:pt x="1139" y="5683"/>
                    <a:pt x="1218" y="5714"/>
                    <a:pt x="1296" y="5714"/>
                  </a:cubicBezTo>
                  <a:cubicBezTo>
                    <a:pt x="1350" y="5714"/>
                    <a:pt x="1404" y="5699"/>
                    <a:pt x="1450" y="5668"/>
                  </a:cubicBezTo>
                  <a:lnTo>
                    <a:pt x="2067" y="5252"/>
                  </a:lnTo>
                  <a:cubicBezTo>
                    <a:pt x="2234" y="5342"/>
                    <a:pt x="2407" y="5418"/>
                    <a:pt x="2587" y="5467"/>
                  </a:cubicBezTo>
                  <a:lnTo>
                    <a:pt x="2733" y="6195"/>
                  </a:lnTo>
                  <a:cubicBezTo>
                    <a:pt x="2754" y="6334"/>
                    <a:pt x="2879" y="6431"/>
                    <a:pt x="3017" y="6431"/>
                  </a:cubicBezTo>
                  <a:lnTo>
                    <a:pt x="3413" y="6431"/>
                  </a:lnTo>
                  <a:cubicBezTo>
                    <a:pt x="3552" y="6431"/>
                    <a:pt x="3669" y="6334"/>
                    <a:pt x="3697" y="6195"/>
                  </a:cubicBezTo>
                  <a:lnTo>
                    <a:pt x="3843" y="5467"/>
                  </a:lnTo>
                  <a:cubicBezTo>
                    <a:pt x="4023" y="5418"/>
                    <a:pt x="4197" y="5342"/>
                    <a:pt x="4356" y="5252"/>
                  </a:cubicBezTo>
                  <a:lnTo>
                    <a:pt x="4980" y="5668"/>
                  </a:lnTo>
                  <a:cubicBezTo>
                    <a:pt x="5027" y="5697"/>
                    <a:pt x="5080" y="5711"/>
                    <a:pt x="5134" y="5711"/>
                  </a:cubicBezTo>
                  <a:cubicBezTo>
                    <a:pt x="5209" y="5711"/>
                    <a:pt x="5284" y="5683"/>
                    <a:pt x="5341" y="5626"/>
                  </a:cubicBezTo>
                  <a:lnTo>
                    <a:pt x="5625" y="5342"/>
                  </a:lnTo>
                  <a:cubicBezTo>
                    <a:pt x="5723" y="5245"/>
                    <a:pt x="5736" y="5092"/>
                    <a:pt x="5660" y="4974"/>
                  </a:cubicBezTo>
                  <a:lnTo>
                    <a:pt x="5251" y="4357"/>
                  </a:lnTo>
                  <a:cubicBezTo>
                    <a:pt x="5341" y="4190"/>
                    <a:pt x="5410" y="4024"/>
                    <a:pt x="5466" y="3844"/>
                  </a:cubicBezTo>
                  <a:lnTo>
                    <a:pt x="6194" y="3698"/>
                  </a:lnTo>
                  <a:cubicBezTo>
                    <a:pt x="6326" y="3670"/>
                    <a:pt x="6423" y="3552"/>
                    <a:pt x="6423" y="3413"/>
                  </a:cubicBezTo>
                  <a:lnTo>
                    <a:pt x="6423" y="3018"/>
                  </a:lnTo>
                  <a:cubicBezTo>
                    <a:pt x="6423" y="2879"/>
                    <a:pt x="6333" y="2761"/>
                    <a:pt x="6194" y="2734"/>
                  </a:cubicBezTo>
                  <a:lnTo>
                    <a:pt x="5466" y="2588"/>
                  </a:lnTo>
                  <a:cubicBezTo>
                    <a:pt x="5417" y="2408"/>
                    <a:pt x="5348" y="2234"/>
                    <a:pt x="5251" y="2068"/>
                  </a:cubicBezTo>
                  <a:lnTo>
                    <a:pt x="5667" y="1451"/>
                  </a:lnTo>
                  <a:cubicBezTo>
                    <a:pt x="5743" y="1340"/>
                    <a:pt x="5729" y="1180"/>
                    <a:pt x="5632" y="1083"/>
                  </a:cubicBezTo>
                  <a:lnTo>
                    <a:pt x="5348" y="805"/>
                  </a:lnTo>
                  <a:cubicBezTo>
                    <a:pt x="5291" y="748"/>
                    <a:pt x="5214" y="718"/>
                    <a:pt x="5137" y="718"/>
                  </a:cubicBezTo>
                  <a:cubicBezTo>
                    <a:pt x="5083" y="718"/>
                    <a:pt x="5029" y="733"/>
                    <a:pt x="4980" y="764"/>
                  </a:cubicBezTo>
                  <a:lnTo>
                    <a:pt x="4363" y="1180"/>
                  </a:lnTo>
                  <a:cubicBezTo>
                    <a:pt x="4197" y="1090"/>
                    <a:pt x="4030" y="1014"/>
                    <a:pt x="3850" y="965"/>
                  </a:cubicBezTo>
                  <a:lnTo>
                    <a:pt x="3704" y="237"/>
                  </a:lnTo>
                  <a:cubicBezTo>
                    <a:pt x="3676" y="98"/>
                    <a:pt x="3558" y="1"/>
                    <a:pt x="3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23;p35">
              <a:extLst>
                <a:ext uri="{FF2B5EF4-FFF2-40B4-BE49-F238E27FC236}">
                  <a16:creationId xmlns:a16="http://schemas.microsoft.com/office/drawing/2014/main" id="{7A34F883-3C94-3988-485D-573D176CD6D2}"/>
                </a:ext>
              </a:extLst>
            </p:cNvPr>
            <p:cNvSpPr/>
            <p:nvPr/>
          </p:nvSpPr>
          <p:spPr>
            <a:xfrm>
              <a:off x="2705180" y="2990910"/>
              <a:ext cx="98601" cy="84466"/>
            </a:xfrm>
            <a:custGeom>
              <a:avLst/>
              <a:gdLst/>
              <a:ahLst/>
              <a:cxnLst/>
              <a:rect l="l" t="t" r="r" b="b"/>
              <a:pathLst>
                <a:path w="3753" h="3215" extrusionOk="0">
                  <a:moveTo>
                    <a:pt x="2144" y="0"/>
                  </a:moveTo>
                  <a:cubicBezTo>
                    <a:pt x="715" y="0"/>
                    <a:pt x="0" y="1727"/>
                    <a:pt x="1013" y="2740"/>
                  </a:cubicBezTo>
                  <a:cubicBezTo>
                    <a:pt x="1341" y="3068"/>
                    <a:pt x="1743" y="3215"/>
                    <a:pt x="2138" y="3215"/>
                  </a:cubicBezTo>
                  <a:cubicBezTo>
                    <a:pt x="2963" y="3215"/>
                    <a:pt x="3753" y="2573"/>
                    <a:pt x="3753" y="1602"/>
                  </a:cubicBezTo>
                  <a:cubicBezTo>
                    <a:pt x="3753" y="721"/>
                    <a:pt x="3031" y="0"/>
                    <a:pt x="2144" y="0"/>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24;p35">
              <a:extLst>
                <a:ext uri="{FF2B5EF4-FFF2-40B4-BE49-F238E27FC236}">
                  <a16:creationId xmlns:a16="http://schemas.microsoft.com/office/drawing/2014/main" id="{928BCC16-DB1B-162B-F985-79BA360E65AC}"/>
                </a:ext>
              </a:extLst>
            </p:cNvPr>
            <p:cNvSpPr/>
            <p:nvPr/>
          </p:nvSpPr>
          <p:spPr>
            <a:xfrm>
              <a:off x="2727774" y="3007856"/>
              <a:ext cx="59061" cy="50601"/>
            </a:xfrm>
            <a:custGeom>
              <a:avLst/>
              <a:gdLst/>
              <a:ahLst/>
              <a:cxnLst/>
              <a:rect l="l" t="t" r="r" b="b"/>
              <a:pathLst>
                <a:path w="2248" h="1926" extrusionOk="0">
                  <a:moveTo>
                    <a:pt x="1284" y="0"/>
                  </a:moveTo>
                  <a:cubicBezTo>
                    <a:pt x="430" y="0"/>
                    <a:pt x="0" y="1034"/>
                    <a:pt x="604" y="1644"/>
                  </a:cubicBezTo>
                  <a:cubicBezTo>
                    <a:pt x="801" y="1839"/>
                    <a:pt x="1041" y="1926"/>
                    <a:pt x="1277" y="1926"/>
                  </a:cubicBezTo>
                  <a:cubicBezTo>
                    <a:pt x="1773" y="1926"/>
                    <a:pt x="2248" y="1540"/>
                    <a:pt x="2248" y="957"/>
                  </a:cubicBezTo>
                  <a:cubicBezTo>
                    <a:pt x="2248" y="430"/>
                    <a:pt x="1818" y="0"/>
                    <a:pt x="1284" y="0"/>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oogle Shape;1983;p34">
            <a:extLst>
              <a:ext uri="{FF2B5EF4-FFF2-40B4-BE49-F238E27FC236}">
                <a16:creationId xmlns:a16="http://schemas.microsoft.com/office/drawing/2014/main" id="{652C3543-13FF-29F3-6C29-B26CA445BC85}"/>
              </a:ext>
            </a:extLst>
          </p:cNvPr>
          <p:cNvGrpSpPr/>
          <p:nvPr/>
        </p:nvGrpSpPr>
        <p:grpSpPr>
          <a:xfrm flipH="1">
            <a:off x="272450" y="1038980"/>
            <a:ext cx="4082077" cy="3785488"/>
            <a:chOff x="4177618" y="933079"/>
            <a:chExt cx="2950543" cy="2025300"/>
          </a:xfrm>
          <a:solidFill>
            <a:srgbClr val="EBDBF5"/>
          </a:solidFill>
        </p:grpSpPr>
        <p:sp>
          <p:nvSpPr>
            <p:cNvPr id="97" name="Google Shape;1984;p34">
              <a:extLst>
                <a:ext uri="{FF2B5EF4-FFF2-40B4-BE49-F238E27FC236}">
                  <a16:creationId xmlns:a16="http://schemas.microsoft.com/office/drawing/2014/main" id="{B046D490-B8AE-E2FC-D551-30A9BDCD39F7}"/>
                </a:ext>
              </a:extLst>
            </p:cNvPr>
            <p:cNvSpPr/>
            <p:nvPr/>
          </p:nvSpPr>
          <p:spPr>
            <a:xfrm>
              <a:off x="4758761" y="933079"/>
              <a:ext cx="2369400" cy="2025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985;p34">
              <a:extLst>
                <a:ext uri="{FF2B5EF4-FFF2-40B4-BE49-F238E27FC236}">
                  <a16:creationId xmlns:a16="http://schemas.microsoft.com/office/drawing/2014/main" id="{15AC982B-FD76-D891-0010-A3D7A616354E}"/>
                </a:ext>
              </a:extLst>
            </p:cNvPr>
            <p:cNvSpPr/>
            <p:nvPr/>
          </p:nvSpPr>
          <p:spPr>
            <a:xfrm rot="10800000">
              <a:off x="4177618" y="2286676"/>
              <a:ext cx="683700" cy="309000"/>
            </a:xfrm>
            <a:prstGeom prst="rtTriangl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1988;p34">
            <a:extLst>
              <a:ext uri="{FF2B5EF4-FFF2-40B4-BE49-F238E27FC236}">
                <a16:creationId xmlns:a16="http://schemas.microsoft.com/office/drawing/2014/main" id="{059BF112-46DC-DDE8-C022-6B785F8036C1}"/>
              </a:ext>
            </a:extLst>
          </p:cNvPr>
          <p:cNvSpPr txBox="1">
            <a:spLocks/>
          </p:cNvSpPr>
          <p:nvPr/>
        </p:nvSpPr>
        <p:spPr>
          <a:xfrm flipH="1">
            <a:off x="799223" y="2186850"/>
            <a:ext cx="2268300" cy="76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pen Sans ExtraBold"/>
              <a:buNone/>
              <a:defRPr sz="48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9pPr>
          </a:lstStyle>
          <a:p>
            <a:r>
              <a:rPr lang="en" sz="12000" dirty="0">
                <a:solidFill>
                  <a:schemeClr val="tx1"/>
                </a:solidFill>
              </a:rPr>
              <a:t>01</a:t>
            </a:r>
          </a:p>
        </p:txBody>
      </p:sp>
      <p:sp>
        <p:nvSpPr>
          <p:cNvPr id="100" name="Google Shape;1986;p34">
            <a:extLst>
              <a:ext uri="{FF2B5EF4-FFF2-40B4-BE49-F238E27FC236}">
                <a16:creationId xmlns:a16="http://schemas.microsoft.com/office/drawing/2014/main" id="{ABB4C0D4-E403-57E2-D327-8CC6E187A5AB}"/>
              </a:ext>
            </a:extLst>
          </p:cNvPr>
          <p:cNvSpPr txBox="1">
            <a:spLocks/>
          </p:cNvSpPr>
          <p:nvPr/>
        </p:nvSpPr>
        <p:spPr>
          <a:xfrm flipH="1">
            <a:off x="4852829" y="2027305"/>
            <a:ext cx="4454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7200"/>
              <a:buFont typeface="Open Sans ExtraBold"/>
              <a:buNone/>
              <a:defRPr sz="6000" b="0" i="0" u="none" strike="noStrike" cap="none">
                <a:solidFill>
                  <a:schemeClr val="accent3"/>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7200"/>
              <a:buFont typeface="Open Sans ExtraBold"/>
              <a:buNone/>
              <a:defRPr sz="72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7200"/>
              <a:buFont typeface="Open Sans ExtraBold"/>
              <a:buNone/>
              <a:defRPr sz="72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7200"/>
              <a:buFont typeface="Open Sans ExtraBold"/>
              <a:buNone/>
              <a:defRPr sz="72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7200"/>
              <a:buFont typeface="Open Sans ExtraBold"/>
              <a:buNone/>
              <a:defRPr sz="72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7200"/>
              <a:buFont typeface="Open Sans ExtraBold"/>
              <a:buNone/>
              <a:defRPr sz="72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7200"/>
              <a:buFont typeface="Open Sans ExtraBold"/>
              <a:buNone/>
              <a:defRPr sz="72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7200"/>
              <a:buFont typeface="Open Sans ExtraBold"/>
              <a:buNone/>
              <a:defRPr sz="72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7200"/>
              <a:buFont typeface="Open Sans ExtraBold"/>
              <a:buNone/>
              <a:defRPr sz="7200" b="0" i="0" u="none" strike="noStrike" cap="none">
                <a:solidFill>
                  <a:schemeClr val="dk1"/>
                </a:solidFill>
                <a:latin typeface="Open Sans ExtraBold"/>
                <a:ea typeface="Open Sans ExtraBold"/>
                <a:cs typeface="Open Sans ExtraBold"/>
                <a:sym typeface="Open Sans ExtraBold"/>
              </a:defRPr>
            </a:lvl9pPr>
          </a:lstStyle>
          <a:p>
            <a:pPr algn="l"/>
            <a:r>
              <a:rPr lang="en-GB" b="1" dirty="0">
                <a:solidFill>
                  <a:schemeClr val="tx1"/>
                </a:solidFill>
              </a:rPr>
              <a:t>INTRO</a:t>
            </a:r>
          </a:p>
        </p:txBody>
      </p:sp>
      <p:sp>
        <p:nvSpPr>
          <p:cNvPr id="101" name="Google Shape;1987;p34">
            <a:extLst>
              <a:ext uri="{FF2B5EF4-FFF2-40B4-BE49-F238E27FC236}">
                <a16:creationId xmlns:a16="http://schemas.microsoft.com/office/drawing/2014/main" id="{7BFDD082-48FA-E759-D5D4-1DD3BC0459C9}"/>
              </a:ext>
            </a:extLst>
          </p:cNvPr>
          <p:cNvSpPr txBox="1">
            <a:spLocks noGrp="1"/>
          </p:cNvSpPr>
          <p:nvPr>
            <p:ph type="subTitle" idx="1"/>
          </p:nvPr>
        </p:nvSpPr>
        <p:spPr>
          <a:xfrm flipH="1">
            <a:off x="4981367" y="2509324"/>
            <a:ext cx="3116100" cy="8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Open Sans ExtraBold" panose="020B0906030804020204" pitchFamily="34" charset="0"/>
                <a:ea typeface="Open Sans ExtraBold" panose="020B0906030804020204" pitchFamily="34" charset="0"/>
                <a:cs typeface="Open Sans ExtraBold" panose="020B0906030804020204" pitchFamily="34" charset="0"/>
              </a:rPr>
              <a:t>What is Gathern?</a:t>
            </a:r>
            <a:endParaRPr sz="18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108783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6" name="Google Shape;7651;p55">
            <a:extLst>
              <a:ext uri="{FF2B5EF4-FFF2-40B4-BE49-F238E27FC236}">
                <a16:creationId xmlns:a16="http://schemas.microsoft.com/office/drawing/2014/main" id="{A8658713-88E8-4282-5BC4-2AE8C4428FEF}"/>
              </a:ext>
            </a:extLst>
          </p:cNvPr>
          <p:cNvSpPr txBox="1">
            <a:spLocks/>
          </p:cNvSpPr>
          <p:nvPr/>
        </p:nvSpPr>
        <p:spPr>
          <a:xfrm>
            <a:off x="364066" y="1107017"/>
            <a:ext cx="4739071" cy="328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Nunito Sans"/>
              <a:buAutoNum type="arabicPeriod"/>
              <a:defRPr sz="1200" b="0" i="0" u="none" strike="noStrike" cap="none">
                <a:solidFill>
                  <a:schemeClr val="dk1"/>
                </a:solidFill>
                <a:latin typeface="Nunito Sans"/>
                <a:ea typeface="Nunito Sans"/>
                <a:cs typeface="Nunito Sans"/>
                <a:sym typeface="Nunito Sans"/>
              </a:defRPr>
            </a:lvl1pPr>
            <a:lvl2pPr marL="914400" marR="0" lvl="1" indent="-304800" algn="l" rtl="0">
              <a:lnSpc>
                <a:spcPct val="100000"/>
              </a:lnSpc>
              <a:spcBef>
                <a:spcPts val="1600"/>
              </a:spcBef>
              <a:spcAft>
                <a:spcPts val="0"/>
              </a:spcAft>
              <a:buClr>
                <a:srgbClr val="434343"/>
              </a:buClr>
              <a:buSzPts val="1200"/>
              <a:buFont typeface="Roboto Condensed Light"/>
              <a:buAutoNum type="alphaLcPeriod"/>
              <a:defRPr sz="1600" b="0" i="0" u="none" strike="noStrike" cap="none">
                <a:solidFill>
                  <a:schemeClr val="dk1"/>
                </a:solidFill>
                <a:latin typeface="Nunito Sans"/>
                <a:ea typeface="Nunito Sans"/>
                <a:cs typeface="Nunito Sans"/>
                <a:sym typeface="Nunito Sans"/>
              </a:defRPr>
            </a:lvl2pPr>
            <a:lvl3pPr marL="1371600" marR="0" lvl="2" indent="-304800" algn="l" rtl="0">
              <a:lnSpc>
                <a:spcPct val="100000"/>
              </a:lnSpc>
              <a:spcBef>
                <a:spcPts val="1600"/>
              </a:spcBef>
              <a:spcAft>
                <a:spcPts val="0"/>
              </a:spcAft>
              <a:buClr>
                <a:srgbClr val="434343"/>
              </a:buClr>
              <a:buSzPts val="1200"/>
              <a:buFont typeface="Roboto Condensed Light"/>
              <a:buAutoNum type="romanLcPeriod"/>
              <a:defRPr sz="1600" b="0" i="0" u="none" strike="noStrike" cap="none">
                <a:solidFill>
                  <a:schemeClr val="dk1"/>
                </a:solidFill>
                <a:latin typeface="Nunito Sans"/>
                <a:ea typeface="Nunito Sans"/>
                <a:cs typeface="Nunito Sans"/>
                <a:sym typeface="Nunito Sans"/>
              </a:defRPr>
            </a:lvl3pPr>
            <a:lvl4pPr marL="1828800" marR="0" lvl="3" indent="-304800" algn="l" rtl="0">
              <a:lnSpc>
                <a:spcPct val="100000"/>
              </a:lnSpc>
              <a:spcBef>
                <a:spcPts val="1600"/>
              </a:spcBef>
              <a:spcAft>
                <a:spcPts val="0"/>
              </a:spcAft>
              <a:buClr>
                <a:srgbClr val="434343"/>
              </a:buClr>
              <a:buSzPts val="1200"/>
              <a:buFont typeface="Roboto Condensed Light"/>
              <a:buAutoNum type="arabicPeriod"/>
              <a:defRPr sz="1600" b="0" i="0" u="none" strike="noStrike" cap="none">
                <a:solidFill>
                  <a:schemeClr val="dk1"/>
                </a:solidFill>
                <a:latin typeface="Nunito Sans"/>
                <a:ea typeface="Nunito Sans"/>
                <a:cs typeface="Nunito Sans"/>
                <a:sym typeface="Nunito Sans"/>
              </a:defRPr>
            </a:lvl4pPr>
            <a:lvl5pPr marL="2286000" marR="0" lvl="4" indent="-304800" algn="l" rtl="0">
              <a:lnSpc>
                <a:spcPct val="100000"/>
              </a:lnSpc>
              <a:spcBef>
                <a:spcPts val="1600"/>
              </a:spcBef>
              <a:spcAft>
                <a:spcPts val="0"/>
              </a:spcAft>
              <a:buClr>
                <a:srgbClr val="434343"/>
              </a:buClr>
              <a:buSzPts val="1200"/>
              <a:buFont typeface="Roboto Condensed Light"/>
              <a:buAutoNum type="alphaLcPeriod"/>
              <a:defRPr sz="1600" b="0" i="0" u="none" strike="noStrike" cap="none">
                <a:solidFill>
                  <a:schemeClr val="dk1"/>
                </a:solidFill>
                <a:latin typeface="Nunito Sans"/>
                <a:ea typeface="Nunito Sans"/>
                <a:cs typeface="Nunito Sans"/>
                <a:sym typeface="Nunito Sans"/>
              </a:defRPr>
            </a:lvl5pPr>
            <a:lvl6pPr marL="2743200" marR="0" lvl="5" indent="-304800" algn="l" rtl="0">
              <a:lnSpc>
                <a:spcPct val="100000"/>
              </a:lnSpc>
              <a:spcBef>
                <a:spcPts val="1600"/>
              </a:spcBef>
              <a:spcAft>
                <a:spcPts val="0"/>
              </a:spcAft>
              <a:buClr>
                <a:srgbClr val="434343"/>
              </a:buClr>
              <a:buSzPts val="1200"/>
              <a:buFont typeface="Roboto Condensed Light"/>
              <a:buAutoNum type="romanLcPeriod"/>
              <a:defRPr sz="1600" b="0" i="0" u="none" strike="noStrike" cap="none">
                <a:solidFill>
                  <a:schemeClr val="dk1"/>
                </a:solidFill>
                <a:latin typeface="Nunito Sans"/>
                <a:ea typeface="Nunito Sans"/>
                <a:cs typeface="Nunito Sans"/>
                <a:sym typeface="Nunito Sans"/>
              </a:defRPr>
            </a:lvl6pPr>
            <a:lvl7pPr marL="3200400" marR="0" lvl="6" indent="-304800" algn="l" rtl="0">
              <a:lnSpc>
                <a:spcPct val="100000"/>
              </a:lnSpc>
              <a:spcBef>
                <a:spcPts val="1600"/>
              </a:spcBef>
              <a:spcAft>
                <a:spcPts val="0"/>
              </a:spcAft>
              <a:buClr>
                <a:srgbClr val="434343"/>
              </a:buClr>
              <a:buSzPts val="1200"/>
              <a:buFont typeface="Roboto Condensed Light"/>
              <a:buAutoNum type="arabicPeriod"/>
              <a:defRPr sz="1600" b="0" i="0" u="none" strike="noStrike" cap="none">
                <a:solidFill>
                  <a:schemeClr val="dk1"/>
                </a:solidFill>
                <a:latin typeface="Nunito Sans"/>
                <a:ea typeface="Nunito Sans"/>
                <a:cs typeface="Nunito Sans"/>
                <a:sym typeface="Nunito Sans"/>
              </a:defRPr>
            </a:lvl7pPr>
            <a:lvl8pPr marL="3657600" marR="0" lvl="7" indent="-304800" algn="l" rtl="0">
              <a:lnSpc>
                <a:spcPct val="100000"/>
              </a:lnSpc>
              <a:spcBef>
                <a:spcPts val="1600"/>
              </a:spcBef>
              <a:spcAft>
                <a:spcPts val="0"/>
              </a:spcAft>
              <a:buClr>
                <a:srgbClr val="434343"/>
              </a:buClr>
              <a:buSzPts val="1200"/>
              <a:buFont typeface="Roboto Condensed Light"/>
              <a:buAutoNum type="alphaLcPeriod"/>
              <a:defRPr sz="16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1600"/>
              </a:spcBef>
              <a:spcAft>
                <a:spcPts val="1600"/>
              </a:spcAft>
              <a:buClr>
                <a:srgbClr val="434343"/>
              </a:buClr>
              <a:buSzPts val="1200"/>
              <a:buFont typeface="Roboto Condensed Light"/>
              <a:buAutoNum type="romanLcPeriod"/>
              <a:defRPr sz="1600" b="0" i="0" u="none" strike="noStrike" cap="none">
                <a:solidFill>
                  <a:schemeClr val="dk1"/>
                </a:solidFill>
                <a:latin typeface="Nunito Sans"/>
                <a:ea typeface="Nunito Sans"/>
                <a:cs typeface="Nunito Sans"/>
                <a:sym typeface="Nunito Sans"/>
              </a:defRPr>
            </a:lvl9pPr>
          </a:lstStyle>
          <a:p>
            <a:pPr marL="0" indent="0">
              <a:buSzPts val="1100"/>
              <a:buNone/>
            </a:pPr>
            <a:r>
              <a:rPr lang="en-US" b="1" dirty="0">
                <a:latin typeface="Open Sans ExtraBold" panose="020B0906030804020204" pitchFamily="34" charset="0"/>
                <a:ea typeface="Open Sans ExtraBold" panose="020B0906030804020204" pitchFamily="34" charset="0"/>
                <a:cs typeface="Open Sans ExtraBold" panose="020B0906030804020204" pitchFamily="34" charset="0"/>
              </a:rPr>
              <a:t>It’s a platform licensed and approved by the Ministry of Tourism to book holiday houses around Saudi Arabia. Users can book villas, chalets, apartments, farms, camps, and more holiday houses around Saudi Arabia.</a:t>
            </a:r>
          </a:p>
          <a:p>
            <a:pPr marL="0" indent="0">
              <a:buSzPts val="1100"/>
            </a:pPr>
            <a:endParaRPr lang="en-US" b="1" dirty="0">
              <a:latin typeface="Open Sans ExtraBold" panose="020B0906030804020204" pitchFamily="34" charset="0"/>
              <a:ea typeface="Open Sans ExtraBold" panose="020B0906030804020204" pitchFamily="34" charset="0"/>
              <a:cs typeface="Open Sans ExtraBold" panose="020B0906030804020204" pitchFamily="34" charset="0"/>
            </a:endParaRPr>
          </a:p>
          <a:p>
            <a:pPr marL="0" indent="0">
              <a:buSzPts val="1100"/>
              <a:buNone/>
            </a:pPr>
            <a:r>
              <a:rPr lang="en-US" b="1" dirty="0">
                <a:latin typeface="Open Sans ExtraBold" panose="020B0906030804020204" pitchFamily="34" charset="0"/>
                <a:ea typeface="Open Sans ExtraBold" panose="020B0906030804020204" pitchFamily="34" charset="0"/>
                <a:cs typeface="Open Sans ExtraBold" panose="020B0906030804020204" pitchFamily="34" charset="0"/>
              </a:rPr>
              <a:t>The platform operates in more than 42,000 properties in 207 cities and provinces around Saudi Arabia</a:t>
            </a:r>
          </a:p>
          <a:p>
            <a:pPr marL="0" indent="0">
              <a:buSzPts val="1100"/>
            </a:pPr>
            <a:endParaRPr lang="en-US" b="1" dirty="0">
              <a:latin typeface="Open Sans ExtraBold" panose="020B0906030804020204" pitchFamily="34" charset="0"/>
              <a:ea typeface="Open Sans ExtraBold" panose="020B0906030804020204" pitchFamily="34" charset="0"/>
              <a:cs typeface="Open Sans ExtraBold" panose="020B0906030804020204" pitchFamily="34" charset="0"/>
            </a:endParaRPr>
          </a:p>
          <a:p>
            <a:pPr marL="0" indent="0">
              <a:buSzPts val="1100"/>
            </a:pPr>
            <a:endParaRPr lang="en-US" b="1" dirty="0">
              <a:latin typeface="Open Sans ExtraBold" panose="020B0906030804020204" pitchFamily="34" charset="0"/>
              <a:ea typeface="Open Sans ExtraBold" panose="020B0906030804020204" pitchFamily="34" charset="0"/>
              <a:cs typeface="Open Sans ExtraBold" panose="020B0906030804020204" pitchFamily="34" charset="0"/>
            </a:endParaRPr>
          </a:p>
          <a:p>
            <a:pPr marL="0" indent="0">
              <a:buSzPts val="1100"/>
              <a:buNone/>
            </a:pPr>
            <a:r>
              <a:rPr lang="en-US" b="1" dirty="0">
                <a:latin typeface="Open Sans ExtraBold" panose="020B0906030804020204" pitchFamily="34" charset="0"/>
                <a:ea typeface="Open Sans ExtraBold" panose="020B0906030804020204" pitchFamily="34" charset="0"/>
                <a:cs typeface="Open Sans ExtraBold" panose="020B0906030804020204" pitchFamily="34" charset="0"/>
              </a:rPr>
              <a:t>It was founded in 2016 with the aim to give users the ability to book from the platform private villas, chalets, rest houses,</a:t>
            </a:r>
          </a:p>
          <a:p>
            <a:pPr marL="0" indent="0">
              <a:buSzPts val="1100"/>
              <a:buNone/>
            </a:pPr>
            <a:r>
              <a:rPr lang="en-US" b="1" dirty="0">
                <a:latin typeface="Open Sans ExtraBold" panose="020B0906030804020204" pitchFamily="34" charset="0"/>
                <a:ea typeface="Open Sans ExtraBold" panose="020B0906030804020204" pitchFamily="34" charset="0"/>
                <a:cs typeface="Open Sans ExtraBold" panose="020B0906030804020204" pitchFamily="34" charset="0"/>
              </a:rPr>
              <a:t>camps, resorts, farms and other places suitable for gatherings.</a:t>
            </a:r>
          </a:p>
        </p:txBody>
      </p:sp>
      <p:sp>
        <p:nvSpPr>
          <p:cNvPr id="7" name="Google Shape;7650;p55">
            <a:extLst>
              <a:ext uri="{FF2B5EF4-FFF2-40B4-BE49-F238E27FC236}">
                <a16:creationId xmlns:a16="http://schemas.microsoft.com/office/drawing/2014/main" id="{DC409BE4-8560-0A2C-9F92-F95FDC2C2382}"/>
              </a:ext>
            </a:extLst>
          </p:cNvPr>
          <p:cNvSpPr txBox="1">
            <a:spLocks noGrp="1"/>
          </p:cNvSpPr>
          <p:nvPr>
            <p:ph type="title"/>
          </p:nvPr>
        </p:nvSpPr>
        <p:spPr>
          <a:xfrm>
            <a:off x="712786" y="673794"/>
            <a:ext cx="7718425" cy="48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Gathern</a:t>
            </a:r>
            <a:endParaRPr sz="52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8" name="Google Shape;7229;p55">
            <a:extLst>
              <a:ext uri="{FF2B5EF4-FFF2-40B4-BE49-F238E27FC236}">
                <a16:creationId xmlns:a16="http://schemas.microsoft.com/office/drawing/2014/main" id="{D20A5837-26F2-B376-983D-507C7E1FBBA8}"/>
              </a:ext>
            </a:extLst>
          </p:cNvPr>
          <p:cNvGrpSpPr/>
          <p:nvPr/>
        </p:nvGrpSpPr>
        <p:grpSpPr>
          <a:xfrm>
            <a:off x="4675806" y="1589617"/>
            <a:ext cx="4468194" cy="3494232"/>
            <a:chOff x="6245200" y="806800"/>
            <a:chExt cx="1464400" cy="1031325"/>
          </a:xfrm>
        </p:grpSpPr>
        <p:sp>
          <p:nvSpPr>
            <p:cNvPr id="9" name="Google Shape;7230;p55">
              <a:extLst>
                <a:ext uri="{FF2B5EF4-FFF2-40B4-BE49-F238E27FC236}">
                  <a16:creationId xmlns:a16="http://schemas.microsoft.com/office/drawing/2014/main" id="{AE96BAF1-9833-FB37-B12D-2097C673AFEE}"/>
                </a:ext>
              </a:extLst>
            </p:cNvPr>
            <p:cNvSpPr/>
            <p:nvPr/>
          </p:nvSpPr>
          <p:spPr>
            <a:xfrm>
              <a:off x="6315475" y="1430600"/>
              <a:ext cx="3475" cy="2625"/>
            </a:xfrm>
            <a:custGeom>
              <a:avLst/>
              <a:gdLst/>
              <a:ahLst/>
              <a:cxnLst/>
              <a:rect l="l" t="t" r="r" b="b"/>
              <a:pathLst>
                <a:path w="139" h="105" extrusionOk="0">
                  <a:moveTo>
                    <a:pt x="118" y="0"/>
                  </a:moveTo>
                  <a:lnTo>
                    <a:pt x="1" y="70"/>
                  </a:lnTo>
                  <a:lnTo>
                    <a:pt x="20" y="104"/>
                  </a:lnTo>
                  <a:lnTo>
                    <a:pt x="138" y="35"/>
                  </a:lnTo>
                  <a:lnTo>
                    <a:pt x="118"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31;p55">
              <a:extLst>
                <a:ext uri="{FF2B5EF4-FFF2-40B4-BE49-F238E27FC236}">
                  <a16:creationId xmlns:a16="http://schemas.microsoft.com/office/drawing/2014/main" id="{50FE3F40-F45D-A059-6E47-F0070448701A}"/>
                </a:ext>
              </a:extLst>
            </p:cNvPr>
            <p:cNvSpPr/>
            <p:nvPr/>
          </p:nvSpPr>
          <p:spPr>
            <a:xfrm>
              <a:off x="6245200" y="993400"/>
              <a:ext cx="1464400" cy="844725"/>
            </a:xfrm>
            <a:custGeom>
              <a:avLst/>
              <a:gdLst/>
              <a:ahLst/>
              <a:cxnLst/>
              <a:rect l="l" t="t" r="r" b="b"/>
              <a:pathLst>
                <a:path w="58576" h="33789" extrusionOk="0">
                  <a:moveTo>
                    <a:pt x="37967" y="1"/>
                  </a:moveTo>
                  <a:cubicBezTo>
                    <a:pt x="37554" y="1"/>
                    <a:pt x="37142" y="92"/>
                    <a:pt x="36828" y="273"/>
                  </a:cubicBezTo>
                  <a:lnTo>
                    <a:pt x="616" y="21322"/>
                  </a:lnTo>
                  <a:cubicBezTo>
                    <a:pt x="0" y="21685"/>
                    <a:pt x="0" y="22275"/>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3"/>
                  </a:cubicBezTo>
                  <a:lnTo>
                    <a:pt x="39107" y="273"/>
                  </a:lnTo>
                  <a:cubicBezTo>
                    <a:pt x="38792" y="92"/>
                    <a:pt x="38379" y="1"/>
                    <a:pt x="37967" y="1"/>
                  </a:cubicBezTo>
                  <a:close/>
                </a:path>
              </a:pathLst>
            </a:custGeom>
            <a:solidFill>
              <a:srgbClr val="595959">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32;p55">
              <a:extLst>
                <a:ext uri="{FF2B5EF4-FFF2-40B4-BE49-F238E27FC236}">
                  <a16:creationId xmlns:a16="http://schemas.microsoft.com/office/drawing/2014/main" id="{AFF8C9CD-2EF2-5885-A6B1-0BBC726BBC41}"/>
                </a:ext>
              </a:extLst>
            </p:cNvPr>
            <p:cNvSpPr/>
            <p:nvPr/>
          </p:nvSpPr>
          <p:spPr>
            <a:xfrm>
              <a:off x="6245200" y="872325"/>
              <a:ext cx="1464400" cy="844725"/>
            </a:xfrm>
            <a:custGeom>
              <a:avLst/>
              <a:gdLst/>
              <a:ahLst/>
              <a:cxnLst/>
              <a:rect l="l" t="t" r="r" b="b"/>
              <a:pathLst>
                <a:path w="58576" h="33789" extrusionOk="0">
                  <a:moveTo>
                    <a:pt x="37967" y="1"/>
                  </a:moveTo>
                  <a:cubicBezTo>
                    <a:pt x="37554" y="1"/>
                    <a:pt x="37142" y="91"/>
                    <a:pt x="36828" y="273"/>
                  </a:cubicBezTo>
                  <a:lnTo>
                    <a:pt x="616" y="21322"/>
                  </a:lnTo>
                  <a:cubicBezTo>
                    <a:pt x="0" y="21684"/>
                    <a:pt x="0" y="22274"/>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2"/>
                  </a:cubicBezTo>
                  <a:lnTo>
                    <a:pt x="39107" y="273"/>
                  </a:lnTo>
                  <a:cubicBezTo>
                    <a:pt x="38792" y="91"/>
                    <a:pt x="38379" y="1"/>
                    <a:pt x="3796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33;p55">
              <a:extLst>
                <a:ext uri="{FF2B5EF4-FFF2-40B4-BE49-F238E27FC236}">
                  <a16:creationId xmlns:a16="http://schemas.microsoft.com/office/drawing/2014/main" id="{6728460F-43AD-3136-B85E-C313873E6C6D}"/>
                </a:ext>
              </a:extLst>
            </p:cNvPr>
            <p:cNvSpPr/>
            <p:nvPr/>
          </p:nvSpPr>
          <p:spPr>
            <a:xfrm>
              <a:off x="6368950" y="933100"/>
              <a:ext cx="1224950" cy="710425"/>
            </a:xfrm>
            <a:custGeom>
              <a:avLst/>
              <a:gdLst/>
              <a:ahLst/>
              <a:cxnLst/>
              <a:rect l="l" t="t" r="r" b="b"/>
              <a:pathLst>
                <a:path w="48998" h="28417" extrusionOk="0">
                  <a:moveTo>
                    <a:pt x="29395" y="1"/>
                  </a:moveTo>
                  <a:lnTo>
                    <a:pt x="1" y="17093"/>
                  </a:lnTo>
                  <a:lnTo>
                    <a:pt x="19588" y="28416"/>
                  </a:lnTo>
                  <a:lnTo>
                    <a:pt x="48997" y="11324"/>
                  </a:lnTo>
                  <a:lnTo>
                    <a:pt x="293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7234;p55">
              <a:extLst>
                <a:ext uri="{FF2B5EF4-FFF2-40B4-BE49-F238E27FC236}">
                  <a16:creationId xmlns:a16="http://schemas.microsoft.com/office/drawing/2014/main" id="{F071DD78-58BC-9EBD-F855-F34BB47A13B9}"/>
                </a:ext>
              </a:extLst>
            </p:cNvPr>
            <p:cNvSpPr/>
            <p:nvPr/>
          </p:nvSpPr>
          <p:spPr>
            <a:xfrm>
              <a:off x="7426550" y="1062675"/>
              <a:ext cx="23525" cy="12275"/>
            </a:xfrm>
            <a:custGeom>
              <a:avLst/>
              <a:gdLst/>
              <a:ahLst/>
              <a:cxnLst/>
              <a:rect l="l" t="t" r="r" b="b"/>
              <a:pathLst>
                <a:path w="941" h="491" extrusionOk="0">
                  <a:moveTo>
                    <a:pt x="469" y="1"/>
                  </a:moveTo>
                  <a:cubicBezTo>
                    <a:pt x="360" y="1"/>
                    <a:pt x="249" y="24"/>
                    <a:pt x="162" y="71"/>
                  </a:cubicBezTo>
                  <a:cubicBezTo>
                    <a:pt x="1" y="166"/>
                    <a:pt x="1" y="327"/>
                    <a:pt x="162" y="419"/>
                  </a:cubicBezTo>
                  <a:cubicBezTo>
                    <a:pt x="242" y="466"/>
                    <a:pt x="350" y="490"/>
                    <a:pt x="459" y="490"/>
                  </a:cubicBezTo>
                  <a:cubicBezTo>
                    <a:pt x="568" y="490"/>
                    <a:pt x="679" y="466"/>
                    <a:pt x="767" y="419"/>
                  </a:cubicBezTo>
                  <a:cubicBezTo>
                    <a:pt x="941" y="312"/>
                    <a:pt x="941" y="166"/>
                    <a:pt x="767" y="71"/>
                  </a:cubicBezTo>
                  <a:cubicBezTo>
                    <a:pt x="686" y="24"/>
                    <a:pt x="578" y="1"/>
                    <a:pt x="469"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35;p55">
              <a:extLst>
                <a:ext uri="{FF2B5EF4-FFF2-40B4-BE49-F238E27FC236}">
                  <a16:creationId xmlns:a16="http://schemas.microsoft.com/office/drawing/2014/main" id="{BA938881-8BBE-69CC-12C4-246B0862E680}"/>
                </a:ext>
              </a:extLst>
            </p:cNvPr>
            <p:cNvSpPr/>
            <p:nvPr/>
          </p:nvSpPr>
          <p:spPr>
            <a:xfrm>
              <a:off x="7333975" y="1008850"/>
              <a:ext cx="81225" cy="45800"/>
            </a:xfrm>
            <a:custGeom>
              <a:avLst/>
              <a:gdLst/>
              <a:ahLst/>
              <a:cxnLst/>
              <a:rect l="l" t="t" r="r" b="b"/>
              <a:pathLst>
                <a:path w="3249" h="1832" extrusionOk="0">
                  <a:moveTo>
                    <a:pt x="336" y="1"/>
                  </a:moveTo>
                  <a:cubicBezTo>
                    <a:pt x="259" y="1"/>
                    <a:pt x="182" y="17"/>
                    <a:pt x="122" y="51"/>
                  </a:cubicBezTo>
                  <a:cubicBezTo>
                    <a:pt x="1" y="117"/>
                    <a:pt x="1" y="225"/>
                    <a:pt x="122" y="291"/>
                  </a:cubicBezTo>
                  <a:lnTo>
                    <a:pt x="2698" y="1781"/>
                  </a:lnTo>
                  <a:cubicBezTo>
                    <a:pt x="2759" y="1815"/>
                    <a:pt x="2836" y="1832"/>
                    <a:pt x="2913" y="1832"/>
                  </a:cubicBezTo>
                  <a:cubicBezTo>
                    <a:pt x="2990" y="1832"/>
                    <a:pt x="3067" y="1815"/>
                    <a:pt x="3127" y="1781"/>
                  </a:cubicBezTo>
                  <a:cubicBezTo>
                    <a:pt x="3249" y="1714"/>
                    <a:pt x="3249" y="1607"/>
                    <a:pt x="3127" y="1527"/>
                  </a:cubicBezTo>
                  <a:lnTo>
                    <a:pt x="552" y="51"/>
                  </a:lnTo>
                  <a:cubicBezTo>
                    <a:pt x="491" y="17"/>
                    <a:pt x="413" y="1"/>
                    <a:pt x="336"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236;p55">
              <a:extLst>
                <a:ext uri="{FF2B5EF4-FFF2-40B4-BE49-F238E27FC236}">
                  <a16:creationId xmlns:a16="http://schemas.microsoft.com/office/drawing/2014/main" id="{C53B7EED-E56F-FF20-BAFA-AE7744717FC8}"/>
                </a:ext>
              </a:extLst>
            </p:cNvPr>
            <p:cNvSpPr/>
            <p:nvPr/>
          </p:nvSpPr>
          <p:spPr>
            <a:xfrm>
              <a:off x="6504425" y="1507925"/>
              <a:ext cx="107250" cy="56550"/>
            </a:xfrm>
            <a:custGeom>
              <a:avLst/>
              <a:gdLst/>
              <a:ahLst/>
              <a:cxnLst/>
              <a:rect l="l" t="t" r="r" b="b"/>
              <a:pathLst>
                <a:path w="4290" h="2262" extrusionOk="0">
                  <a:moveTo>
                    <a:pt x="2147" y="1"/>
                  </a:moveTo>
                  <a:cubicBezTo>
                    <a:pt x="1644" y="1"/>
                    <a:pt x="1141" y="113"/>
                    <a:pt x="759" y="336"/>
                  </a:cubicBezTo>
                  <a:cubicBezTo>
                    <a:pt x="0" y="779"/>
                    <a:pt x="6" y="1492"/>
                    <a:pt x="772" y="1933"/>
                  </a:cubicBezTo>
                  <a:cubicBezTo>
                    <a:pt x="1155" y="2152"/>
                    <a:pt x="1652" y="2262"/>
                    <a:pt x="2149" y="2262"/>
                  </a:cubicBezTo>
                  <a:cubicBezTo>
                    <a:pt x="2650" y="2262"/>
                    <a:pt x="3151" y="2151"/>
                    <a:pt x="3531" y="1929"/>
                  </a:cubicBezTo>
                  <a:cubicBezTo>
                    <a:pt x="4290" y="1485"/>
                    <a:pt x="4287" y="770"/>
                    <a:pt x="3518" y="328"/>
                  </a:cubicBezTo>
                  <a:cubicBezTo>
                    <a:pt x="3138" y="110"/>
                    <a:pt x="2643" y="1"/>
                    <a:pt x="2147"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237;p55">
              <a:extLst>
                <a:ext uri="{FF2B5EF4-FFF2-40B4-BE49-F238E27FC236}">
                  <a16:creationId xmlns:a16="http://schemas.microsoft.com/office/drawing/2014/main" id="{F086A68F-AD10-3EEE-C46C-C51FB634D53C}"/>
                </a:ext>
              </a:extLst>
            </p:cNvPr>
            <p:cNvSpPr/>
            <p:nvPr/>
          </p:nvSpPr>
          <p:spPr>
            <a:xfrm>
              <a:off x="6248850" y="1167550"/>
              <a:ext cx="1457050" cy="593625"/>
            </a:xfrm>
            <a:custGeom>
              <a:avLst/>
              <a:gdLst/>
              <a:ahLst/>
              <a:cxnLst/>
              <a:rect l="l" t="t" r="r" b="b"/>
              <a:pathLst>
                <a:path w="58282" h="23745" extrusionOk="0">
                  <a:moveTo>
                    <a:pt x="58282" y="0"/>
                  </a:moveTo>
                  <a:cubicBezTo>
                    <a:pt x="58282" y="243"/>
                    <a:pt x="58121" y="470"/>
                    <a:pt x="57812" y="659"/>
                  </a:cubicBezTo>
                  <a:lnTo>
                    <a:pt x="21602" y="21708"/>
                  </a:lnTo>
                  <a:cubicBezTo>
                    <a:pt x="21287" y="21889"/>
                    <a:pt x="20876" y="21979"/>
                    <a:pt x="20464" y="21979"/>
                  </a:cubicBezTo>
                  <a:cubicBezTo>
                    <a:pt x="20085" y="21979"/>
                    <a:pt x="19706" y="21903"/>
                    <a:pt x="19402" y="21750"/>
                  </a:cubicBezTo>
                  <a:lnTo>
                    <a:pt x="19402" y="21748"/>
                  </a:lnTo>
                  <a:lnTo>
                    <a:pt x="19321" y="21708"/>
                  </a:lnTo>
                  <a:lnTo>
                    <a:pt x="483" y="10828"/>
                  </a:lnTo>
                  <a:cubicBezTo>
                    <a:pt x="376" y="10760"/>
                    <a:pt x="259" y="10677"/>
                    <a:pt x="215" y="10626"/>
                  </a:cubicBezTo>
                  <a:cubicBezTo>
                    <a:pt x="151" y="10568"/>
                    <a:pt x="99" y="10500"/>
                    <a:pt x="61" y="10423"/>
                  </a:cubicBezTo>
                  <a:cubicBezTo>
                    <a:pt x="54" y="10409"/>
                    <a:pt x="50" y="10394"/>
                    <a:pt x="44" y="10380"/>
                  </a:cubicBezTo>
                  <a:cubicBezTo>
                    <a:pt x="35" y="10360"/>
                    <a:pt x="28" y="10338"/>
                    <a:pt x="22" y="10318"/>
                  </a:cubicBezTo>
                  <a:cubicBezTo>
                    <a:pt x="19" y="10303"/>
                    <a:pt x="15" y="10289"/>
                    <a:pt x="12" y="10276"/>
                  </a:cubicBezTo>
                  <a:cubicBezTo>
                    <a:pt x="5" y="10241"/>
                    <a:pt x="2" y="10206"/>
                    <a:pt x="0" y="10170"/>
                  </a:cubicBezTo>
                  <a:lnTo>
                    <a:pt x="0" y="11913"/>
                  </a:lnTo>
                  <a:cubicBezTo>
                    <a:pt x="0" y="11947"/>
                    <a:pt x="5" y="11982"/>
                    <a:pt x="12" y="12017"/>
                  </a:cubicBezTo>
                  <a:cubicBezTo>
                    <a:pt x="15" y="12032"/>
                    <a:pt x="19" y="12046"/>
                    <a:pt x="22" y="12059"/>
                  </a:cubicBezTo>
                  <a:cubicBezTo>
                    <a:pt x="28" y="12081"/>
                    <a:pt x="35" y="12101"/>
                    <a:pt x="44" y="12121"/>
                  </a:cubicBezTo>
                  <a:cubicBezTo>
                    <a:pt x="50" y="12136"/>
                    <a:pt x="54" y="12150"/>
                    <a:pt x="61" y="12165"/>
                  </a:cubicBezTo>
                  <a:cubicBezTo>
                    <a:pt x="134" y="12316"/>
                    <a:pt x="272" y="12456"/>
                    <a:pt x="470" y="12570"/>
                  </a:cubicBezTo>
                  <a:lnTo>
                    <a:pt x="19401" y="23504"/>
                  </a:lnTo>
                  <a:cubicBezTo>
                    <a:pt x="19836" y="23689"/>
                    <a:pt x="20213" y="23745"/>
                    <a:pt x="20511" y="23745"/>
                  </a:cubicBezTo>
                  <a:cubicBezTo>
                    <a:pt x="20970" y="23745"/>
                    <a:pt x="21240" y="23612"/>
                    <a:pt x="21240" y="23612"/>
                  </a:cubicBezTo>
                  <a:cubicBezTo>
                    <a:pt x="21375" y="23571"/>
                    <a:pt x="21495" y="23518"/>
                    <a:pt x="23769" y="22179"/>
                  </a:cubicBezTo>
                  <a:cubicBezTo>
                    <a:pt x="23769" y="22179"/>
                    <a:pt x="57853" y="2374"/>
                    <a:pt x="57880" y="2361"/>
                  </a:cubicBezTo>
                  <a:cubicBezTo>
                    <a:pt x="57887" y="2355"/>
                    <a:pt x="57895" y="2349"/>
                    <a:pt x="57903" y="2344"/>
                  </a:cubicBezTo>
                  <a:cubicBezTo>
                    <a:pt x="57918" y="2334"/>
                    <a:pt x="57931" y="2325"/>
                    <a:pt x="57944" y="2315"/>
                  </a:cubicBezTo>
                  <a:cubicBezTo>
                    <a:pt x="57963" y="2300"/>
                    <a:pt x="57980" y="2287"/>
                    <a:pt x="57998" y="2273"/>
                  </a:cubicBezTo>
                  <a:cubicBezTo>
                    <a:pt x="58009" y="2264"/>
                    <a:pt x="58019" y="2254"/>
                    <a:pt x="58031" y="2245"/>
                  </a:cubicBezTo>
                  <a:cubicBezTo>
                    <a:pt x="58050" y="2226"/>
                    <a:pt x="58069" y="2209"/>
                    <a:pt x="58086" y="2190"/>
                  </a:cubicBezTo>
                  <a:cubicBezTo>
                    <a:pt x="58092" y="2184"/>
                    <a:pt x="58098" y="2178"/>
                    <a:pt x="58102" y="2173"/>
                  </a:cubicBezTo>
                  <a:cubicBezTo>
                    <a:pt x="58124" y="2149"/>
                    <a:pt x="58143" y="2125"/>
                    <a:pt x="58161" y="2099"/>
                  </a:cubicBezTo>
                  <a:lnTo>
                    <a:pt x="58164" y="2096"/>
                  </a:lnTo>
                  <a:cubicBezTo>
                    <a:pt x="58219" y="2019"/>
                    <a:pt x="58257" y="1929"/>
                    <a:pt x="58275" y="1835"/>
                  </a:cubicBezTo>
                  <a:lnTo>
                    <a:pt x="58275" y="1833"/>
                  </a:lnTo>
                  <a:cubicBezTo>
                    <a:pt x="58279" y="1804"/>
                    <a:pt x="58282" y="1774"/>
                    <a:pt x="58282" y="1743"/>
                  </a:cubicBezTo>
                  <a:lnTo>
                    <a:pt x="5828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238;p55">
              <a:extLst>
                <a:ext uri="{FF2B5EF4-FFF2-40B4-BE49-F238E27FC236}">
                  <a16:creationId xmlns:a16="http://schemas.microsoft.com/office/drawing/2014/main" id="{B57EBD44-0468-A9EC-A5AD-A65BB0947EA3}"/>
                </a:ext>
              </a:extLst>
            </p:cNvPr>
            <p:cNvSpPr/>
            <p:nvPr/>
          </p:nvSpPr>
          <p:spPr>
            <a:xfrm>
              <a:off x="6417100" y="1215350"/>
              <a:ext cx="426200" cy="247525"/>
            </a:xfrm>
            <a:custGeom>
              <a:avLst/>
              <a:gdLst/>
              <a:ahLst/>
              <a:cxnLst/>
              <a:rect l="l" t="t" r="r" b="b"/>
              <a:pathLst>
                <a:path w="17048" h="9901" extrusionOk="0">
                  <a:moveTo>
                    <a:pt x="9875" y="1"/>
                  </a:moveTo>
                  <a:cubicBezTo>
                    <a:pt x="9817" y="1"/>
                    <a:pt x="9759" y="13"/>
                    <a:pt x="9716" y="39"/>
                  </a:cubicBezTo>
                  <a:lnTo>
                    <a:pt x="89" y="5637"/>
                  </a:lnTo>
                  <a:cubicBezTo>
                    <a:pt x="0" y="5690"/>
                    <a:pt x="0" y="5772"/>
                    <a:pt x="89" y="5823"/>
                  </a:cubicBezTo>
                  <a:lnTo>
                    <a:pt x="7013" y="9861"/>
                  </a:lnTo>
                  <a:cubicBezTo>
                    <a:pt x="7057" y="9888"/>
                    <a:pt x="7115" y="9901"/>
                    <a:pt x="7173" y="9901"/>
                  </a:cubicBezTo>
                  <a:cubicBezTo>
                    <a:pt x="7231" y="9901"/>
                    <a:pt x="7289" y="9888"/>
                    <a:pt x="7333" y="9861"/>
                  </a:cubicBezTo>
                  <a:lnTo>
                    <a:pt x="16960" y="4263"/>
                  </a:lnTo>
                  <a:cubicBezTo>
                    <a:pt x="17047" y="4212"/>
                    <a:pt x="17047" y="4128"/>
                    <a:pt x="16960" y="4077"/>
                  </a:cubicBezTo>
                  <a:lnTo>
                    <a:pt x="10036" y="39"/>
                  </a:lnTo>
                  <a:cubicBezTo>
                    <a:pt x="9992" y="13"/>
                    <a:pt x="9934" y="1"/>
                    <a:pt x="98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239;p55">
              <a:extLst>
                <a:ext uri="{FF2B5EF4-FFF2-40B4-BE49-F238E27FC236}">
                  <a16:creationId xmlns:a16="http://schemas.microsoft.com/office/drawing/2014/main" id="{298B89F4-636C-1A4A-E3FA-03AE5D455049}"/>
                </a:ext>
              </a:extLst>
            </p:cNvPr>
            <p:cNvSpPr/>
            <p:nvPr/>
          </p:nvSpPr>
          <p:spPr>
            <a:xfrm>
              <a:off x="6926075" y="948525"/>
              <a:ext cx="340250" cy="197525"/>
            </a:xfrm>
            <a:custGeom>
              <a:avLst/>
              <a:gdLst/>
              <a:ahLst/>
              <a:cxnLst/>
              <a:rect l="l" t="t" r="r" b="b"/>
              <a:pathLst>
                <a:path w="13610" h="7901" extrusionOk="0">
                  <a:moveTo>
                    <a:pt x="7173" y="0"/>
                  </a:moveTo>
                  <a:cubicBezTo>
                    <a:pt x="7115" y="0"/>
                    <a:pt x="7057" y="13"/>
                    <a:pt x="7013" y="39"/>
                  </a:cubicBezTo>
                  <a:lnTo>
                    <a:pt x="89" y="4078"/>
                  </a:lnTo>
                  <a:cubicBezTo>
                    <a:pt x="0" y="4128"/>
                    <a:pt x="0" y="4211"/>
                    <a:pt x="87" y="4262"/>
                  </a:cubicBezTo>
                  <a:lnTo>
                    <a:pt x="6278" y="7862"/>
                  </a:lnTo>
                  <a:cubicBezTo>
                    <a:pt x="6321" y="7888"/>
                    <a:pt x="6379" y="7900"/>
                    <a:pt x="6437" y="7900"/>
                  </a:cubicBezTo>
                  <a:cubicBezTo>
                    <a:pt x="6494" y="7900"/>
                    <a:pt x="6552" y="7888"/>
                    <a:pt x="6597" y="7862"/>
                  </a:cubicBezTo>
                  <a:lnTo>
                    <a:pt x="13521" y="3824"/>
                  </a:lnTo>
                  <a:cubicBezTo>
                    <a:pt x="13609" y="3773"/>
                    <a:pt x="13609" y="3689"/>
                    <a:pt x="13522" y="3638"/>
                  </a:cubicBezTo>
                  <a:lnTo>
                    <a:pt x="7333" y="39"/>
                  </a:lnTo>
                  <a:cubicBezTo>
                    <a:pt x="7289" y="13"/>
                    <a:pt x="7231" y="0"/>
                    <a:pt x="717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240;p55">
              <a:extLst>
                <a:ext uri="{FF2B5EF4-FFF2-40B4-BE49-F238E27FC236}">
                  <a16:creationId xmlns:a16="http://schemas.microsoft.com/office/drawing/2014/main" id="{9E60CA78-C7CC-C2AD-FCB0-461DDA15FD41}"/>
                </a:ext>
              </a:extLst>
            </p:cNvPr>
            <p:cNvSpPr/>
            <p:nvPr/>
          </p:nvSpPr>
          <p:spPr>
            <a:xfrm>
              <a:off x="7088050" y="973275"/>
              <a:ext cx="134250" cy="153725"/>
            </a:xfrm>
            <a:custGeom>
              <a:avLst/>
              <a:gdLst/>
              <a:ahLst/>
              <a:cxnLst/>
              <a:rect l="l" t="t" r="r" b="b"/>
              <a:pathLst>
                <a:path w="5370" h="6149" extrusionOk="0">
                  <a:moveTo>
                    <a:pt x="5319" y="0"/>
                  </a:moveTo>
                  <a:lnTo>
                    <a:pt x="0" y="3014"/>
                  </a:lnTo>
                  <a:lnTo>
                    <a:pt x="51" y="6149"/>
                  </a:lnTo>
                  <a:lnTo>
                    <a:pt x="5370" y="3135"/>
                  </a:lnTo>
                  <a:lnTo>
                    <a:pt x="5319" y="0"/>
                  </a:lnTo>
                  <a:close/>
                </a:path>
              </a:pathLst>
            </a:custGeom>
            <a:solidFill>
              <a:schemeClr val="bg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241;p55">
              <a:extLst>
                <a:ext uri="{FF2B5EF4-FFF2-40B4-BE49-F238E27FC236}">
                  <a16:creationId xmlns:a16="http://schemas.microsoft.com/office/drawing/2014/main" id="{D15C6921-8AA5-E552-9576-7EFEE5AB3254}"/>
                </a:ext>
              </a:extLst>
            </p:cNvPr>
            <p:cNvSpPr/>
            <p:nvPr/>
          </p:nvSpPr>
          <p:spPr>
            <a:xfrm>
              <a:off x="6951325" y="970625"/>
              <a:ext cx="138000" cy="156375"/>
            </a:xfrm>
            <a:custGeom>
              <a:avLst/>
              <a:gdLst/>
              <a:ahLst/>
              <a:cxnLst/>
              <a:rect l="l" t="t" r="r" b="b"/>
              <a:pathLst>
                <a:path w="5520" h="6255" extrusionOk="0">
                  <a:moveTo>
                    <a:pt x="1" y="1"/>
                  </a:moveTo>
                  <a:lnTo>
                    <a:pt x="52" y="3136"/>
                  </a:lnTo>
                  <a:lnTo>
                    <a:pt x="5520" y="6255"/>
                  </a:lnTo>
                  <a:lnTo>
                    <a:pt x="5469" y="3120"/>
                  </a:lnTo>
                  <a:lnTo>
                    <a:pt x="1" y="1"/>
                  </a:lnTo>
                  <a:close/>
                </a:path>
              </a:pathLst>
            </a:custGeom>
            <a:solidFill>
              <a:schemeClr val="bg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42;p55">
              <a:extLst>
                <a:ext uri="{FF2B5EF4-FFF2-40B4-BE49-F238E27FC236}">
                  <a16:creationId xmlns:a16="http://schemas.microsoft.com/office/drawing/2014/main" id="{B9C1E538-B43E-DA21-9406-61C05ED7E285}"/>
                </a:ext>
              </a:extLst>
            </p:cNvPr>
            <p:cNvSpPr/>
            <p:nvPr/>
          </p:nvSpPr>
          <p:spPr>
            <a:xfrm>
              <a:off x="6951325" y="895300"/>
              <a:ext cx="269725" cy="153325"/>
            </a:xfrm>
            <a:custGeom>
              <a:avLst/>
              <a:gdLst/>
              <a:ahLst/>
              <a:cxnLst/>
              <a:rect l="l" t="t" r="r" b="b"/>
              <a:pathLst>
                <a:path w="10789" h="6133" extrusionOk="0">
                  <a:moveTo>
                    <a:pt x="5320" y="0"/>
                  </a:moveTo>
                  <a:lnTo>
                    <a:pt x="1" y="3014"/>
                  </a:lnTo>
                  <a:lnTo>
                    <a:pt x="5469" y="6133"/>
                  </a:lnTo>
                  <a:lnTo>
                    <a:pt x="10788" y="3119"/>
                  </a:lnTo>
                  <a:lnTo>
                    <a:pt x="5320" y="0"/>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43;p55">
              <a:extLst>
                <a:ext uri="{FF2B5EF4-FFF2-40B4-BE49-F238E27FC236}">
                  <a16:creationId xmlns:a16="http://schemas.microsoft.com/office/drawing/2014/main" id="{0B735DF4-863B-5799-7027-B81BACC43070}"/>
                </a:ext>
              </a:extLst>
            </p:cNvPr>
            <p:cNvSpPr/>
            <p:nvPr/>
          </p:nvSpPr>
          <p:spPr>
            <a:xfrm>
              <a:off x="6972025" y="1008500"/>
              <a:ext cx="100450" cy="85475"/>
            </a:xfrm>
            <a:custGeom>
              <a:avLst/>
              <a:gdLst/>
              <a:ahLst/>
              <a:cxnLst/>
              <a:rect l="l" t="t" r="r" b="b"/>
              <a:pathLst>
                <a:path w="4018" h="3419" extrusionOk="0">
                  <a:moveTo>
                    <a:pt x="5" y="1"/>
                  </a:moveTo>
                  <a:lnTo>
                    <a:pt x="1" y="1142"/>
                  </a:lnTo>
                  <a:lnTo>
                    <a:pt x="4015" y="3419"/>
                  </a:lnTo>
                  <a:lnTo>
                    <a:pt x="4015" y="3108"/>
                  </a:lnTo>
                  <a:lnTo>
                    <a:pt x="4018" y="2278"/>
                  </a:lnTo>
                  <a:lnTo>
                    <a:pt x="278" y="158"/>
                  </a:lnTo>
                  <a:lnTo>
                    <a:pt x="5" y="1"/>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44;p55">
              <a:extLst>
                <a:ext uri="{FF2B5EF4-FFF2-40B4-BE49-F238E27FC236}">
                  <a16:creationId xmlns:a16="http://schemas.microsoft.com/office/drawing/2014/main" id="{92419B81-9CF8-5F92-E860-741A7193EA34}"/>
                </a:ext>
              </a:extLst>
            </p:cNvPr>
            <p:cNvSpPr/>
            <p:nvPr/>
          </p:nvSpPr>
          <p:spPr>
            <a:xfrm>
              <a:off x="6967575" y="1005925"/>
              <a:ext cx="4600" cy="33750"/>
            </a:xfrm>
            <a:custGeom>
              <a:avLst/>
              <a:gdLst/>
              <a:ahLst/>
              <a:cxnLst/>
              <a:rect l="l" t="t" r="r" b="b"/>
              <a:pathLst>
                <a:path w="184" h="1350" extrusionOk="0">
                  <a:moveTo>
                    <a:pt x="5" y="1"/>
                  </a:moveTo>
                  <a:lnTo>
                    <a:pt x="1" y="1350"/>
                  </a:lnTo>
                  <a:lnTo>
                    <a:pt x="180" y="1245"/>
                  </a:lnTo>
                  <a:lnTo>
                    <a:pt x="183" y="104"/>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45;p55">
              <a:extLst>
                <a:ext uri="{FF2B5EF4-FFF2-40B4-BE49-F238E27FC236}">
                  <a16:creationId xmlns:a16="http://schemas.microsoft.com/office/drawing/2014/main" id="{BC2C3BF5-F8F9-D123-881E-2BFCE3B5E95C}"/>
                </a:ext>
              </a:extLst>
            </p:cNvPr>
            <p:cNvSpPr/>
            <p:nvPr/>
          </p:nvSpPr>
          <p:spPr>
            <a:xfrm>
              <a:off x="6967575" y="1037050"/>
              <a:ext cx="104825" cy="62150"/>
            </a:xfrm>
            <a:custGeom>
              <a:avLst/>
              <a:gdLst/>
              <a:ahLst/>
              <a:cxnLst/>
              <a:rect l="l" t="t" r="r" b="b"/>
              <a:pathLst>
                <a:path w="4193" h="2486" extrusionOk="0">
                  <a:moveTo>
                    <a:pt x="180" y="0"/>
                  </a:moveTo>
                  <a:lnTo>
                    <a:pt x="1" y="105"/>
                  </a:lnTo>
                  <a:lnTo>
                    <a:pt x="4193" y="2486"/>
                  </a:lnTo>
                  <a:lnTo>
                    <a:pt x="4193" y="2277"/>
                  </a:lnTo>
                  <a:lnTo>
                    <a:pt x="18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46;p55">
              <a:extLst>
                <a:ext uri="{FF2B5EF4-FFF2-40B4-BE49-F238E27FC236}">
                  <a16:creationId xmlns:a16="http://schemas.microsoft.com/office/drawing/2014/main" id="{ED28354A-A86C-458A-CABF-76006DEAC7EA}"/>
                </a:ext>
              </a:extLst>
            </p:cNvPr>
            <p:cNvSpPr/>
            <p:nvPr/>
          </p:nvSpPr>
          <p:spPr>
            <a:xfrm>
              <a:off x="7103200" y="1007825"/>
              <a:ext cx="100400" cy="85500"/>
            </a:xfrm>
            <a:custGeom>
              <a:avLst/>
              <a:gdLst/>
              <a:ahLst/>
              <a:cxnLst/>
              <a:rect l="l" t="t" r="r" b="b"/>
              <a:pathLst>
                <a:path w="4016" h="3420" extrusionOk="0">
                  <a:moveTo>
                    <a:pt x="4013" y="0"/>
                  </a:moveTo>
                  <a:lnTo>
                    <a:pt x="3740" y="158"/>
                  </a:lnTo>
                  <a:lnTo>
                    <a:pt x="0" y="2278"/>
                  </a:lnTo>
                  <a:lnTo>
                    <a:pt x="2" y="3108"/>
                  </a:lnTo>
                  <a:lnTo>
                    <a:pt x="3" y="3420"/>
                  </a:lnTo>
                  <a:lnTo>
                    <a:pt x="4016" y="1142"/>
                  </a:lnTo>
                  <a:lnTo>
                    <a:pt x="4013" y="0"/>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47;p55">
              <a:extLst>
                <a:ext uri="{FF2B5EF4-FFF2-40B4-BE49-F238E27FC236}">
                  <a16:creationId xmlns:a16="http://schemas.microsoft.com/office/drawing/2014/main" id="{34B2463D-9B1F-EA72-3D30-BD6A61F789B6}"/>
                </a:ext>
              </a:extLst>
            </p:cNvPr>
            <p:cNvSpPr/>
            <p:nvPr/>
          </p:nvSpPr>
          <p:spPr>
            <a:xfrm>
              <a:off x="7203500" y="1005250"/>
              <a:ext cx="4550" cy="33725"/>
            </a:xfrm>
            <a:custGeom>
              <a:avLst/>
              <a:gdLst/>
              <a:ahLst/>
              <a:cxnLst/>
              <a:rect l="l" t="t" r="r" b="b"/>
              <a:pathLst>
                <a:path w="182" h="1349" extrusionOk="0">
                  <a:moveTo>
                    <a:pt x="179" y="0"/>
                  </a:moveTo>
                  <a:lnTo>
                    <a:pt x="1" y="103"/>
                  </a:lnTo>
                  <a:lnTo>
                    <a:pt x="4" y="1245"/>
                  </a:lnTo>
                  <a:lnTo>
                    <a:pt x="182" y="1349"/>
                  </a:lnTo>
                  <a:lnTo>
                    <a:pt x="17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48;p55">
              <a:extLst>
                <a:ext uri="{FF2B5EF4-FFF2-40B4-BE49-F238E27FC236}">
                  <a16:creationId xmlns:a16="http://schemas.microsoft.com/office/drawing/2014/main" id="{AE63AB6D-F2C4-45BF-51CD-473680500928}"/>
                </a:ext>
              </a:extLst>
            </p:cNvPr>
            <p:cNvSpPr/>
            <p:nvPr/>
          </p:nvSpPr>
          <p:spPr>
            <a:xfrm>
              <a:off x="7103275" y="1036350"/>
              <a:ext cx="104775" cy="62150"/>
            </a:xfrm>
            <a:custGeom>
              <a:avLst/>
              <a:gdLst/>
              <a:ahLst/>
              <a:cxnLst/>
              <a:rect l="l" t="t" r="r" b="b"/>
              <a:pathLst>
                <a:path w="4191" h="2486" extrusionOk="0">
                  <a:moveTo>
                    <a:pt x="4013" y="1"/>
                  </a:moveTo>
                  <a:lnTo>
                    <a:pt x="0" y="2279"/>
                  </a:lnTo>
                  <a:lnTo>
                    <a:pt x="0" y="2486"/>
                  </a:lnTo>
                  <a:lnTo>
                    <a:pt x="4191" y="105"/>
                  </a:lnTo>
                  <a:lnTo>
                    <a:pt x="401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49;p55">
              <a:extLst>
                <a:ext uri="{FF2B5EF4-FFF2-40B4-BE49-F238E27FC236}">
                  <a16:creationId xmlns:a16="http://schemas.microsoft.com/office/drawing/2014/main" id="{1846F2A8-E803-6DB3-AA99-36333EF96D91}"/>
                </a:ext>
              </a:extLst>
            </p:cNvPr>
            <p:cNvSpPr/>
            <p:nvPr/>
          </p:nvSpPr>
          <p:spPr>
            <a:xfrm>
              <a:off x="7087825" y="909350"/>
              <a:ext cx="109425" cy="125275"/>
            </a:xfrm>
            <a:custGeom>
              <a:avLst/>
              <a:gdLst/>
              <a:ahLst/>
              <a:cxnLst/>
              <a:rect l="l" t="t" r="r" b="b"/>
              <a:pathLst>
                <a:path w="4377" h="5011" extrusionOk="0">
                  <a:moveTo>
                    <a:pt x="4335" y="1"/>
                  </a:moveTo>
                  <a:lnTo>
                    <a:pt x="1" y="2456"/>
                  </a:lnTo>
                  <a:lnTo>
                    <a:pt x="41" y="5011"/>
                  </a:lnTo>
                  <a:lnTo>
                    <a:pt x="4377" y="2556"/>
                  </a:lnTo>
                  <a:lnTo>
                    <a:pt x="4335" y="1"/>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50;p55">
              <a:extLst>
                <a:ext uri="{FF2B5EF4-FFF2-40B4-BE49-F238E27FC236}">
                  <a16:creationId xmlns:a16="http://schemas.microsoft.com/office/drawing/2014/main" id="{06254254-AA86-D918-2233-0B8781CDC875}"/>
                </a:ext>
              </a:extLst>
            </p:cNvPr>
            <p:cNvSpPr/>
            <p:nvPr/>
          </p:nvSpPr>
          <p:spPr>
            <a:xfrm>
              <a:off x="6976425" y="907225"/>
              <a:ext cx="112450" cy="127400"/>
            </a:xfrm>
            <a:custGeom>
              <a:avLst/>
              <a:gdLst/>
              <a:ahLst/>
              <a:cxnLst/>
              <a:rect l="l" t="t" r="r" b="b"/>
              <a:pathLst>
                <a:path w="4498" h="5096" extrusionOk="0">
                  <a:moveTo>
                    <a:pt x="0" y="0"/>
                  </a:moveTo>
                  <a:lnTo>
                    <a:pt x="41" y="2555"/>
                  </a:lnTo>
                  <a:lnTo>
                    <a:pt x="4497" y="5096"/>
                  </a:lnTo>
                  <a:lnTo>
                    <a:pt x="4457" y="2541"/>
                  </a:lnTo>
                  <a:lnTo>
                    <a:pt x="0" y="0"/>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51;p55">
              <a:extLst>
                <a:ext uri="{FF2B5EF4-FFF2-40B4-BE49-F238E27FC236}">
                  <a16:creationId xmlns:a16="http://schemas.microsoft.com/office/drawing/2014/main" id="{EF88E7C4-7821-7B46-FF3D-15785607AC3D}"/>
                </a:ext>
              </a:extLst>
            </p:cNvPr>
            <p:cNvSpPr/>
            <p:nvPr/>
          </p:nvSpPr>
          <p:spPr>
            <a:xfrm>
              <a:off x="6976425" y="845800"/>
              <a:ext cx="219775" cy="124950"/>
            </a:xfrm>
            <a:custGeom>
              <a:avLst/>
              <a:gdLst/>
              <a:ahLst/>
              <a:cxnLst/>
              <a:rect l="l" t="t" r="r" b="b"/>
              <a:pathLst>
                <a:path w="8791" h="4998" extrusionOk="0">
                  <a:moveTo>
                    <a:pt x="4335" y="1"/>
                  </a:moveTo>
                  <a:lnTo>
                    <a:pt x="0" y="2457"/>
                  </a:lnTo>
                  <a:lnTo>
                    <a:pt x="4457" y="4998"/>
                  </a:lnTo>
                  <a:lnTo>
                    <a:pt x="8791" y="2543"/>
                  </a:lnTo>
                  <a:lnTo>
                    <a:pt x="4335" y="1"/>
                  </a:lnTo>
                  <a:close/>
                </a:path>
              </a:pathLst>
            </a:custGeom>
            <a:solidFill>
              <a:schemeClr val="bg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252;p55">
              <a:extLst>
                <a:ext uri="{FF2B5EF4-FFF2-40B4-BE49-F238E27FC236}">
                  <a16:creationId xmlns:a16="http://schemas.microsoft.com/office/drawing/2014/main" id="{0EBCC870-DD5A-833F-40D1-DD700E2E6EA0}"/>
                </a:ext>
              </a:extLst>
            </p:cNvPr>
            <p:cNvSpPr/>
            <p:nvPr/>
          </p:nvSpPr>
          <p:spPr>
            <a:xfrm>
              <a:off x="6991975" y="935925"/>
              <a:ext cx="83150" cy="70800"/>
            </a:xfrm>
            <a:custGeom>
              <a:avLst/>
              <a:gdLst/>
              <a:ahLst/>
              <a:cxnLst/>
              <a:rect l="l" t="t" r="r" b="b"/>
              <a:pathLst>
                <a:path w="3326" h="2832" extrusionOk="0">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253;p55">
              <a:extLst>
                <a:ext uri="{FF2B5EF4-FFF2-40B4-BE49-F238E27FC236}">
                  <a16:creationId xmlns:a16="http://schemas.microsoft.com/office/drawing/2014/main" id="{0B9B280E-9180-637E-5AF4-C45C6D691B08}"/>
                </a:ext>
              </a:extLst>
            </p:cNvPr>
            <p:cNvSpPr/>
            <p:nvPr/>
          </p:nvSpPr>
          <p:spPr>
            <a:xfrm>
              <a:off x="6988275" y="933800"/>
              <a:ext cx="3800" cy="27925"/>
            </a:xfrm>
            <a:custGeom>
              <a:avLst/>
              <a:gdLst/>
              <a:ahLst/>
              <a:cxnLst/>
              <a:rect l="l" t="t" r="r" b="b"/>
              <a:pathLst>
                <a:path w="152" h="1117" extrusionOk="0">
                  <a:moveTo>
                    <a:pt x="4" y="0"/>
                  </a:moveTo>
                  <a:lnTo>
                    <a:pt x="1" y="1117"/>
                  </a:lnTo>
                  <a:lnTo>
                    <a:pt x="149" y="1030"/>
                  </a:lnTo>
                  <a:lnTo>
                    <a:pt x="151" y="86"/>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254;p55">
              <a:extLst>
                <a:ext uri="{FF2B5EF4-FFF2-40B4-BE49-F238E27FC236}">
                  <a16:creationId xmlns:a16="http://schemas.microsoft.com/office/drawing/2014/main" id="{8E5C2CF9-93D4-5EF0-1C00-1E1000F17E5C}"/>
                </a:ext>
              </a:extLst>
            </p:cNvPr>
            <p:cNvSpPr/>
            <p:nvPr/>
          </p:nvSpPr>
          <p:spPr>
            <a:xfrm>
              <a:off x="6988275" y="959525"/>
              <a:ext cx="86775" cy="51475"/>
            </a:xfrm>
            <a:custGeom>
              <a:avLst/>
              <a:gdLst/>
              <a:ahLst/>
              <a:cxnLst/>
              <a:rect l="l" t="t" r="r" b="b"/>
              <a:pathLst>
                <a:path w="3471" h="2059" extrusionOk="0">
                  <a:moveTo>
                    <a:pt x="149" y="1"/>
                  </a:moveTo>
                  <a:lnTo>
                    <a:pt x="1" y="88"/>
                  </a:lnTo>
                  <a:lnTo>
                    <a:pt x="3471" y="2059"/>
                  </a:lnTo>
                  <a:lnTo>
                    <a:pt x="3471" y="1887"/>
                  </a:lnTo>
                  <a:lnTo>
                    <a:pt x="14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255;p55">
              <a:extLst>
                <a:ext uri="{FF2B5EF4-FFF2-40B4-BE49-F238E27FC236}">
                  <a16:creationId xmlns:a16="http://schemas.microsoft.com/office/drawing/2014/main" id="{7F01D51D-B688-866B-6A56-AD9BDD7591B2}"/>
                </a:ext>
              </a:extLst>
            </p:cNvPr>
            <p:cNvSpPr/>
            <p:nvPr/>
          </p:nvSpPr>
          <p:spPr>
            <a:xfrm>
              <a:off x="7100550" y="935350"/>
              <a:ext cx="83125" cy="70800"/>
            </a:xfrm>
            <a:custGeom>
              <a:avLst/>
              <a:gdLst/>
              <a:ahLst/>
              <a:cxnLst/>
              <a:rect l="l" t="t" r="r" b="b"/>
              <a:pathLst>
                <a:path w="3325" h="2832" extrusionOk="0">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256;p55">
              <a:extLst>
                <a:ext uri="{FF2B5EF4-FFF2-40B4-BE49-F238E27FC236}">
                  <a16:creationId xmlns:a16="http://schemas.microsoft.com/office/drawing/2014/main" id="{7E91E048-1DBA-3193-3808-8185694A1235}"/>
                </a:ext>
              </a:extLst>
            </p:cNvPr>
            <p:cNvSpPr/>
            <p:nvPr/>
          </p:nvSpPr>
          <p:spPr>
            <a:xfrm>
              <a:off x="7183575" y="933250"/>
              <a:ext cx="3775" cy="27950"/>
            </a:xfrm>
            <a:custGeom>
              <a:avLst/>
              <a:gdLst/>
              <a:ahLst/>
              <a:cxnLst/>
              <a:rect l="l" t="t" r="r" b="b"/>
              <a:pathLst>
                <a:path w="151" h="1118" extrusionOk="0">
                  <a:moveTo>
                    <a:pt x="148" y="1"/>
                  </a:moveTo>
                  <a:lnTo>
                    <a:pt x="0" y="85"/>
                  </a:lnTo>
                  <a:lnTo>
                    <a:pt x="3" y="1030"/>
                  </a:lnTo>
                  <a:lnTo>
                    <a:pt x="151" y="1117"/>
                  </a:lnTo>
                  <a:lnTo>
                    <a:pt x="14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257;p55">
              <a:extLst>
                <a:ext uri="{FF2B5EF4-FFF2-40B4-BE49-F238E27FC236}">
                  <a16:creationId xmlns:a16="http://schemas.microsoft.com/office/drawing/2014/main" id="{EAAA4168-164D-6E3C-15B5-BD5A43AD0E6B}"/>
                </a:ext>
              </a:extLst>
            </p:cNvPr>
            <p:cNvSpPr/>
            <p:nvPr/>
          </p:nvSpPr>
          <p:spPr>
            <a:xfrm>
              <a:off x="7100575" y="959000"/>
              <a:ext cx="86775" cy="51450"/>
            </a:xfrm>
            <a:custGeom>
              <a:avLst/>
              <a:gdLst/>
              <a:ahLst/>
              <a:cxnLst/>
              <a:rect l="l" t="t" r="r" b="b"/>
              <a:pathLst>
                <a:path w="3471" h="2058" extrusionOk="0">
                  <a:moveTo>
                    <a:pt x="3323" y="0"/>
                  </a:moveTo>
                  <a:lnTo>
                    <a:pt x="1" y="1885"/>
                  </a:lnTo>
                  <a:lnTo>
                    <a:pt x="1" y="2058"/>
                  </a:lnTo>
                  <a:lnTo>
                    <a:pt x="3471" y="87"/>
                  </a:lnTo>
                  <a:lnTo>
                    <a:pt x="332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258;p55">
              <a:extLst>
                <a:ext uri="{FF2B5EF4-FFF2-40B4-BE49-F238E27FC236}">
                  <a16:creationId xmlns:a16="http://schemas.microsoft.com/office/drawing/2014/main" id="{60028529-954E-A83A-B836-83CA1EB6E870}"/>
                </a:ext>
              </a:extLst>
            </p:cNvPr>
            <p:cNvSpPr/>
            <p:nvPr/>
          </p:nvSpPr>
          <p:spPr>
            <a:xfrm>
              <a:off x="7087600" y="857525"/>
              <a:ext cx="87325" cy="99975"/>
            </a:xfrm>
            <a:custGeom>
              <a:avLst/>
              <a:gdLst/>
              <a:ahLst/>
              <a:cxnLst/>
              <a:rect l="l" t="t" r="r" b="b"/>
              <a:pathLst>
                <a:path w="3493" h="3999" extrusionOk="0">
                  <a:moveTo>
                    <a:pt x="3461" y="0"/>
                  </a:moveTo>
                  <a:lnTo>
                    <a:pt x="1" y="1959"/>
                  </a:lnTo>
                  <a:lnTo>
                    <a:pt x="34" y="3998"/>
                  </a:lnTo>
                  <a:lnTo>
                    <a:pt x="3493" y="2039"/>
                  </a:lnTo>
                  <a:lnTo>
                    <a:pt x="3461" y="0"/>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259;p55">
              <a:extLst>
                <a:ext uri="{FF2B5EF4-FFF2-40B4-BE49-F238E27FC236}">
                  <a16:creationId xmlns:a16="http://schemas.microsoft.com/office/drawing/2014/main" id="{F86D07CB-83FE-5D29-7CE4-06E60C56E2CB}"/>
                </a:ext>
              </a:extLst>
            </p:cNvPr>
            <p:cNvSpPr/>
            <p:nvPr/>
          </p:nvSpPr>
          <p:spPr>
            <a:xfrm>
              <a:off x="6998725" y="855825"/>
              <a:ext cx="89750" cy="101675"/>
            </a:xfrm>
            <a:custGeom>
              <a:avLst/>
              <a:gdLst/>
              <a:ahLst/>
              <a:cxnLst/>
              <a:rect l="l" t="t" r="r" b="b"/>
              <a:pathLst>
                <a:path w="3590" h="4067" extrusionOk="0">
                  <a:moveTo>
                    <a:pt x="0" y="0"/>
                  </a:moveTo>
                  <a:lnTo>
                    <a:pt x="34" y="2039"/>
                  </a:lnTo>
                  <a:lnTo>
                    <a:pt x="3589" y="4066"/>
                  </a:lnTo>
                  <a:lnTo>
                    <a:pt x="3556" y="2027"/>
                  </a:lnTo>
                  <a:lnTo>
                    <a:pt x="0" y="0"/>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260;p55">
              <a:extLst>
                <a:ext uri="{FF2B5EF4-FFF2-40B4-BE49-F238E27FC236}">
                  <a16:creationId xmlns:a16="http://schemas.microsoft.com/office/drawing/2014/main" id="{0DE5BDDC-BC52-ACB5-5930-080B42D3A112}"/>
                </a:ext>
              </a:extLst>
            </p:cNvPr>
            <p:cNvSpPr/>
            <p:nvPr/>
          </p:nvSpPr>
          <p:spPr>
            <a:xfrm>
              <a:off x="6998725" y="806800"/>
              <a:ext cx="175400" cy="99725"/>
            </a:xfrm>
            <a:custGeom>
              <a:avLst/>
              <a:gdLst/>
              <a:ahLst/>
              <a:cxnLst/>
              <a:rect l="l" t="t" r="r" b="b"/>
              <a:pathLst>
                <a:path w="7016" h="3989" extrusionOk="0">
                  <a:moveTo>
                    <a:pt x="3459" y="1"/>
                  </a:moveTo>
                  <a:lnTo>
                    <a:pt x="0" y="1961"/>
                  </a:lnTo>
                  <a:lnTo>
                    <a:pt x="3556" y="3988"/>
                  </a:lnTo>
                  <a:lnTo>
                    <a:pt x="7016" y="2029"/>
                  </a:lnTo>
                  <a:lnTo>
                    <a:pt x="3459" y="1"/>
                  </a:lnTo>
                  <a:close/>
                </a:path>
              </a:pathLst>
            </a:custGeom>
            <a:solidFill>
              <a:schemeClr val="bg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261;p55">
              <a:extLst>
                <a:ext uri="{FF2B5EF4-FFF2-40B4-BE49-F238E27FC236}">
                  <a16:creationId xmlns:a16="http://schemas.microsoft.com/office/drawing/2014/main" id="{CF17DC21-5C7A-4565-4DC6-FA4C232FF8EA}"/>
                </a:ext>
              </a:extLst>
            </p:cNvPr>
            <p:cNvSpPr/>
            <p:nvPr/>
          </p:nvSpPr>
          <p:spPr>
            <a:xfrm>
              <a:off x="6991975" y="935925"/>
              <a:ext cx="83150" cy="70800"/>
            </a:xfrm>
            <a:custGeom>
              <a:avLst/>
              <a:gdLst/>
              <a:ahLst/>
              <a:cxnLst/>
              <a:rect l="l" t="t" r="r" b="b"/>
              <a:pathLst>
                <a:path w="3326" h="2832" extrusionOk="0">
                  <a:moveTo>
                    <a:pt x="3" y="1"/>
                  </a:moveTo>
                  <a:lnTo>
                    <a:pt x="1" y="945"/>
                  </a:lnTo>
                  <a:lnTo>
                    <a:pt x="3323" y="2831"/>
                  </a:lnTo>
                  <a:lnTo>
                    <a:pt x="3324" y="2573"/>
                  </a:lnTo>
                  <a:lnTo>
                    <a:pt x="3326" y="1886"/>
                  </a:lnTo>
                  <a:lnTo>
                    <a:pt x="230" y="131"/>
                  </a:lnTo>
                  <a:lnTo>
                    <a:pt x="3" y="1"/>
                  </a:lnTo>
                  <a:close/>
                </a:path>
              </a:pathLst>
            </a:custGeom>
            <a:solidFill>
              <a:schemeClr val="bg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262;p55">
              <a:extLst>
                <a:ext uri="{FF2B5EF4-FFF2-40B4-BE49-F238E27FC236}">
                  <a16:creationId xmlns:a16="http://schemas.microsoft.com/office/drawing/2014/main" id="{0AE350A5-5E8D-F7F9-7792-D5F732BA6A3B}"/>
                </a:ext>
              </a:extLst>
            </p:cNvPr>
            <p:cNvSpPr/>
            <p:nvPr/>
          </p:nvSpPr>
          <p:spPr>
            <a:xfrm>
              <a:off x="6988275" y="933800"/>
              <a:ext cx="3800" cy="27925"/>
            </a:xfrm>
            <a:custGeom>
              <a:avLst/>
              <a:gdLst/>
              <a:ahLst/>
              <a:cxnLst/>
              <a:rect l="l" t="t" r="r" b="b"/>
              <a:pathLst>
                <a:path w="152" h="1117" extrusionOk="0">
                  <a:moveTo>
                    <a:pt x="4" y="0"/>
                  </a:moveTo>
                  <a:lnTo>
                    <a:pt x="1" y="1117"/>
                  </a:lnTo>
                  <a:lnTo>
                    <a:pt x="149" y="1030"/>
                  </a:lnTo>
                  <a:lnTo>
                    <a:pt x="151" y="86"/>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263;p55">
              <a:extLst>
                <a:ext uri="{FF2B5EF4-FFF2-40B4-BE49-F238E27FC236}">
                  <a16:creationId xmlns:a16="http://schemas.microsoft.com/office/drawing/2014/main" id="{0B2BDBA5-DD54-4CA5-E084-58465D7F03B7}"/>
                </a:ext>
              </a:extLst>
            </p:cNvPr>
            <p:cNvSpPr/>
            <p:nvPr/>
          </p:nvSpPr>
          <p:spPr>
            <a:xfrm>
              <a:off x="6988275" y="959525"/>
              <a:ext cx="86775" cy="51475"/>
            </a:xfrm>
            <a:custGeom>
              <a:avLst/>
              <a:gdLst/>
              <a:ahLst/>
              <a:cxnLst/>
              <a:rect l="l" t="t" r="r" b="b"/>
              <a:pathLst>
                <a:path w="3471" h="2059" extrusionOk="0">
                  <a:moveTo>
                    <a:pt x="149" y="1"/>
                  </a:moveTo>
                  <a:lnTo>
                    <a:pt x="1" y="88"/>
                  </a:lnTo>
                  <a:lnTo>
                    <a:pt x="3471" y="2059"/>
                  </a:lnTo>
                  <a:lnTo>
                    <a:pt x="3471" y="1887"/>
                  </a:lnTo>
                  <a:lnTo>
                    <a:pt x="14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264;p55">
              <a:extLst>
                <a:ext uri="{FF2B5EF4-FFF2-40B4-BE49-F238E27FC236}">
                  <a16:creationId xmlns:a16="http://schemas.microsoft.com/office/drawing/2014/main" id="{D2CC1F75-198B-6ED8-ADDD-69AB17F1A67C}"/>
                </a:ext>
              </a:extLst>
            </p:cNvPr>
            <p:cNvSpPr/>
            <p:nvPr/>
          </p:nvSpPr>
          <p:spPr>
            <a:xfrm>
              <a:off x="7100550" y="935350"/>
              <a:ext cx="83125" cy="70800"/>
            </a:xfrm>
            <a:custGeom>
              <a:avLst/>
              <a:gdLst/>
              <a:ahLst/>
              <a:cxnLst/>
              <a:rect l="l" t="t" r="r" b="b"/>
              <a:pathLst>
                <a:path w="3325" h="2832" extrusionOk="0">
                  <a:moveTo>
                    <a:pt x="3321" y="1"/>
                  </a:moveTo>
                  <a:lnTo>
                    <a:pt x="3096" y="131"/>
                  </a:lnTo>
                  <a:lnTo>
                    <a:pt x="0" y="1887"/>
                  </a:lnTo>
                  <a:lnTo>
                    <a:pt x="2" y="2575"/>
                  </a:lnTo>
                  <a:lnTo>
                    <a:pt x="2" y="2831"/>
                  </a:lnTo>
                  <a:lnTo>
                    <a:pt x="3324" y="946"/>
                  </a:lnTo>
                  <a:lnTo>
                    <a:pt x="3321" y="1"/>
                  </a:lnTo>
                  <a:close/>
                </a:path>
              </a:pathLst>
            </a:custGeom>
            <a:solidFill>
              <a:schemeClr val="bg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265;p55">
              <a:extLst>
                <a:ext uri="{FF2B5EF4-FFF2-40B4-BE49-F238E27FC236}">
                  <a16:creationId xmlns:a16="http://schemas.microsoft.com/office/drawing/2014/main" id="{B00F429A-5160-7074-208D-216E9DC51385}"/>
                </a:ext>
              </a:extLst>
            </p:cNvPr>
            <p:cNvSpPr/>
            <p:nvPr/>
          </p:nvSpPr>
          <p:spPr>
            <a:xfrm>
              <a:off x="7183575" y="933250"/>
              <a:ext cx="3775" cy="27950"/>
            </a:xfrm>
            <a:custGeom>
              <a:avLst/>
              <a:gdLst/>
              <a:ahLst/>
              <a:cxnLst/>
              <a:rect l="l" t="t" r="r" b="b"/>
              <a:pathLst>
                <a:path w="151" h="1118" extrusionOk="0">
                  <a:moveTo>
                    <a:pt x="148" y="1"/>
                  </a:moveTo>
                  <a:lnTo>
                    <a:pt x="0" y="85"/>
                  </a:lnTo>
                  <a:lnTo>
                    <a:pt x="3" y="1030"/>
                  </a:lnTo>
                  <a:lnTo>
                    <a:pt x="151" y="1117"/>
                  </a:lnTo>
                  <a:lnTo>
                    <a:pt x="14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266;p55">
              <a:extLst>
                <a:ext uri="{FF2B5EF4-FFF2-40B4-BE49-F238E27FC236}">
                  <a16:creationId xmlns:a16="http://schemas.microsoft.com/office/drawing/2014/main" id="{13CF0B35-32F8-9327-5FCE-4ACB91B3CA60}"/>
                </a:ext>
              </a:extLst>
            </p:cNvPr>
            <p:cNvSpPr/>
            <p:nvPr/>
          </p:nvSpPr>
          <p:spPr>
            <a:xfrm>
              <a:off x="7100575" y="959000"/>
              <a:ext cx="86775" cy="51450"/>
            </a:xfrm>
            <a:custGeom>
              <a:avLst/>
              <a:gdLst/>
              <a:ahLst/>
              <a:cxnLst/>
              <a:rect l="l" t="t" r="r" b="b"/>
              <a:pathLst>
                <a:path w="3471" h="2058" extrusionOk="0">
                  <a:moveTo>
                    <a:pt x="3323" y="0"/>
                  </a:moveTo>
                  <a:lnTo>
                    <a:pt x="1" y="1885"/>
                  </a:lnTo>
                  <a:lnTo>
                    <a:pt x="1" y="2058"/>
                  </a:lnTo>
                  <a:lnTo>
                    <a:pt x="3471" y="87"/>
                  </a:lnTo>
                  <a:lnTo>
                    <a:pt x="332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267;p55">
              <a:extLst>
                <a:ext uri="{FF2B5EF4-FFF2-40B4-BE49-F238E27FC236}">
                  <a16:creationId xmlns:a16="http://schemas.microsoft.com/office/drawing/2014/main" id="{4F1F444D-2D8E-19FA-EA86-F557AD568089}"/>
                </a:ext>
              </a:extLst>
            </p:cNvPr>
            <p:cNvSpPr/>
            <p:nvPr/>
          </p:nvSpPr>
          <p:spPr>
            <a:xfrm>
              <a:off x="7014125" y="878175"/>
              <a:ext cx="61700" cy="57250"/>
            </a:xfrm>
            <a:custGeom>
              <a:avLst/>
              <a:gdLst/>
              <a:ahLst/>
              <a:cxnLst/>
              <a:rect l="l" t="t" r="r" b="b"/>
              <a:pathLst>
                <a:path w="2468" h="2290" extrusionOk="0">
                  <a:moveTo>
                    <a:pt x="3" y="1"/>
                  </a:moveTo>
                  <a:lnTo>
                    <a:pt x="1" y="894"/>
                  </a:lnTo>
                  <a:lnTo>
                    <a:pt x="2464" y="2289"/>
                  </a:lnTo>
                  <a:lnTo>
                    <a:pt x="2466" y="2046"/>
                  </a:lnTo>
                  <a:lnTo>
                    <a:pt x="2467" y="1396"/>
                  </a:lnTo>
                  <a:lnTo>
                    <a:pt x="217" y="124"/>
                  </a:lnTo>
                  <a:lnTo>
                    <a:pt x="3" y="1"/>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268;p55">
              <a:extLst>
                <a:ext uri="{FF2B5EF4-FFF2-40B4-BE49-F238E27FC236}">
                  <a16:creationId xmlns:a16="http://schemas.microsoft.com/office/drawing/2014/main" id="{51713A5D-121D-C6A9-6B76-023E32A499B6}"/>
                </a:ext>
              </a:extLst>
            </p:cNvPr>
            <p:cNvSpPr/>
            <p:nvPr/>
          </p:nvSpPr>
          <p:spPr>
            <a:xfrm>
              <a:off x="7010650" y="876150"/>
              <a:ext cx="3575" cy="26425"/>
            </a:xfrm>
            <a:custGeom>
              <a:avLst/>
              <a:gdLst/>
              <a:ahLst/>
              <a:cxnLst/>
              <a:rect l="l" t="t" r="r" b="b"/>
              <a:pathLst>
                <a:path w="143" h="1057" extrusionOk="0">
                  <a:moveTo>
                    <a:pt x="3" y="1"/>
                  </a:moveTo>
                  <a:lnTo>
                    <a:pt x="0" y="1056"/>
                  </a:lnTo>
                  <a:lnTo>
                    <a:pt x="140" y="974"/>
                  </a:lnTo>
                  <a:lnTo>
                    <a:pt x="142" y="82"/>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269;p55">
              <a:extLst>
                <a:ext uri="{FF2B5EF4-FFF2-40B4-BE49-F238E27FC236}">
                  <a16:creationId xmlns:a16="http://schemas.microsoft.com/office/drawing/2014/main" id="{B916DF81-0E94-AB31-E81C-A1B202B27A75}"/>
                </a:ext>
              </a:extLst>
            </p:cNvPr>
            <p:cNvSpPr/>
            <p:nvPr/>
          </p:nvSpPr>
          <p:spPr>
            <a:xfrm>
              <a:off x="7010650" y="900525"/>
              <a:ext cx="65100" cy="38950"/>
            </a:xfrm>
            <a:custGeom>
              <a:avLst/>
              <a:gdLst/>
              <a:ahLst/>
              <a:cxnLst/>
              <a:rect l="l" t="t" r="r" b="b"/>
              <a:pathLst>
                <a:path w="2604" h="1558" extrusionOk="0">
                  <a:moveTo>
                    <a:pt x="140" y="0"/>
                  </a:moveTo>
                  <a:lnTo>
                    <a:pt x="0" y="81"/>
                  </a:lnTo>
                  <a:lnTo>
                    <a:pt x="2603" y="1558"/>
                  </a:lnTo>
                  <a:lnTo>
                    <a:pt x="2603" y="1394"/>
                  </a:lnTo>
                  <a:lnTo>
                    <a:pt x="14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270;p55">
              <a:extLst>
                <a:ext uri="{FF2B5EF4-FFF2-40B4-BE49-F238E27FC236}">
                  <a16:creationId xmlns:a16="http://schemas.microsoft.com/office/drawing/2014/main" id="{8C3B3A2C-738D-286C-DF00-8D618600B4DF}"/>
                </a:ext>
              </a:extLst>
            </p:cNvPr>
            <p:cNvSpPr/>
            <p:nvPr/>
          </p:nvSpPr>
          <p:spPr>
            <a:xfrm>
              <a:off x="7099825" y="878175"/>
              <a:ext cx="60600" cy="56700"/>
            </a:xfrm>
            <a:custGeom>
              <a:avLst/>
              <a:gdLst/>
              <a:ahLst/>
              <a:cxnLst/>
              <a:rect l="l" t="t" r="r" b="b"/>
              <a:pathLst>
                <a:path w="2424" h="2268" extrusionOk="0">
                  <a:moveTo>
                    <a:pt x="2421" y="1"/>
                  </a:moveTo>
                  <a:lnTo>
                    <a:pt x="2208" y="124"/>
                  </a:lnTo>
                  <a:lnTo>
                    <a:pt x="0" y="1374"/>
                  </a:lnTo>
                  <a:lnTo>
                    <a:pt x="3" y="2024"/>
                  </a:lnTo>
                  <a:lnTo>
                    <a:pt x="3" y="2267"/>
                  </a:lnTo>
                  <a:lnTo>
                    <a:pt x="2424" y="894"/>
                  </a:lnTo>
                  <a:lnTo>
                    <a:pt x="2421" y="1"/>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271;p55">
              <a:extLst>
                <a:ext uri="{FF2B5EF4-FFF2-40B4-BE49-F238E27FC236}">
                  <a16:creationId xmlns:a16="http://schemas.microsoft.com/office/drawing/2014/main" id="{483934A2-0989-6768-1716-A81593A5DE37}"/>
                </a:ext>
              </a:extLst>
            </p:cNvPr>
            <p:cNvSpPr/>
            <p:nvPr/>
          </p:nvSpPr>
          <p:spPr>
            <a:xfrm>
              <a:off x="7160325" y="876200"/>
              <a:ext cx="3575" cy="26400"/>
            </a:xfrm>
            <a:custGeom>
              <a:avLst/>
              <a:gdLst/>
              <a:ahLst/>
              <a:cxnLst/>
              <a:rect l="l" t="t" r="r" b="b"/>
              <a:pathLst>
                <a:path w="143" h="1056" extrusionOk="0">
                  <a:moveTo>
                    <a:pt x="140" y="0"/>
                  </a:moveTo>
                  <a:lnTo>
                    <a:pt x="1" y="80"/>
                  </a:lnTo>
                  <a:lnTo>
                    <a:pt x="2" y="973"/>
                  </a:lnTo>
                  <a:lnTo>
                    <a:pt x="143" y="1056"/>
                  </a:lnTo>
                  <a:lnTo>
                    <a:pt x="14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272;p55">
              <a:extLst>
                <a:ext uri="{FF2B5EF4-FFF2-40B4-BE49-F238E27FC236}">
                  <a16:creationId xmlns:a16="http://schemas.microsoft.com/office/drawing/2014/main" id="{06A62775-EA21-6CEA-6C9B-608FC4E18F6B}"/>
                </a:ext>
              </a:extLst>
            </p:cNvPr>
            <p:cNvSpPr/>
            <p:nvPr/>
          </p:nvSpPr>
          <p:spPr>
            <a:xfrm>
              <a:off x="7099900" y="900525"/>
              <a:ext cx="64000" cy="38400"/>
            </a:xfrm>
            <a:custGeom>
              <a:avLst/>
              <a:gdLst/>
              <a:ahLst/>
              <a:cxnLst/>
              <a:rect l="l" t="t" r="r" b="b"/>
              <a:pathLst>
                <a:path w="2560" h="1536" extrusionOk="0">
                  <a:moveTo>
                    <a:pt x="2421" y="0"/>
                  </a:moveTo>
                  <a:lnTo>
                    <a:pt x="0" y="1373"/>
                  </a:lnTo>
                  <a:lnTo>
                    <a:pt x="0" y="1536"/>
                  </a:lnTo>
                  <a:lnTo>
                    <a:pt x="2560" y="83"/>
                  </a:lnTo>
                  <a:lnTo>
                    <a:pt x="2421"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273;p55">
              <a:extLst>
                <a:ext uri="{FF2B5EF4-FFF2-40B4-BE49-F238E27FC236}">
                  <a16:creationId xmlns:a16="http://schemas.microsoft.com/office/drawing/2014/main" id="{E003AA62-7AFC-D097-1C12-3039594C04E6}"/>
                </a:ext>
              </a:extLst>
            </p:cNvPr>
            <p:cNvSpPr/>
            <p:nvPr/>
          </p:nvSpPr>
          <p:spPr>
            <a:xfrm>
              <a:off x="7087125" y="841900"/>
              <a:ext cx="34000" cy="37725"/>
            </a:xfrm>
            <a:custGeom>
              <a:avLst/>
              <a:gdLst/>
              <a:ahLst/>
              <a:cxnLst/>
              <a:rect l="l" t="t" r="r" b="b"/>
              <a:pathLst>
                <a:path w="1360" h="1509" extrusionOk="0">
                  <a:moveTo>
                    <a:pt x="1347" y="0"/>
                  </a:moveTo>
                  <a:lnTo>
                    <a:pt x="1" y="763"/>
                  </a:lnTo>
                  <a:lnTo>
                    <a:pt x="14" y="1508"/>
                  </a:lnTo>
                  <a:lnTo>
                    <a:pt x="1360" y="746"/>
                  </a:lnTo>
                  <a:lnTo>
                    <a:pt x="1347" y="0"/>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274;p55">
              <a:extLst>
                <a:ext uri="{FF2B5EF4-FFF2-40B4-BE49-F238E27FC236}">
                  <a16:creationId xmlns:a16="http://schemas.microsoft.com/office/drawing/2014/main" id="{52A211E6-5ECF-9E2C-8394-FB2752C4E1CD}"/>
                </a:ext>
              </a:extLst>
            </p:cNvPr>
            <p:cNvSpPr/>
            <p:nvPr/>
          </p:nvSpPr>
          <p:spPr>
            <a:xfrm>
              <a:off x="7052550" y="841250"/>
              <a:ext cx="34925" cy="38375"/>
            </a:xfrm>
            <a:custGeom>
              <a:avLst/>
              <a:gdLst/>
              <a:ahLst/>
              <a:cxnLst/>
              <a:rect l="l" t="t" r="r" b="b"/>
              <a:pathLst>
                <a:path w="1397" h="1535" extrusionOk="0">
                  <a:moveTo>
                    <a:pt x="1" y="0"/>
                  </a:moveTo>
                  <a:lnTo>
                    <a:pt x="14" y="746"/>
                  </a:lnTo>
                  <a:lnTo>
                    <a:pt x="1397" y="1534"/>
                  </a:lnTo>
                  <a:lnTo>
                    <a:pt x="1384" y="789"/>
                  </a:lnTo>
                  <a:lnTo>
                    <a:pt x="1" y="0"/>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275;p55">
              <a:extLst>
                <a:ext uri="{FF2B5EF4-FFF2-40B4-BE49-F238E27FC236}">
                  <a16:creationId xmlns:a16="http://schemas.microsoft.com/office/drawing/2014/main" id="{81C29B7E-D0F4-1FE9-34E7-E0E4319B2FCE}"/>
                </a:ext>
              </a:extLst>
            </p:cNvPr>
            <p:cNvSpPr/>
            <p:nvPr/>
          </p:nvSpPr>
          <p:spPr>
            <a:xfrm>
              <a:off x="6870725" y="1151225"/>
              <a:ext cx="377550" cy="218475"/>
            </a:xfrm>
            <a:custGeom>
              <a:avLst/>
              <a:gdLst/>
              <a:ahLst/>
              <a:cxnLst/>
              <a:rect l="l" t="t" r="r" b="b"/>
              <a:pathLst>
                <a:path w="15102" h="8739" fill="none" extrusionOk="0">
                  <a:moveTo>
                    <a:pt x="12394" y="1555"/>
                  </a:moveTo>
                  <a:cubicBezTo>
                    <a:pt x="15087" y="3110"/>
                    <a:pt x="15101" y="5630"/>
                    <a:pt x="12426" y="7184"/>
                  </a:cubicBezTo>
                  <a:cubicBezTo>
                    <a:pt x="9750" y="8739"/>
                    <a:pt x="5399" y="8739"/>
                    <a:pt x="2707" y="7184"/>
                  </a:cubicBezTo>
                  <a:cubicBezTo>
                    <a:pt x="15" y="5630"/>
                    <a:pt x="0" y="3110"/>
                    <a:pt x="2674" y="1555"/>
                  </a:cubicBezTo>
                  <a:cubicBezTo>
                    <a:pt x="5349" y="1"/>
                    <a:pt x="9701" y="1"/>
                    <a:pt x="12394" y="1555"/>
                  </a:cubicBezTo>
                  <a:close/>
                </a:path>
              </a:pathLst>
            </a:custGeom>
            <a:noFill/>
            <a:ln w="975" cap="flat" cmpd="sng">
              <a:solidFill>
                <a:srgbClr val="EEEEEE"/>
              </a:solidFill>
              <a:prstDash val="solid"/>
              <a:miter lim="1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276;p55">
              <a:extLst>
                <a:ext uri="{FF2B5EF4-FFF2-40B4-BE49-F238E27FC236}">
                  <a16:creationId xmlns:a16="http://schemas.microsoft.com/office/drawing/2014/main" id="{04C780A3-9F3F-DFA7-CF49-12C2219A43F6}"/>
                </a:ext>
              </a:extLst>
            </p:cNvPr>
            <p:cNvSpPr/>
            <p:nvPr/>
          </p:nvSpPr>
          <p:spPr>
            <a:xfrm>
              <a:off x="6918975" y="1186375"/>
              <a:ext cx="281000" cy="148150"/>
            </a:xfrm>
            <a:custGeom>
              <a:avLst/>
              <a:gdLst/>
              <a:ahLst/>
              <a:cxnLst/>
              <a:rect l="l" t="t" r="r" b="b"/>
              <a:pathLst>
                <a:path w="11240" h="5926" extrusionOk="0">
                  <a:moveTo>
                    <a:pt x="5613" y="1665"/>
                  </a:moveTo>
                  <a:cubicBezTo>
                    <a:pt x="6187" y="1665"/>
                    <a:pt x="6761" y="1792"/>
                    <a:pt x="7200" y="2046"/>
                  </a:cubicBezTo>
                  <a:cubicBezTo>
                    <a:pt x="8078" y="2552"/>
                    <a:pt x="8083" y="3374"/>
                    <a:pt x="7210" y="3882"/>
                  </a:cubicBezTo>
                  <a:cubicBezTo>
                    <a:pt x="6774" y="4136"/>
                    <a:pt x="6201" y="4262"/>
                    <a:pt x="5628" y="4262"/>
                  </a:cubicBezTo>
                  <a:cubicBezTo>
                    <a:pt x="5054" y="4262"/>
                    <a:pt x="4479" y="4136"/>
                    <a:pt x="4040" y="3882"/>
                  </a:cubicBezTo>
                  <a:cubicBezTo>
                    <a:pt x="3161" y="3376"/>
                    <a:pt x="3157" y="2554"/>
                    <a:pt x="4030" y="2046"/>
                  </a:cubicBezTo>
                  <a:cubicBezTo>
                    <a:pt x="4466" y="1792"/>
                    <a:pt x="5039" y="1665"/>
                    <a:pt x="5613" y="1665"/>
                  </a:cubicBezTo>
                  <a:close/>
                  <a:moveTo>
                    <a:pt x="5603" y="1"/>
                  </a:moveTo>
                  <a:cubicBezTo>
                    <a:pt x="4294" y="1"/>
                    <a:pt x="2986" y="290"/>
                    <a:pt x="1991" y="869"/>
                  </a:cubicBezTo>
                  <a:cubicBezTo>
                    <a:pt x="0" y="2026"/>
                    <a:pt x="12" y="3902"/>
                    <a:pt x="2016" y="5059"/>
                  </a:cubicBezTo>
                  <a:cubicBezTo>
                    <a:pt x="3018" y="5637"/>
                    <a:pt x="4328" y="5926"/>
                    <a:pt x="5637" y="5926"/>
                  </a:cubicBezTo>
                  <a:cubicBezTo>
                    <a:pt x="6946" y="5926"/>
                    <a:pt x="8253" y="5637"/>
                    <a:pt x="9249" y="5059"/>
                  </a:cubicBezTo>
                  <a:cubicBezTo>
                    <a:pt x="11240" y="3902"/>
                    <a:pt x="11229" y="2026"/>
                    <a:pt x="9225" y="869"/>
                  </a:cubicBezTo>
                  <a:cubicBezTo>
                    <a:pt x="8223" y="290"/>
                    <a:pt x="6913" y="1"/>
                    <a:pt x="560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277;p55">
              <a:extLst>
                <a:ext uri="{FF2B5EF4-FFF2-40B4-BE49-F238E27FC236}">
                  <a16:creationId xmlns:a16="http://schemas.microsoft.com/office/drawing/2014/main" id="{DB5B93BB-5033-4128-4B43-5F0C2F16AD20}"/>
                </a:ext>
              </a:extLst>
            </p:cNvPr>
            <p:cNvSpPr/>
            <p:nvPr/>
          </p:nvSpPr>
          <p:spPr>
            <a:xfrm>
              <a:off x="7017400" y="1214200"/>
              <a:ext cx="84075" cy="63875"/>
            </a:xfrm>
            <a:custGeom>
              <a:avLst/>
              <a:gdLst/>
              <a:ahLst/>
              <a:cxnLst/>
              <a:rect l="l" t="t" r="r" b="b"/>
              <a:pathLst>
                <a:path w="3363" h="2555" extrusionOk="0">
                  <a:moveTo>
                    <a:pt x="0" y="2542"/>
                  </a:moveTo>
                  <a:cubicBezTo>
                    <a:pt x="0" y="2543"/>
                    <a:pt x="0" y="2544"/>
                    <a:pt x="0" y="2545"/>
                  </a:cubicBezTo>
                  <a:lnTo>
                    <a:pt x="0" y="2542"/>
                  </a:lnTo>
                  <a:close/>
                  <a:moveTo>
                    <a:pt x="1676" y="0"/>
                  </a:moveTo>
                  <a:cubicBezTo>
                    <a:pt x="1247" y="0"/>
                    <a:pt x="818" y="95"/>
                    <a:pt x="492" y="285"/>
                  </a:cubicBezTo>
                  <a:cubicBezTo>
                    <a:pt x="167" y="473"/>
                    <a:pt x="4" y="721"/>
                    <a:pt x="4" y="968"/>
                  </a:cubicBezTo>
                  <a:lnTo>
                    <a:pt x="0" y="2542"/>
                  </a:lnTo>
                  <a:lnTo>
                    <a:pt x="0" y="2542"/>
                  </a:lnTo>
                  <a:cubicBezTo>
                    <a:pt x="1" y="2295"/>
                    <a:pt x="164" y="2050"/>
                    <a:pt x="487" y="1862"/>
                  </a:cubicBezTo>
                  <a:cubicBezTo>
                    <a:pt x="814" y="1672"/>
                    <a:pt x="1243" y="1576"/>
                    <a:pt x="1673" y="1576"/>
                  </a:cubicBezTo>
                  <a:cubicBezTo>
                    <a:pt x="2103" y="1576"/>
                    <a:pt x="2533" y="1672"/>
                    <a:pt x="2861" y="1862"/>
                  </a:cubicBezTo>
                  <a:cubicBezTo>
                    <a:pt x="3193" y="2054"/>
                    <a:pt x="3357" y="2305"/>
                    <a:pt x="3357" y="2554"/>
                  </a:cubicBezTo>
                  <a:lnTo>
                    <a:pt x="3361" y="978"/>
                  </a:lnTo>
                  <a:cubicBezTo>
                    <a:pt x="3363" y="727"/>
                    <a:pt x="3197" y="476"/>
                    <a:pt x="2867" y="285"/>
                  </a:cubicBezTo>
                  <a:cubicBezTo>
                    <a:pt x="2537" y="95"/>
                    <a:pt x="2107" y="0"/>
                    <a:pt x="1676"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278;p55">
              <a:extLst>
                <a:ext uri="{FF2B5EF4-FFF2-40B4-BE49-F238E27FC236}">
                  <a16:creationId xmlns:a16="http://schemas.microsoft.com/office/drawing/2014/main" id="{6FE65F65-4C7A-A67B-76A8-D3CAA1110A8A}"/>
                </a:ext>
              </a:extLst>
            </p:cNvPr>
            <p:cNvSpPr/>
            <p:nvPr/>
          </p:nvSpPr>
          <p:spPr>
            <a:xfrm>
              <a:off x="6963600" y="1238200"/>
              <a:ext cx="191650" cy="72900"/>
            </a:xfrm>
            <a:custGeom>
              <a:avLst/>
              <a:gdLst/>
              <a:ahLst/>
              <a:cxnLst/>
              <a:rect l="l" t="t" r="r" b="b"/>
              <a:pathLst>
                <a:path w="7666" h="2916" extrusionOk="0">
                  <a:moveTo>
                    <a:pt x="7665" y="24"/>
                  </a:moveTo>
                  <a:lnTo>
                    <a:pt x="7665" y="33"/>
                  </a:lnTo>
                  <a:lnTo>
                    <a:pt x="7665" y="33"/>
                  </a:lnTo>
                  <a:cubicBezTo>
                    <a:pt x="7665" y="30"/>
                    <a:pt x="7665" y="27"/>
                    <a:pt x="7665" y="24"/>
                  </a:cubicBezTo>
                  <a:close/>
                  <a:moveTo>
                    <a:pt x="6" y="1"/>
                  </a:moveTo>
                  <a:lnTo>
                    <a:pt x="2" y="686"/>
                  </a:lnTo>
                  <a:cubicBezTo>
                    <a:pt x="0" y="1258"/>
                    <a:pt x="377" y="1831"/>
                    <a:pt x="1133" y="2266"/>
                  </a:cubicBezTo>
                  <a:cubicBezTo>
                    <a:pt x="1882" y="2699"/>
                    <a:pt x="2863" y="2916"/>
                    <a:pt x="3843" y="2916"/>
                  </a:cubicBezTo>
                  <a:cubicBezTo>
                    <a:pt x="4823" y="2916"/>
                    <a:pt x="5802" y="2699"/>
                    <a:pt x="6547" y="2266"/>
                  </a:cubicBezTo>
                  <a:cubicBezTo>
                    <a:pt x="7288" y="1836"/>
                    <a:pt x="7659" y="1272"/>
                    <a:pt x="7661" y="708"/>
                  </a:cubicBezTo>
                  <a:lnTo>
                    <a:pt x="7665" y="34"/>
                  </a:lnTo>
                  <a:lnTo>
                    <a:pt x="7665" y="34"/>
                  </a:lnTo>
                  <a:cubicBezTo>
                    <a:pt x="7659" y="594"/>
                    <a:pt x="7288" y="1153"/>
                    <a:pt x="6552" y="1581"/>
                  </a:cubicBezTo>
                  <a:cubicBezTo>
                    <a:pt x="5806" y="2014"/>
                    <a:pt x="4827" y="2230"/>
                    <a:pt x="3848" y="2230"/>
                  </a:cubicBezTo>
                  <a:cubicBezTo>
                    <a:pt x="2868" y="2230"/>
                    <a:pt x="1887" y="2014"/>
                    <a:pt x="1137" y="1581"/>
                  </a:cubicBezTo>
                  <a:cubicBezTo>
                    <a:pt x="381" y="1145"/>
                    <a:pt x="4" y="572"/>
                    <a:pt x="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79;p55">
              <a:extLst>
                <a:ext uri="{FF2B5EF4-FFF2-40B4-BE49-F238E27FC236}">
                  <a16:creationId xmlns:a16="http://schemas.microsoft.com/office/drawing/2014/main" id="{B1DF52E8-5A24-9B5A-9E28-4A7074C8B45E}"/>
                </a:ext>
              </a:extLst>
            </p:cNvPr>
            <p:cNvSpPr/>
            <p:nvPr/>
          </p:nvSpPr>
          <p:spPr>
            <a:xfrm>
              <a:off x="6954300" y="1183050"/>
              <a:ext cx="210375" cy="110950"/>
            </a:xfrm>
            <a:custGeom>
              <a:avLst/>
              <a:gdLst/>
              <a:ahLst/>
              <a:cxnLst/>
              <a:rect l="l" t="t" r="r" b="b"/>
              <a:pathLst>
                <a:path w="8415" h="4438" extrusionOk="0">
                  <a:moveTo>
                    <a:pt x="4202" y="1246"/>
                  </a:moveTo>
                  <a:cubicBezTo>
                    <a:pt x="4632" y="1246"/>
                    <a:pt x="5062" y="1341"/>
                    <a:pt x="5391" y="1531"/>
                  </a:cubicBezTo>
                  <a:cubicBezTo>
                    <a:pt x="6049" y="1911"/>
                    <a:pt x="6052" y="2527"/>
                    <a:pt x="5398" y="2907"/>
                  </a:cubicBezTo>
                  <a:cubicBezTo>
                    <a:pt x="5071" y="3096"/>
                    <a:pt x="4642" y="3191"/>
                    <a:pt x="4212" y="3191"/>
                  </a:cubicBezTo>
                  <a:cubicBezTo>
                    <a:pt x="3783" y="3191"/>
                    <a:pt x="3353" y="3096"/>
                    <a:pt x="3024" y="2907"/>
                  </a:cubicBezTo>
                  <a:cubicBezTo>
                    <a:pt x="2367" y="2527"/>
                    <a:pt x="2363" y="1912"/>
                    <a:pt x="3017" y="1531"/>
                  </a:cubicBezTo>
                  <a:cubicBezTo>
                    <a:pt x="3344" y="1341"/>
                    <a:pt x="3772" y="1246"/>
                    <a:pt x="4202" y="1246"/>
                  </a:cubicBezTo>
                  <a:close/>
                  <a:moveTo>
                    <a:pt x="4194" y="0"/>
                  </a:moveTo>
                  <a:cubicBezTo>
                    <a:pt x="3214" y="0"/>
                    <a:pt x="2235" y="217"/>
                    <a:pt x="1490" y="651"/>
                  </a:cubicBezTo>
                  <a:cubicBezTo>
                    <a:pt x="1" y="1516"/>
                    <a:pt x="8" y="2921"/>
                    <a:pt x="1509" y="3787"/>
                  </a:cubicBezTo>
                  <a:cubicBezTo>
                    <a:pt x="2259" y="4221"/>
                    <a:pt x="3241" y="4437"/>
                    <a:pt x="4221" y="4437"/>
                  </a:cubicBezTo>
                  <a:cubicBezTo>
                    <a:pt x="5201" y="4437"/>
                    <a:pt x="6180" y="4221"/>
                    <a:pt x="6925" y="3787"/>
                  </a:cubicBezTo>
                  <a:cubicBezTo>
                    <a:pt x="8414" y="2921"/>
                    <a:pt x="8407" y="1516"/>
                    <a:pt x="6906" y="651"/>
                  </a:cubicBezTo>
                  <a:cubicBezTo>
                    <a:pt x="6156" y="217"/>
                    <a:pt x="5174" y="0"/>
                    <a:pt x="4194"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280;p55">
              <a:extLst>
                <a:ext uri="{FF2B5EF4-FFF2-40B4-BE49-F238E27FC236}">
                  <a16:creationId xmlns:a16="http://schemas.microsoft.com/office/drawing/2014/main" id="{7761285A-BA88-BF40-4F22-5068BB3EAAD8}"/>
                </a:ext>
              </a:extLst>
            </p:cNvPr>
            <p:cNvSpPr/>
            <p:nvPr/>
          </p:nvSpPr>
          <p:spPr>
            <a:xfrm>
              <a:off x="6972100" y="1188525"/>
              <a:ext cx="174725" cy="52600"/>
            </a:xfrm>
            <a:custGeom>
              <a:avLst/>
              <a:gdLst/>
              <a:ahLst/>
              <a:cxnLst/>
              <a:rect l="l" t="t" r="r" b="b"/>
              <a:pathLst>
                <a:path w="6989" h="2104" extrusionOk="0">
                  <a:moveTo>
                    <a:pt x="3484" y="0"/>
                  </a:moveTo>
                  <a:cubicBezTo>
                    <a:pt x="2600" y="0"/>
                    <a:pt x="1717" y="195"/>
                    <a:pt x="1045" y="585"/>
                  </a:cubicBezTo>
                  <a:cubicBezTo>
                    <a:pt x="334" y="1000"/>
                    <a:pt x="1" y="1550"/>
                    <a:pt x="47" y="2090"/>
                  </a:cubicBezTo>
                  <a:cubicBezTo>
                    <a:pt x="86" y="1613"/>
                    <a:pt x="419" y="1144"/>
                    <a:pt x="1045" y="780"/>
                  </a:cubicBezTo>
                  <a:cubicBezTo>
                    <a:pt x="1717" y="390"/>
                    <a:pt x="2600" y="195"/>
                    <a:pt x="3484" y="195"/>
                  </a:cubicBezTo>
                  <a:cubicBezTo>
                    <a:pt x="4367" y="195"/>
                    <a:pt x="5252" y="390"/>
                    <a:pt x="5929" y="780"/>
                  </a:cubicBezTo>
                  <a:cubicBezTo>
                    <a:pt x="6565" y="1148"/>
                    <a:pt x="6903" y="1622"/>
                    <a:pt x="6944" y="2104"/>
                  </a:cubicBezTo>
                  <a:cubicBezTo>
                    <a:pt x="6989" y="1558"/>
                    <a:pt x="6651" y="1003"/>
                    <a:pt x="5929" y="585"/>
                  </a:cubicBezTo>
                  <a:cubicBezTo>
                    <a:pt x="5252" y="195"/>
                    <a:pt x="4367" y="0"/>
                    <a:pt x="348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281;p55">
              <a:extLst>
                <a:ext uri="{FF2B5EF4-FFF2-40B4-BE49-F238E27FC236}">
                  <a16:creationId xmlns:a16="http://schemas.microsoft.com/office/drawing/2014/main" id="{16D2C107-C06C-D15E-C8FF-D95F3B960B7E}"/>
                </a:ext>
              </a:extLst>
            </p:cNvPr>
            <p:cNvSpPr/>
            <p:nvPr/>
          </p:nvSpPr>
          <p:spPr>
            <a:xfrm>
              <a:off x="6973225" y="1193350"/>
              <a:ext cx="172475" cy="95175"/>
            </a:xfrm>
            <a:custGeom>
              <a:avLst/>
              <a:gdLst/>
              <a:ahLst/>
              <a:cxnLst/>
              <a:rect l="l" t="t" r="r" b="b"/>
              <a:pathLst>
                <a:path w="6899" h="3807" extrusionOk="0">
                  <a:moveTo>
                    <a:pt x="3437" y="1"/>
                  </a:moveTo>
                  <a:cubicBezTo>
                    <a:pt x="2554" y="1"/>
                    <a:pt x="1672" y="196"/>
                    <a:pt x="1000" y="587"/>
                  </a:cubicBezTo>
                  <a:cubicBezTo>
                    <a:pt x="374" y="951"/>
                    <a:pt x="41" y="1420"/>
                    <a:pt x="1" y="1897"/>
                  </a:cubicBezTo>
                  <a:cubicBezTo>
                    <a:pt x="43" y="2379"/>
                    <a:pt x="381" y="2853"/>
                    <a:pt x="1017" y="3221"/>
                  </a:cubicBezTo>
                  <a:cubicBezTo>
                    <a:pt x="1693" y="3611"/>
                    <a:pt x="2578" y="3806"/>
                    <a:pt x="3461" y="3806"/>
                  </a:cubicBezTo>
                  <a:cubicBezTo>
                    <a:pt x="4345" y="3806"/>
                    <a:pt x="5228" y="3611"/>
                    <a:pt x="5900" y="3221"/>
                  </a:cubicBezTo>
                  <a:cubicBezTo>
                    <a:pt x="6526" y="2857"/>
                    <a:pt x="6858" y="2388"/>
                    <a:pt x="6899" y="1911"/>
                  </a:cubicBezTo>
                  <a:cubicBezTo>
                    <a:pt x="6858" y="1429"/>
                    <a:pt x="6520" y="955"/>
                    <a:pt x="5884" y="587"/>
                  </a:cubicBezTo>
                  <a:cubicBezTo>
                    <a:pt x="5207" y="196"/>
                    <a:pt x="4322" y="1"/>
                    <a:pt x="3437"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282;p55">
              <a:extLst>
                <a:ext uri="{FF2B5EF4-FFF2-40B4-BE49-F238E27FC236}">
                  <a16:creationId xmlns:a16="http://schemas.microsoft.com/office/drawing/2014/main" id="{FE07ADB8-CB8A-13D1-13E4-3FC76C32560B}"/>
                </a:ext>
              </a:extLst>
            </p:cNvPr>
            <p:cNvSpPr/>
            <p:nvPr/>
          </p:nvSpPr>
          <p:spPr>
            <a:xfrm>
              <a:off x="7005400" y="1222950"/>
              <a:ext cx="9825" cy="28075"/>
            </a:xfrm>
            <a:custGeom>
              <a:avLst/>
              <a:gdLst/>
              <a:ahLst/>
              <a:cxnLst/>
              <a:rect l="l" t="t" r="r" b="b"/>
              <a:pathLst>
                <a:path w="393" h="1123" fill="none" extrusionOk="0">
                  <a:moveTo>
                    <a:pt x="393" y="0"/>
                  </a:moveTo>
                  <a:cubicBezTo>
                    <a:pt x="36" y="341"/>
                    <a:pt x="0" y="764"/>
                    <a:pt x="286" y="1122"/>
                  </a:cubicBezTo>
                </a:path>
              </a:pathLst>
            </a:custGeom>
            <a:noFill/>
            <a:ln w="475" cap="rnd" cmpd="sng">
              <a:solidFill>
                <a:srgbClr val="008D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283;p55">
              <a:extLst>
                <a:ext uri="{FF2B5EF4-FFF2-40B4-BE49-F238E27FC236}">
                  <a16:creationId xmlns:a16="http://schemas.microsoft.com/office/drawing/2014/main" id="{DB84751C-0E91-1C9F-7372-2E110934AF19}"/>
                </a:ext>
              </a:extLst>
            </p:cNvPr>
            <p:cNvSpPr/>
            <p:nvPr/>
          </p:nvSpPr>
          <p:spPr>
            <a:xfrm>
              <a:off x="7066325" y="1200350"/>
              <a:ext cx="39875" cy="11050"/>
            </a:xfrm>
            <a:custGeom>
              <a:avLst/>
              <a:gdLst/>
              <a:ahLst/>
              <a:cxnLst/>
              <a:rect l="l" t="t" r="r" b="b"/>
              <a:pathLst>
                <a:path w="1595" h="442" fill="none" extrusionOk="0">
                  <a:moveTo>
                    <a:pt x="1594" y="441"/>
                  </a:moveTo>
                  <a:cubicBezTo>
                    <a:pt x="1148" y="183"/>
                    <a:pt x="582" y="37"/>
                    <a:pt x="1" y="1"/>
                  </a:cubicBezTo>
                </a:path>
              </a:pathLst>
            </a:custGeom>
            <a:noFill/>
            <a:ln w="475" cap="rnd" cmpd="sng">
              <a:solidFill>
                <a:srgbClr val="008D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284;p55">
              <a:extLst>
                <a:ext uri="{FF2B5EF4-FFF2-40B4-BE49-F238E27FC236}">
                  <a16:creationId xmlns:a16="http://schemas.microsoft.com/office/drawing/2014/main" id="{952EB8DC-0274-24FE-F5BC-94DEC905676F}"/>
                </a:ext>
              </a:extLst>
            </p:cNvPr>
            <p:cNvSpPr/>
            <p:nvPr/>
          </p:nvSpPr>
          <p:spPr>
            <a:xfrm>
              <a:off x="7095475" y="1240300"/>
              <a:ext cx="30175" cy="30525"/>
            </a:xfrm>
            <a:custGeom>
              <a:avLst/>
              <a:gdLst/>
              <a:ahLst/>
              <a:cxnLst/>
              <a:rect l="l" t="t" r="r" b="b"/>
              <a:pathLst>
                <a:path w="1207" h="1221" fill="none" extrusionOk="0">
                  <a:moveTo>
                    <a:pt x="0" y="1220"/>
                  </a:moveTo>
                  <a:cubicBezTo>
                    <a:pt x="153" y="1164"/>
                    <a:pt x="299" y="1095"/>
                    <a:pt x="440" y="1014"/>
                  </a:cubicBezTo>
                  <a:cubicBezTo>
                    <a:pt x="924" y="733"/>
                    <a:pt x="1179" y="369"/>
                    <a:pt x="1207" y="1"/>
                  </a:cubicBezTo>
                </a:path>
              </a:pathLst>
            </a:custGeom>
            <a:noFill/>
            <a:ln w="475" cap="rnd" cmpd="sng">
              <a:solidFill>
                <a:srgbClr val="008D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7285;p55">
              <a:extLst>
                <a:ext uri="{FF2B5EF4-FFF2-40B4-BE49-F238E27FC236}">
                  <a16:creationId xmlns:a16="http://schemas.microsoft.com/office/drawing/2014/main" id="{9CD7B162-9073-709A-833A-EC886709EF1F}"/>
                </a:ext>
              </a:extLst>
            </p:cNvPr>
            <p:cNvSpPr/>
            <p:nvPr/>
          </p:nvSpPr>
          <p:spPr>
            <a:xfrm>
              <a:off x="7041425" y="1222575"/>
              <a:ext cx="36025" cy="18950"/>
            </a:xfrm>
            <a:custGeom>
              <a:avLst/>
              <a:gdLst/>
              <a:ahLst/>
              <a:cxnLst/>
              <a:rect l="l" t="t" r="r" b="b"/>
              <a:pathLst>
                <a:path w="1441" h="758" extrusionOk="0">
                  <a:moveTo>
                    <a:pt x="0" y="751"/>
                  </a:moveTo>
                  <a:cubicBezTo>
                    <a:pt x="0" y="752"/>
                    <a:pt x="0" y="752"/>
                    <a:pt x="0" y="753"/>
                  </a:cubicBezTo>
                  <a:lnTo>
                    <a:pt x="0" y="751"/>
                  </a:lnTo>
                  <a:close/>
                  <a:moveTo>
                    <a:pt x="718" y="1"/>
                  </a:moveTo>
                  <a:cubicBezTo>
                    <a:pt x="534" y="1"/>
                    <a:pt x="351" y="42"/>
                    <a:pt x="211" y="124"/>
                  </a:cubicBezTo>
                  <a:cubicBezTo>
                    <a:pt x="71" y="204"/>
                    <a:pt x="2" y="309"/>
                    <a:pt x="2" y="415"/>
                  </a:cubicBezTo>
                  <a:lnTo>
                    <a:pt x="0" y="751"/>
                  </a:lnTo>
                  <a:lnTo>
                    <a:pt x="0" y="751"/>
                  </a:lnTo>
                  <a:cubicBezTo>
                    <a:pt x="1" y="646"/>
                    <a:pt x="71" y="541"/>
                    <a:pt x="209" y="462"/>
                  </a:cubicBezTo>
                  <a:cubicBezTo>
                    <a:pt x="349" y="380"/>
                    <a:pt x="533" y="339"/>
                    <a:pt x="717" y="339"/>
                  </a:cubicBezTo>
                  <a:cubicBezTo>
                    <a:pt x="901" y="339"/>
                    <a:pt x="1085" y="380"/>
                    <a:pt x="1226" y="462"/>
                  </a:cubicBezTo>
                  <a:cubicBezTo>
                    <a:pt x="1368" y="543"/>
                    <a:pt x="1437" y="650"/>
                    <a:pt x="1437" y="757"/>
                  </a:cubicBezTo>
                  <a:lnTo>
                    <a:pt x="1439" y="420"/>
                  </a:lnTo>
                  <a:cubicBezTo>
                    <a:pt x="1440" y="312"/>
                    <a:pt x="1369" y="205"/>
                    <a:pt x="1227" y="124"/>
                  </a:cubicBezTo>
                  <a:cubicBezTo>
                    <a:pt x="1087" y="42"/>
                    <a:pt x="902" y="1"/>
                    <a:pt x="71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7286;p55">
              <a:extLst>
                <a:ext uri="{FF2B5EF4-FFF2-40B4-BE49-F238E27FC236}">
                  <a16:creationId xmlns:a16="http://schemas.microsoft.com/office/drawing/2014/main" id="{530A3136-55C9-E0DB-BFC2-B24E46534462}"/>
                </a:ext>
              </a:extLst>
            </p:cNvPr>
            <p:cNvSpPr/>
            <p:nvPr/>
          </p:nvSpPr>
          <p:spPr>
            <a:xfrm>
              <a:off x="7018375" y="1232900"/>
              <a:ext cx="82100" cy="31200"/>
            </a:xfrm>
            <a:custGeom>
              <a:avLst/>
              <a:gdLst/>
              <a:ahLst/>
              <a:cxnLst/>
              <a:rect l="l" t="t" r="r" b="b"/>
              <a:pathLst>
                <a:path w="3284" h="1248" extrusionOk="0">
                  <a:moveTo>
                    <a:pt x="3283" y="10"/>
                  </a:moveTo>
                  <a:lnTo>
                    <a:pt x="3283" y="14"/>
                  </a:lnTo>
                  <a:lnTo>
                    <a:pt x="3283" y="14"/>
                  </a:lnTo>
                  <a:cubicBezTo>
                    <a:pt x="3283" y="12"/>
                    <a:pt x="3283" y="11"/>
                    <a:pt x="3283" y="10"/>
                  </a:cubicBezTo>
                  <a:close/>
                  <a:moveTo>
                    <a:pt x="3" y="1"/>
                  </a:moveTo>
                  <a:lnTo>
                    <a:pt x="2" y="294"/>
                  </a:lnTo>
                  <a:cubicBezTo>
                    <a:pt x="0" y="539"/>
                    <a:pt x="161" y="784"/>
                    <a:pt x="484" y="969"/>
                  </a:cubicBezTo>
                  <a:cubicBezTo>
                    <a:pt x="806" y="1155"/>
                    <a:pt x="1226" y="1248"/>
                    <a:pt x="1646" y="1248"/>
                  </a:cubicBezTo>
                  <a:cubicBezTo>
                    <a:pt x="2066" y="1248"/>
                    <a:pt x="2486" y="1155"/>
                    <a:pt x="2805" y="969"/>
                  </a:cubicBezTo>
                  <a:cubicBezTo>
                    <a:pt x="3121" y="785"/>
                    <a:pt x="3280" y="545"/>
                    <a:pt x="3280" y="302"/>
                  </a:cubicBezTo>
                  <a:lnTo>
                    <a:pt x="3283" y="14"/>
                  </a:lnTo>
                  <a:lnTo>
                    <a:pt x="3283" y="14"/>
                  </a:lnTo>
                  <a:cubicBezTo>
                    <a:pt x="3280" y="255"/>
                    <a:pt x="3122" y="494"/>
                    <a:pt x="2806" y="677"/>
                  </a:cubicBezTo>
                  <a:cubicBezTo>
                    <a:pt x="2487" y="862"/>
                    <a:pt x="2068" y="955"/>
                    <a:pt x="1648" y="955"/>
                  </a:cubicBezTo>
                  <a:cubicBezTo>
                    <a:pt x="1229" y="955"/>
                    <a:pt x="809" y="862"/>
                    <a:pt x="487" y="677"/>
                  </a:cubicBezTo>
                  <a:cubicBezTo>
                    <a:pt x="164" y="489"/>
                    <a:pt x="3" y="244"/>
                    <a:pt x="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7287;p55">
              <a:extLst>
                <a:ext uri="{FF2B5EF4-FFF2-40B4-BE49-F238E27FC236}">
                  <a16:creationId xmlns:a16="http://schemas.microsoft.com/office/drawing/2014/main" id="{5DF017A2-3816-F90E-52B9-06EC5A3F772D}"/>
                </a:ext>
              </a:extLst>
            </p:cNvPr>
            <p:cNvSpPr/>
            <p:nvPr/>
          </p:nvSpPr>
          <p:spPr>
            <a:xfrm>
              <a:off x="7014375" y="1209275"/>
              <a:ext cx="90125" cy="47500"/>
            </a:xfrm>
            <a:custGeom>
              <a:avLst/>
              <a:gdLst/>
              <a:ahLst/>
              <a:cxnLst/>
              <a:rect l="l" t="t" r="r" b="b"/>
              <a:pathLst>
                <a:path w="3605" h="1900" extrusionOk="0">
                  <a:moveTo>
                    <a:pt x="1799" y="533"/>
                  </a:moveTo>
                  <a:cubicBezTo>
                    <a:pt x="1984" y="533"/>
                    <a:pt x="2168" y="574"/>
                    <a:pt x="2309" y="656"/>
                  </a:cubicBezTo>
                  <a:cubicBezTo>
                    <a:pt x="2590" y="818"/>
                    <a:pt x="2592" y="1081"/>
                    <a:pt x="2312" y="1245"/>
                  </a:cubicBezTo>
                  <a:cubicBezTo>
                    <a:pt x="2173" y="1326"/>
                    <a:pt x="1989" y="1366"/>
                    <a:pt x="1806" y="1366"/>
                  </a:cubicBezTo>
                  <a:cubicBezTo>
                    <a:pt x="1622" y="1366"/>
                    <a:pt x="1438" y="1326"/>
                    <a:pt x="1297" y="1245"/>
                  </a:cubicBezTo>
                  <a:cubicBezTo>
                    <a:pt x="1014" y="1082"/>
                    <a:pt x="1013" y="818"/>
                    <a:pt x="1293" y="656"/>
                  </a:cubicBezTo>
                  <a:cubicBezTo>
                    <a:pt x="1432" y="574"/>
                    <a:pt x="1616" y="533"/>
                    <a:pt x="1799" y="533"/>
                  </a:cubicBezTo>
                  <a:close/>
                  <a:moveTo>
                    <a:pt x="1798" y="0"/>
                  </a:moveTo>
                  <a:cubicBezTo>
                    <a:pt x="1378" y="0"/>
                    <a:pt x="958" y="93"/>
                    <a:pt x="639" y="279"/>
                  </a:cubicBezTo>
                  <a:cubicBezTo>
                    <a:pt x="1" y="649"/>
                    <a:pt x="5" y="1250"/>
                    <a:pt x="647" y="1622"/>
                  </a:cubicBezTo>
                  <a:cubicBezTo>
                    <a:pt x="969" y="1807"/>
                    <a:pt x="1389" y="1900"/>
                    <a:pt x="1808" y="1900"/>
                  </a:cubicBezTo>
                  <a:cubicBezTo>
                    <a:pt x="2228" y="1900"/>
                    <a:pt x="2647" y="1807"/>
                    <a:pt x="2966" y="1622"/>
                  </a:cubicBezTo>
                  <a:cubicBezTo>
                    <a:pt x="3604" y="1250"/>
                    <a:pt x="3601" y="650"/>
                    <a:pt x="2959" y="279"/>
                  </a:cubicBezTo>
                  <a:cubicBezTo>
                    <a:pt x="2638" y="93"/>
                    <a:pt x="2217" y="0"/>
                    <a:pt x="1798"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7288;p55">
              <a:extLst>
                <a:ext uri="{FF2B5EF4-FFF2-40B4-BE49-F238E27FC236}">
                  <a16:creationId xmlns:a16="http://schemas.microsoft.com/office/drawing/2014/main" id="{7B35B4CC-8728-34E8-AC31-AC8A33732EBE}"/>
                </a:ext>
              </a:extLst>
            </p:cNvPr>
            <p:cNvSpPr/>
            <p:nvPr/>
          </p:nvSpPr>
          <p:spPr>
            <a:xfrm>
              <a:off x="6635775" y="1432150"/>
              <a:ext cx="49825" cy="29325"/>
            </a:xfrm>
            <a:custGeom>
              <a:avLst/>
              <a:gdLst/>
              <a:ahLst/>
              <a:cxnLst/>
              <a:rect l="l" t="t" r="r" b="b"/>
              <a:pathLst>
                <a:path w="1993" h="1173" extrusionOk="0">
                  <a:moveTo>
                    <a:pt x="1663" y="0"/>
                  </a:moveTo>
                  <a:lnTo>
                    <a:pt x="0" y="985"/>
                  </a:lnTo>
                  <a:lnTo>
                    <a:pt x="339" y="1172"/>
                  </a:lnTo>
                  <a:lnTo>
                    <a:pt x="1992" y="196"/>
                  </a:lnTo>
                  <a:lnTo>
                    <a:pt x="166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7289;p55">
              <a:extLst>
                <a:ext uri="{FF2B5EF4-FFF2-40B4-BE49-F238E27FC236}">
                  <a16:creationId xmlns:a16="http://schemas.microsoft.com/office/drawing/2014/main" id="{F5B4EA41-A6A5-90A6-1CB7-9053F753F550}"/>
                </a:ext>
              </a:extLst>
            </p:cNvPr>
            <p:cNvSpPr/>
            <p:nvPr/>
          </p:nvSpPr>
          <p:spPr>
            <a:xfrm>
              <a:off x="6650625" y="1440775"/>
              <a:ext cx="49800" cy="29325"/>
            </a:xfrm>
            <a:custGeom>
              <a:avLst/>
              <a:gdLst/>
              <a:ahLst/>
              <a:cxnLst/>
              <a:rect l="l" t="t" r="r" b="b"/>
              <a:pathLst>
                <a:path w="1992" h="1173" extrusionOk="0">
                  <a:moveTo>
                    <a:pt x="1664" y="1"/>
                  </a:moveTo>
                  <a:lnTo>
                    <a:pt x="1" y="984"/>
                  </a:lnTo>
                  <a:lnTo>
                    <a:pt x="338" y="1172"/>
                  </a:lnTo>
                  <a:lnTo>
                    <a:pt x="1992" y="196"/>
                  </a:lnTo>
                  <a:lnTo>
                    <a:pt x="166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7290;p55">
              <a:extLst>
                <a:ext uri="{FF2B5EF4-FFF2-40B4-BE49-F238E27FC236}">
                  <a16:creationId xmlns:a16="http://schemas.microsoft.com/office/drawing/2014/main" id="{B5165A67-EEAB-9F59-D9F3-04B1E63CD069}"/>
                </a:ext>
              </a:extLst>
            </p:cNvPr>
            <p:cNvSpPr/>
            <p:nvPr/>
          </p:nvSpPr>
          <p:spPr>
            <a:xfrm>
              <a:off x="6665275" y="1449175"/>
              <a:ext cx="49825" cy="29375"/>
            </a:xfrm>
            <a:custGeom>
              <a:avLst/>
              <a:gdLst/>
              <a:ahLst/>
              <a:cxnLst/>
              <a:rect l="l" t="t" r="r" b="b"/>
              <a:pathLst>
                <a:path w="1993" h="1175" extrusionOk="0">
                  <a:moveTo>
                    <a:pt x="1664" y="1"/>
                  </a:moveTo>
                  <a:lnTo>
                    <a:pt x="0" y="986"/>
                  </a:lnTo>
                  <a:lnTo>
                    <a:pt x="340" y="1174"/>
                  </a:lnTo>
                  <a:lnTo>
                    <a:pt x="1993" y="198"/>
                  </a:lnTo>
                  <a:lnTo>
                    <a:pt x="166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7291;p55">
              <a:extLst>
                <a:ext uri="{FF2B5EF4-FFF2-40B4-BE49-F238E27FC236}">
                  <a16:creationId xmlns:a16="http://schemas.microsoft.com/office/drawing/2014/main" id="{549D4907-FDD1-9241-36CF-39E2F617ACEB}"/>
                </a:ext>
              </a:extLst>
            </p:cNvPr>
            <p:cNvSpPr/>
            <p:nvPr/>
          </p:nvSpPr>
          <p:spPr>
            <a:xfrm>
              <a:off x="6680250" y="1457925"/>
              <a:ext cx="49825" cy="29325"/>
            </a:xfrm>
            <a:custGeom>
              <a:avLst/>
              <a:gdLst/>
              <a:ahLst/>
              <a:cxnLst/>
              <a:rect l="l" t="t" r="r" b="b"/>
              <a:pathLst>
                <a:path w="1993" h="1173" extrusionOk="0">
                  <a:moveTo>
                    <a:pt x="1664" y="0"/>
                  </a:moveTo>
                  <a:lnTo>
                    <a:pt x="0" y="985"/>
                  </a:lnTo>
                  <a:lnTo>
                    <a:pt x="340" y="1172"/>
                  </a:lnTo>
                  <a:lnTo>
                    <a:pt x="1993" y="196"/>
                  </a:lnTo>
                  <a:lnTo>
                    <a:pt x="1664"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7292;p55">
              <a:extLst>
                <a:ext uri="{FF2B5EF4-FFF2-40B4-BE49-F238E27FC236}">
                  <a16:creationId xmlns:a16="http://schemas.microsoft.com/office/drawing/2014/main" id="{7933486D-D86D-8BF4-FB0B-C69F8DDC4C3F}"/>
                </a:ext>
              </a:extLst>
            </p:cNvPr>
            <p:cNvSpPr/>
            <p:nvPr/>
          </p:nvSpPr>
          <p:spPr>
            <a:xfrm>
              <a:off x="6694925" y="1466625"/>
              <a:ext cx="49800" cy="29325"/>
            </a:xfrm>
            <a:custGeom>
              <a:avLst/>
              <a:gdLst/>
              <a:ahLst/>
              <a:cxnLst/>
              <a:rect l="l" t="t" r="r" b="b"/>
              <a:pathLst>
                <a:path w="1992" h="1173" extrusionOk="0">
                  <a:moveTo>
                    <a:pt x="1664" y="0"/>
                  </a:moveTo>
                  <a:lnTo>
                    <a:pt x="1" y="985"/>
                  </a:lnTo>
                  <a:lnTo>
                    <a:pt x="340" y="1172"/>
                  </a:lnTo>
                  <a:lnTo>
                    <a:pt x="1992" y="196"/>
                  </a:lnTo>
                  <a:lnTo>
                    <a:pt x="1664"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7293;p55">
              <a:extLst>
                <a:ext uri="{FF2B5EF4-FFF2-40B4-BE49-F238E27FC236}">
                  <a16:creationId xmlns:a16="http://schemas.microsoft.com/office/drawing/2014/main" id="{BDFFE082-9FC7-A117-8D24-E31387D37B60}"/>
                </a:ext>
              </a:extLst>
            </p:cNvPr>
            <p:cNvSpPr/>
            <p:nvPr/>
          </p:nvSpPr>
          <p:spPr>
            <a:xfrm>
              <a:off x="6702150" y="1373875"/>
              <a:ext cx="407775" cy="236075"/>
            </a:xfrm>
            <a:custGeom>
              <a:avLst/>
              <a:gdLst/>
              <a:ahLst/>
              <a:cxnLst/>
              <a:rect l="l" t="t" r="r" b="b"/>
              <a:pathLst>
                <a:path w="16311" h="9443" extrusionOk="0">
                  <a:moveTo>
                    <a:pt x="9875" y="1"/>
                  </a:moveTo>
                  <a:cubicBezTo>
                    <a:pt x="9817" y="1"/>
                    <a:pt x="9759" y="13"/>
                    <a:pt x="9716" y="39"/>
                  </a:cubicBezTo>
                  <a:lnTo>
                    <a:pt x="89" y="5639"/>
                  </a:lnTo>
                  <a:cubicBezTo>
                    <a:pt x="0" y="5690"/>
                    <a:pt x="0" y="5772"/>
                    <a:pt x="89" y="5825"/>
                  </a:cubicBezTo>
                  <a:lnTo>
                    <a:pt x="6275" y="9405"/>
                  </a:lnTo>
                  <a:cubicBezTo>
                    <a:pt x="6319" y="9430"/>
                    <a:pt x="6377" y="9443"/>
                    <a:pt x="6435" y="9443"/>
                  </a:cubicBezTo>
                  <a:cubicBezTo>
                    <a:pt x="6493" y="9443"/>
                    <a:pt x="6551" y="9430"/>
                    <a:pt x="6595" y="9405"/>
                  </a:cubicBezTo>
                  <a:lnTo>
                    <a:pt x="16222" y="3805"/>
                  </a:lnTo>
                  <a:cubicBezTo>
                    <a:pt x="16311" y="3754"/>
                    <a:pt x="16311" y="3670"/>
                    <a:pt x="16222" y="3619"/>
                  </a:cubicBezTo>
                  <a:lnTo>
                    <a:pt x="10036" y="39"/>
                  </a:lnTo>
                  <a:cubicBezTo>
                    <a:pt x="9992" y="13"/>
                    <a:pt x="9934" y="1"/>
                    <a:pt x="9875"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7294;p55">
              <a:extLst>
                <a:ext uri="{FF2B5EF4-FFF2-40B4-BE49-F238E27FC236}">
                  <a16:creationId xmlns:a16="http://schemas.microsoft.com/office/drawing/2014/main" id="{38F98082-3F05-CE09-63E7-3DB744B4BEC7}"/>
                </a:ext>
              </a:extLst>
            </p:cNvPr>
            <p:cNvSpPr/>
            <p:nvPr/>
          </p:nvSpPr>
          <p:spPr>
            <a:xfrm>
              <a:off x="6702175" y="1373800"/>
              <a:ext cx="407750" cy="236075"/>
            </a:xfrm>
            <a:custGeom>
              <a:avLst/>
              <a:gdLst/>
              <a:ahLst/>
              <a:cxnLst/>
              <a:rect l="l" t="t" r="r" b="b"/>
              <a:pathLst>
                <a:path w="16310" h="9443" extrusionOk="0">
                  <a:moveTo>
                    <a:pt x="9875" y="1"/>
                  </a:moveTo>
                  <a:cubicBezTo>
                    <a:pt x="9817" y="1"/>
                    <a:pt x="9759" y="14"/>
                    <a:pt x="9715" y="39"/>
                  </a:cubicBezTo>
                  <a:lnTo>
                    <a:pt x="88" y="5639"/>
                  </a:lnTo>
                  <a:cubicBezTo>
                    <a:pt x="1" y="5690"/>
                    <a:pt x="1" y="5773"/>
                    <a:pt x="89" y="5825"/>
                  </a:cubicBezTo>
                  <a:lnTo>
                    <a:pt x="6275" y="9405"/>
                  </a:lnTo>
                  <a:cubicBezTo>
                    <a:pt x="6319" y="9430"/>
                    <a:pt x="6377" y="9443"/>
                    <a:pt x="6435" y="9443"/>
                  </a:cubicBezTo>
                  <a:cubicBezTo>
                    <a:pt x="6493" y="9443"/>
                    <a:pt x="6551" y="9430"/>
                    <a:pt x="6594" y="9405"/>
                  </a:cubicBezTo>
                  <a:lnTo>
                    <a:pt x="16221" y="3805"/>
                  </a:lnTo>
                  <a:cubicBezTo>
                    <a:pt x="16310" y="3754"/>
                    <a:pt x="16310" y="3670"/>
                    <a:pt x="16221" y="3619"/>
                  </a:cubicBezTo>
                  <a:lnTo>
                    <a:pt x="10035" y="39"/>
                  </a:lnTo>
                  <a:cubicBezTo>
                    <a:pt x="9991" y="14"/>
                    <a:pt x="9933" y="1"/>
                    <a:pt x="98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7295;p55">
              <a:extLst>
                <a:ext uri="{FF2B5EF4-FFF2-40B4-BE49-F238E27FC236}">
                  <a16:creationId xmlns:a16="http://schemas.microsoft.com/office/drawing/2014/main" id="{17D46824-3612-D51B-C326-C1AC5F7D4621}"/>
                </a:ext>
              </a:extLst>
            </p:cNvPr>
            <p:cNvSpPr/>
            <p:nvPr/>
          </p:nvSpPr>
          <p:spPr>
            <a:xfrm>
              <a:off x="6988350" y="1423875"/>
              <a:ext cx="10500" cy="32675"/>
            </a:xfrm>
            <a:custGeom>
              <a:avLst/>
              <a:gdLst/>
              <a:ahLst/>
              <a:cxnLst/>
              <a:rect l="l" t="t" r="r" b="b"/>
              <a:pathLst>
                <a:path w="420" h="1307" extrusionOk="0">
                  <a:moveTo>
                    <a:pt x="1" y="1"/>
                  </a:moveTo>
                  <a:lnTo>
                    <a:pt x="1" y="1185"/>
                  </a:lnTo>
                  <a:cubicBezTo>
                    <a:pt x="1" y="1217"/>
                    <a:pt x="21" y="1248"/>
                    <a:pt x="63" y="1271"/>
                  </a:cubicBezTo>
                  <a:cubicBezTo>
                    <a:pt x="104" y="1295"/>
                    <a:pt x="158" y="1307"/>
                    <a:pt x="211" y="1307"/>
                  </a:cubicBezTo>
                  <a:cubicBezTo>
                    <a:pt x="265" y="1307"/>
                    <a:pt x="318" y="1295"/>
                    <a:pt x="359" y="1271"/>
                  </a:cubicBezTo>
                  <a:cubicBezTo>
                    <a:pt x="399" y="1248"/>
                    <a:pt x="420" y="1217"/>
                    <a:pt x="420" y="1187"/>
                  </a:cubicBezTo>
                  <a:lnTo>
                    <a:pt x="420" y="1"/>
                  </a:lnTo>
                  <a:cubicBezTo>
                    <a:pt x="420" y="33"/>
                    <a:pt x="399" y="63"/>
                    <a:pt x="359" y="86"/>
                  </a:cubicBezTo>
                  <a:cubicBezTo>
                    <a:pt x="318" y="110"/>
                    <a:pt x="265" y="122"/>
                    <a:pt x="211" y="122"/>
                  </a:cubicBezTo>
                  <a:cubicBezTo>
                    <a:pt x="158" y="122"/>
                    <a:pt x="104" y="110"/>
                    <a:pt x="63" y="86"/>
                  </a:cubicBezTo>
                  <a:cubicBezTo>
                    <a:pt x="21" y="63"/>
                    <a:pt x="1" y="31"/>
                    <a:pt x="1"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7296;p55">
              <a:extLst>
                <a:ext uri="{FF2B5EF4-FFF2-40B4-BE49-F238E27FC236}">
                  <a16:creationId xmlns:a16="http://schemas.microsoft.com/office/drawing/2014/main" id="{33AB78F1-60FF-D29B-EFD4-127917ACDE33}"/>
                </a:ext>
              </a:extLst>
            </p:cNvPr>
            <p:cNvSpPr/>
            <p:nvPr/>
          </p:nvSpPr>
          <p:spPr>
            <a:xfrm>
              <a:off x="6987800" y="1420875"/>
              <a:ext cx="11550" cy="6075"/>
            </a:xfrm>
            <a:custGeom>
              <a:avLst/>
              <a:gdLst/>
              <a:ahLst/>
              <a:cxnLst/>
              <a:rect l="l" t="t" r="r" b="b"/>
              <a:pathLst>
                <a:path w="462" h="243" extrusionOk="0">
                  <a:moveTo>
                    <a:pt x="233" y="0"/>
                  </a:moveTo>
                  <a:cubicBezTo>
                    <a:pt x="179" y="0"/>
                    <a:pt x="125" y="12"/>
                    <a:pt x="83" y="37"/>
                  </a:cubicBezTo>
                  <a:cubicBezTo>
                    <a:pt x="1" y="85"/>
                    <a:pt x="2" y="160"/>
                    <a:pt x="85" y="206"/>
                  </a:cubicBezTo>
                  <a:cubicBezTo>
                    <a:pt x="125" y="230"/>
                    <a:pt x="179" y="242"/>
                    <a:pt x="233" y="242"/>
                  </a:cubicBezTo>
                  <a:cubicBezTo>
                    <a:pt x="286" y="242"/>
                    <a:pt x="340" y="230"/>
                    <a:pt x="381" y="206"/>
                  </a:cubicBezTo>
                  <a:cubicBezTo>
                    <a:pt x="462" y="160"/>
                    <a:pt x="462" y="83"/>
                    <a:pt x="379" y="35"/>
                  </a:cubicBezTo>
                  <a:cubicBezTo>
                    <a:pt x="339" y="12"/>
                    <a:pt x="286" y="0"/>
                    <a:pt x="233"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7297;p55">
              <a:extLst>
                <a:ext uri="{FF2B5EF4-FFF2-40B4-BE49-F238E27FC236}">
                  <a16:creationId xmlns:a16="http://schemas.microsoft.com/office/drawing/2014/main" id="{C75177F1-AE37-A2A5-8B53-B098BAD95C48}"/>
                </a:ext>
              </a:extLst>
            </p:cNvPr>
            <p:cNvSpPr/>
            <p:nvPr/>
          </p:nvSpPr>
          <p:spPr>
            <a:xfrm>
              <a:off x="6953550" y="1350500"/>
              <a:ext cx="81475" cy="77875"/>
            </a:xfrm>
            <a:custGeom>
              <a:avLst/>
              <a:gdLst/>
              <a:ahLst/>
              <a:cxnLst/>
              <a:rect l="l" t="t" r="r" b="b"/>
              <a:pathLst>
                <a:path w="3259" h="3115" extrusionOk="0">
                  <a:moveTo>
                    <a:pt x="1307" y="1"/>
                  </a:moveTo>
                  <a:cubicBezTo>
                    <a:pt x="1253" y="1"/>
                    <a:pt x="1199" y="8"/>
                    <a:pt x="1145" y="23"/>
                  </a:cubicBezTo>
                  <a:cubicBezTo>
                    <a:pt x="875" y="95"/>
                    <a:pt x="688" y="340"/>
                    <a:pt x="689" y="620"/>
                  </a:cubicBezTo>
                  <a:lnTo>
                    <a:pt x="689" y="626"/>
                  </a:lnTo>
                  <a:cubicBezTo>
                    <a:pt x="364" y="668"/>
                    <a:pt x="179" y="1017"/>
                    <a:pt x="325" y="1310"/>
                  </a:cubicBezTo>
                  <a:cubicBezTo>
                    <a:pt x="125" y="1418"/>
                    <a:pt x="0" y="1626"/>
                    <a:pt x="0" y="1854"/>
                  </a:cubicBezTo>
                  <a:cubicBezTo>
                    <a:pt x="0" y="2076"/>
                    <a:pt x="119" y="2282"/>
                    <a:pt x="314" y="2391"/>
                  </a:cubicBezTo>
                  <a:cubicBezTo>
                    <a:pt x="340" y="2637"/>
                    <a:pt x="548" y="2815"/>
                    <a:pt x="783" y="2815"/>
                  </a:cubicBezTo>
                  <a:cubicBezTo>
                    <a:pt x="821" y="2815"/>
                    <a:pt x="859" y="2810"/>
                    <a:pt x="897" y="2801"/>
                  </a:cubicBezTo>
                  <a:cubicBezTo>
                    <a:pt x="905" y="2807"/>
                    <a:pt x="913" y="2811"/>
                    <a:pt x="921" y="2817"/>
                  </a:cubicBezTo>
                  <a:cubicBezTo>
                    <a:pt x="1132" y="3018"/>
                    <a:pt x="1399" y="3115"/>
                    <a:pt x="1665" y="3115"/>
                  </a:cubicBezTo>
                  <a:cubicBezTo>
                    <a:pt x="2006" y="3115"/>
                    <a:pt x="2344" y="2955"/>
                    <a:pt x="2555" y="2647"/>
                  </a:cubicBezTo>
                  <a:cubicBezTo>
                    <a:pt x="2819" y="2589"/>
                    <a:pt x="2980" y="2321"/>
                    <a:pt x="2908" y="2060"/>
                  </a:cubicBezTo>
                  <a:cubicBezTo>
                    <a:pt x="3143" y="1900"/>
                    <a:pt x="3259" y="1616"/>
                    <a:pt x="3202" y="1338"/>
                  </a:cubicBezTo>
                  <a:cubicBezTo>
                    <a:pt x="3147" y="1059"/>
                    <a:pt x="2928" y="842"/>
                    <a:pt x="2650" y="787"/>
                  </a:cubicBezTo>
                  <a:cubicBezTo>
                    <a:pt x="2732" y="569"/>
                    <a:pt x="2647" y="323"/>
                    <a:pt x="2447" y="205"/>
                  </a:cubicBezTo>
                  <a:cubicBezTo>
                    <a:pt x="2370" y="160"/>
                    <a:pt x="2286" y="139"/>
                    <a:pt x="2203" y="139"/>
                  </a:cubicBezTo>
                  <a:cubicBezTo>
                    <a:pt x="2066" y="139"/>
                    <a:pt x="1932" y="197"/>
                    <a:pt x="1839" y="308"/>
                  </a:cubicBezTo>
                  <a:cubicBezTo>
                    <a:pt x="1727" y="115"/>
                    <a:pt x="1522" y="1"/>
                    <a:pt x="130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7298;p55">
              <a:extLst>
                <a:ext uri="{FF2B5EF4-FFF2-40B4-BE49-F238E27FC236}">
                  <a16:creationId xmlns:a16="http://schemas.microsoft.com/office/drawing/2014/main" id="{4C835A9E-A6CA-F60C-11B1-2BACC22385BD}"/>
                </a:ext>
              </a:extLst>
            </p:cNvPr>
            <p:cNvSpPr/>
            <p:nvPr/>
          </p:nvSpPr>
          <p:spPr>
            <a:xfrm>
              <a:off x="7040625" y="1443825"/>
              <a:ext cx="10500" cy="32675"/>
            </a:xfrm>
            <a:custGeom>
              <a:avLst/>
              <a:gdLst/>
              <a:ahLst/>
              <a:cxnLst/>
              <a:rect l="l" t="t" r="r" b="b"/>
              <a:pathLst>
                <a:path w="420" h="1307" extrusionOk="0">
                  <a:moveTo>
                    <a:pt x="1" y="0"/>
                  </a:moveTo>
                  <a:lnTo>
                    <a:pt x="1" y="1185"/>
                  </a:lnTo>
                  <a:cubicBezTo>
                    <a:pt x="1" y="1217"/>
                    <a:pt x="21" y="1247"/>
                    <a:pt x="61" y="1271"/>
                  </a:cubicBezTo>
                  <a:cubicBezTo>
                    <a:pt x="103" y="1295"/>
                    <a:pt x="156" y="1306"/>
                    <a:pt x="210" y="1306"/>
                  </a:cubicBezTo>
                  <a:cubicBezTo>
                    <a:pt x="264" y="1306"/>
                    <a:pt x="317" y="1295"/>
                    <a:pt x="359" y="1271"/>
                  </a:cubicBezTo>
                  <a:cubicBezTo>
                    <a:pt x="399" y="1247"/>
                    <a:pt x="420" y="1217"/>
                    <a:pt x="420" y="1185"/>
                  </a:cubicBezTo>
                  <a:lnTo>
                    <a:pt x="420" y="0"/>
                  </a:lnTo>
                  <a:cubicBezTo>
                    <a:pt x="420" y="32"/>
                    <a:pt x="399" y="63"/>
                    <a:pt x="359" y="86"/>
                  </a:cubicBezTo>
                  <a:cubicBezTo>
                    <a:pt x="318" y="110"/>
                    <a:pt x="264" y="122"/>
                    <a:pt x="211" y="122"/>
                  </a:cubicBezTo>
                  <a:cubicBezTo>
                    <a:pt x="157" y="122"/>
                    <a:pt x="103" y="110"/>
                    <a:pt x="61" y="86"/>
                  </a:cubicBezTo>
                  <a:cubicBezTo>
                    <a:pt x="21" y="63"/>
                    <a:pt x="1" y="31"/>
                    <a:pt x="1"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7299;p55">
              <a:extLst>
                <a:ext uri="{FF2B5EF4-FFF2-40B4-BE49-F238E27FC236}">
                  <a16:creationId xmlns:a16="http://schemas.microsoft.com/office/drawing/2014/main" id="{C1835188-5ABA-AB83-CBC4-E9139D4303DE}"/>
                </a:ext>
              </a:extLst>
            </p:cNvPr>
            <p:cNvSpPr/>
            <p:nvPr/>
          </p:nvSpPr>
          <p:spPr>
            <a:xfrm>
              <a:off x="7040075" y="1440775"/>
              <a:ext cx="11550" cy="6100"/>
            </a:xfrm>
            <a:custGeom>
              <a:avLst/>
              <a:gdLst/>
              <a:ahLst/>
              <a:cxnLst/>
              <a:rect l="l" t="t" r="r" b="b"/>
              <a:pathLst>
                <a:path w="462" h="244" extrusionOk="0">
                  <a:moveTo>
                    <a:pt x="231" y="1"/>
                  </a:moveTo>
                  <a:cubicBezTo>
                    <a:pt x="177" y="1"/>
                    <a:pt x="124" y="13"/>
                    <a:pt x="83" y="37"/>
                  </a:cubicBezTo>
                  <a:cubicBezTo>
                    <a:pt x="1" y="83"/>
                    <a:pt x="2" y="161"/>
                    <a:pt x="83" y="208"/>
                  </a:cubicBezTo>
                  <a:cubicBezTo>
                    <a:pt x="125" y="232"/>
                    <a:pt x="179" y="244"/>
                    <a:pt x="233" y="244"/>
                  </a:cubicBezTo>
                  <a:cubicBezTo>
                    <a:pt x="286" y="244"/>
                    <a:pt x="340" y="232"/>
                    <a:pt x="381" y="208"/>
                  </a:cubicBezTo>
                  <a:cubicBezTo>
                    <a:pt x="462" y="161"/>
                    <a:pt x="462" y="83"/>
                    <a:pt x="379" y="37"/>
                  </a:cubicBezTo>
                  <a:cubicBezTo>
                    <a:pt x="338" y="13"/>
                    <a:pt x="284" y="1"/>
                    <a:pt x="231"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7300;p55">
              <a:extLst>
                <a:ext uri="{FF2B5EF4-FFF2-40B4-BE49-F238E27FC236}">
                  <a16:creationId xmlns:a16="http://schemas.microsoft.com/office/drawing/2014/main" id="{0F76D6AF-CC41-0304-288A-A80047EC4CF8}"/>
                </a:ext>
              </a:extLst>
            </p:cNvPr>
            <p:cNvSpPr/>
            <p:nvPr/>
          </p:nvSpPr>
          <p:spPr>
            <a:xfrm>
              <a:off x="7005825" y="1370425"/>
              <a:ext cx="81475" cy="77875"/>
            </a:xfrm>
            <a:custGeom>
              <a:avLst/>
              <a:gdLst/>
              <a:ahLst/>
              <a:cxnLst/>
              <a:rect l="l" t="t" r="r" b="b"/>
              <a:pathLst>
                <a:path w="3259" h="3115" extrusionOk="0">
                  <a:moveTo>
                    <a:pt x="1304" y="0"/>
                  </a:moveTo>
                  <a:cubicBezTo>
                    <a:pt x="1251" y="0"/>
                    <a:pt x="1198" y="7"/>
                    <a:pt x="1145" y="22"/>
                  </a:cubicBezTo>
                  <a:cubicBezTo>
                    <a:pt x="875" y="96"/>
                    <a:pt x="688" y="341"/>
                    <a:pt x="689" y="619"/>
                  </a:cubicBezTo>
                  <a:lnTo>
                    <a:pt x="689" y="626"/>
                  </a:lnTo>
                  <a:cubicBezTo>
                    <a:pt x="364" y="667"/>
                    <a:pt x="177" y="1018"/>
                    <a:pt x="325" y="1311"/>
                  </a:cubicBezTo>
                  <a:cubicBezTo>
                    <a:pt x="125" y="1418"/>
                    <a:pt x="0" y="1627"/>
                    <a:pt x="0" y="1855"/>
                  </a:cubicBezTo>
                  <a:cubicBezTo>
                    <a:pt x="0" y="2076"/>
                    <a:pt x="119" y="2281"/>
                    <a:pt x="314" y="2391"/>
                  </a:cubicBezTo>
                  <a:cubicBezTo>
                    <a:pt x="339" y="2637"/>
                    <a:pt x="548" y="2815"/>
                    <a:pt x="784" y="2815"/>
                  </a:cubicBezTo>
                  <a:cubicBezTo>
                    <a:pt x="821" y="2815"/>
                    <a:pt x="859" y="2811"/>
                    <a:pt x="897" y="2801"/>
                  </a:cubicBezTo>
                  <a:lnTo>
                    <a:pt x="921" y="2816"/>
                  </a:lnTo>
                  <a:cubicBezTo>
                    <a:pt x="1132" y="3017"/>
                    <a:pt x="1399" y="3114"/>
                    <a:pt x="1665" y="3114"/>
                  </a:cubicBezTo>
                  <a:cubicBezTo>
                    <a:pt x="2006" y="3114"/>
                    <a:pt x="2344" y="2954"/>
                    <a:pt x="2555" y="2646"/>
                  </a:cubicBezTo>
                  <a:cubicBezTo>
                    <a:pt x="2819" y="2588"/>
                    <a:pt x="2980" y="2320"/>
                    <a:pt x="2908" y="2060"/>
                  </a:cubicBezTo>
                  <a:cubicBezTo>
                    <a:pt x="3143" y="1901"/>
                    <a:pt x="3259" y="1615"/>
                    <a:pt x="3202" y="1337"/>
                  </a:cubicBezTo>
                  <a:cubicBezTo>
                    <a:pt x="3146" y="1058"/>
                    <a:pt x="2928" y="841"/>
                    <a:pt x="2650" y="786"/>
                  </a:cubicBezTo>
                  <a:cubicBezTo>
                    <a:pt x="2732" y="568"/>
                    <a:pt x="2647" y="323"/>
                    <a:pt x="2447" y="204"/>
                  </a:cubicBezTo>
                  <a:cubicBezTo>
                    <a:pt x="2370" y="159"/>
                    <a:pt x="2286" y="138"/>
                    <a:pt x="2203" y="138"/>
                  </a:cubicBezTo>
                  <a:cubicBezTo>
                    <a:pt x="2066" y="138"/>
                    <a:pt x="1932" y="196"/>
                    <a:pt x="1839" y="307"/>
                  </a:cubicBezTo>
                  <a:cubicBezTo>
                    <a:pt x="1726" y="114"/>
                    <a:pt x="1520" y="0"/>
                    <a:pt x="1304"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7301;p55">
              <a:extLst>
                <a:ext uri="{FF2B5EF4-FFF2-40B4-BE49-F238E27FC236}">
                  <a16:creationId xmlns:a16="http://schemas.microsoft.com/office/drawing/2014/main" id="{0C13F6B5-F4BD-994D-8B92-9EA9F90C68AC}"/>
                </a:ext>
              </a:extLst>
            </p:cNvPr>
            <p:cNvSpPr/>
            <p:nvPr/>
          </p:nvSpPr>
          <p:spPr>
            <a:xfrm>
              <a:off x="6858250" y="1206800"/>
              <a:ext cx="122450" cy="311575"/>
            </a:xfrm>
            <a:custGeom>
              <a:avLst/>
              <a:gdLst/>
              <a:ahLst/>
              <a:cxnLst/>
              <a:rect l="l" t="t" r="r" b="b"/>
              <a:pathLst>
                <a:path w="4898" h="12463" extrusionOk="0">
                  <a:moveTo>
                    <a:pt x="0" y="1"/>
                  </a:moveTo>
                  <a:lnTo>
                    <a:pt x="45" y="8907"/>
                  </a:lnTo>
                  <a:lnTo>
                    <a:pt x="4897" y="12463"/>
                  </a:lnTo>
                  <a:lnTo>
                    <a:pt x="4852" y="2768"/>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7302;p55">
              <a:extLst>
                <a:ext uri="{FF2B5EF4-FFF2-40B4-BE49-F238E27FC236}">
                  <a16:creationId xmlns:a16="http://schemas.microsoft.com/office/drawing/2014/main" id="{5C1AE784-792A-2444-5CF7-4E4FAFB0CA6F}"/>
                </a:ext>
              </a:extLst>
            </p:cNvPr>
            <p:cNvSpPr/>
            <p:nvPr/>
          </p:nvSpPr>
          <p:spPr>
            <a:xfrm>
              <a:off x="6740200" y="1206800"/>
              <a:ext cx="118075" cy="309300"/>
            </a:xfrm>
            <a:custGeom>
              <a:avLst/>
              <a:gdLst/>
              <a:ahLst/>
              <a:cxnLst/>
              <a:rect l="l" t="t" r="r" b="b"/>
              <a:pathLst>
                <a:path w="4723" h="12372" extrusionOk="0">
                  <a:moveTo>
                    <a:pt x="4722" y="1"/>
                  </a:moveTo>
                  <a:lnTo>
                    <a:pt x="1" y="2676"/>
                  </a:lnTo>
                  <a:lnTo>
                    <a:pt x="46" y="12371"/>
                  </a:lnTo>
                  <a:lnTo>
                    <a:pt x="4677" y="8907"/>
                  </a:lnTo>
                  <a:lnTo>
                    <a:pt x="472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7303;p55">
              <a:extLst>
                <a:ext uri="{FF2B5EF4-FFF2-40B4-BE49-F238E27FC236}">
                  <a16:creationId xmlns:a16="http://schemas.microsoft.com/office/drawing/2014/main" id="{1CBEFE4A-E7CC-FDE6-089C-8FE55C51E483}"/>
                </a:ext>
              </a:extLst>
            </p:cNvPr>
            <p:cNvSpPr/>
            <p:nvPr/>
          </p:nvSpPr>
          <p:spPr>
            <a:xfrm>
              <a:off x="6861500" y="1276000"/>
              <a:ext cx="119150" cy="309275"/>
            </a:xfrm>
            <a:custGeom>
              <a:avLst/>
              <a:gdLst/>
              <a:ahLst/>
              <a:cxnLst/>
              <a:rect l="l" t="t" r="r" b="b"/>
              <a:pathLst>
                <a:path w="4766" h="12371" extrusionOk="0">
                  <a:moveTo>
                    <a:pt x="4721" y="1"/>
                  </a:moveTo>
                  <a:lnTo>
                    <a:pt x="1" y="2675"/>
                  </a:lnTo>
                  <a:lnTo>
                    <a:pt x="46" y="12370"/>
                  </a:lnTo>
                  <a:lnTo>
                    <a:pt x="4766" y="9696"/>
                  </a:lnTo>
                  <a:lnTo>
                    <a:pt x="4721" y="1"/>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7304;p55">
              <a:extLst>
                <a:ext uri="{FF2B5EF4-FFF2-40B4-BE49-F238E27FC236}">
                  <a16:creationId xmlns:a16="http://schemas.microsoft.com/office/drawing/2014/main" id="{E97ECD3C-240C-E5AC-1F92-A73C5032F259}"/>
                </a:ext>
              </a:extLst>
            </p:cNvPr>
            <p:cNvSpPr/>
            <p:nvPr/>
          </p:nvSpPr>
          <p:spPr>
            <a:xfrm>
              <a:off x="6740200" y="1273700"/>
              <a:ext cx="122450" cy="311575"/>
            </a:xfrm>
            <a:custGeom>
              <a:avLst/>
              <a:gdLst/>
              <a:ahLst/>
              <a:cxnLst/>
              <a:rect l="l" t="t" r="r" b="b"/>
              <a:pathLst>
                <a:path w="4898" h="12463" extrusionOk="0">
                  <a:moveTo>
                    <a:pt x="1" y="0"/>
                  </a:moveTo>
                  <a:lnTo>
                    <a:pt x="46" y="9695"/>
                  </a:lnTo>
                  <a:lnTo>
                    <a:pt x="4898" y="12462"/>
                  </a:lnTo>
                  <a:lnTo>
                    <a:pt x="4898" y="12462"/>
                  </a:lnTo>
                  <a:lnTo>
                    <a:pt x="4853" y="2767"/>
                  </a:lnTo>
                  <a:lnTo>
                    <a:pt x="1" y="0"/>
                  </a:ln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7305;p55">
              <a:extLst>
                <a:ext uri="{FF2B5EF4-FFF2-40B4-BE49-F238E27FC236}">
                  <a16:creationId xmlns:a16="http://schemas.microsoft.com/office/drawing/2014/main" id="{110F3AA7-AF07-39AA-13AD-82373ED10595}"/>
                </a:ext>
              </a:extLst>
            </p:cNvPr>
            <p:cNvSpPr/>
            <p:nvPr/>
          </p:nvSpPr>
          <p:spPr>
            <a:xfrm>
              <a:off x="6740200" y="1206850"/>
              <a:ext cx="239325" cy="136025"/>
            </a:xfrm>
            <a:custGeom>
              <a:avLst/>
              <a:gdLst/>
              <a:ahLst/>
              <a:cxnLst/>
              <a:rect l="l" t="t" r="r" b="b"/>
              <a:pathLst>
                <a:path w="9573" h="5441" extrusionOk="0">
                  <a:moveTo>
                    <a:pt x="4721" y="0"/>
                  </a:moveTo>
                  <a:lnTo>
                    <a:pt x="1" y="2674"/>
                  </a:lnTo>
                  <a:lnTo>
                    <a:pt x="4853" y="5441"/>
                  </a:lnTo>
                  <a:lnTo>
                    <a:pt x="9573" y="2767"/>
                  </a:lnTo>
                  <a:lnTo>
                    <a:pt x="4721" y="0"/>
                  </a:lnTo>
                  <a:close/>
                </a:path>
              </a:pathLst>
            </a:custGeom>
            <a:solidFill>
              <a:schemeClr val="bg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7306;p55">
              <a:extLst>
                <a:ext uri="{FF2B5EF4-FFF2-40B4-BE49-F238E27FC236}">
                  <a16:creationId xmlns:a16="http://schemas.microsoft.com/office/drawing/2014/main" id="{835ABA57-3036-EC1D-6948-BF22FCE8FC28}"/>
                </a:ext>
              </a:extLst>
            </p:cNvPr>
            <p:cNvSpPr/>
            <p:nvPr/>
          </p:nvSpPr>
          <p:spPr>
            <a:xfrm>
              <a:off x="6757175" y="1313250"/>
              <a:ext cx="22450" cy="38625"/>
            </a:xfrm>
            <a:custGeom>
              <a:avLst/>
              <a:gdLst/>
              <a:ahLst/>
              <a:cxnLst/>
              <a:rect l="l" t="t" r="r" b="b"/>
              <a:pathLst>
                <a:path w="898" h="1545" extrusionOk="0">
                  <a:moveTo>
                    <a:pt x="3" y="0"/>
                  </a:moveTo>
                  <a:lnTo>
                    <a:pt x="0" y="1028"/>
                  </a:lnTo>
                  <a:lnTo>
                    <a:pt x="895" y="1544"/>
                  </a:lnTo>
                  <a:lnTo>
                    <a:pt x="897" y="1265"/>
                  </a:lnTo>
                  <a:lnTo>
                    <a:pt x="898" y="516"/>
                  </a:lnTo>
                  <a:lnTo>
                    <a:pt x="250" y="141"/>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7307;p55">
              <a:extLst>
                <a:ext uri="{FF2B5EF4-FFF2-40B4-BE49-F238E27FC236}">
                  <a16:creationId xmlns:a16="http://schemas.microsoft.com/office/drawing/2014/main" id="{CE9F0E8A-B16D-A5C0-8B3F-65007733AC03}"/>
                </a:ext>
              </a:extLst>
            </p:cNvPr>
            <p:cNvSpPr/>
            <p:nvPr/>
          </p:nvSpPr>
          <p:spPr>
            <a:xfrm>
              <a:off x="6753150" y="1310875"/>
              <a:ext cx="4125" cy="30450"/>
            </a:xfrm>
            <a:custGeom>
              <a:avLst/>
              <a:gdLst/>
              <a:ahLst/>
              <a:cxnLst/>
              <a:rect l="l" t="t" r="r" b="b"/>
              <a:pathLst>
                <a:path w="165" h="1218" extrusionOk="0">
                  <a:moveTo>
                    <a:pt x="3" y="1"/>
                  </a:moveTo>
                  <a:lnTo>
                    <a:pt x="0" y="1218"/>
                  </a:lnTo>
                  <a:lnTo>
                    <a:pt x="161" y="1123"/>
                  </a:lnTo>
                  <a:lnTo>
                    <a:pt x="164" y="9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7308;p55">
              <a:extLst>
                <a:ext uri="{FF2B5EF4-FFF2-40B4-BE49-F238E27FC236}">
                  <a16:creationId xmlns:a16="http://schemas.microsoft.com/office/drawing/2014/main" id="{F558CDD9-2125-56FB-9B79-E879CA0867B2}"/>
                </a:ext>
              </a:extLst>
            </p:cNvPr>
            <p:cNvSpPr/>
            <p:nvPr/>
          </p:nvSpPr>
          <p:spPr>
            <a:xfrm>
              <a:off x="6753150" y="1338950"/>
              <a:ext cx="26425" cy="17600"/>
            </a:xfrm>
            <a:custGeom>
              <a:avLst/>
              <a:gdLst/>
              <a:ahLst/>
              <a:cxnLst/>
              <a:rect l="l" t="t" r="r" b="b"/>
              <a:pathLst>
                <a:path w="1057" h="704" extrusionOk="0">
                  <a:moveTo>
                    <a:pt x="161" y="0"/>
                  </a:moveTo>
                  <a:lnTo>
                    <a:pt x="0" y="95"/>
                  </a:lnTo>
                  <a:lnTo>
                    <a:pt x="1056" y="704"/>
                  </a:lnTo>
                  <a:lnTo>
                    <a:pt x="1056" y="516"/>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7309;p55">
              <a:extLst>
                <a:ext uri="{FF2B5EF4-FFF2-40B4-BE49-F238E27FC236}">
                  <a16:creationId xmlns:a16="http://schemas.microsoft.com/office/drawing/2014/main" id="{D4410849-6F2D-DFEC-ED76-B4201E4E12F6}"/>
                </a:ext>
              </a:extLst>
            </p:cNvPr>
            <p:cNvSpPr/>
            <p:nvPr/>
          </p:nvSpPr>
          <p:spPr>
            <a:xfrm>
              <a:off x="6791575" y="1332975"/>
              <a:ext cx="22475" cy="38650"/>
            </a:xfrm>
            <a:custGeom>
              <a:avLst/>
              <a:gdLst/>
              <a:ahLst/>
              <a:cxnLst/>
              <a:rect l="l" t="t" r="r" b="b"/>
              <a:pathLst>
                <a:path w="899" h="1546" extrusionOk="0">
                  <a:moveTo>
                    <a:pt x="3" y="0"/>
                  </a:moveTo>
                  <a:lnTo>
                    <a:pt x="1" y="1028"/>
                  </a:lnTo>
                  <a:lnTo>
                    <a:pt x="895" y="1546"/>
                  </a:lnTo>
                  <a:lnTo>
                    <a:pt x="897" y="1264"/>
                  </a:lnTo>
                  <a:lnTo>
                    <a:pt x="898" y="516"/>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7310;p55">
              <a:extLst>
                <a:ext uri="{FF2B5EF4-FFF2-40B4-BE49-F238E27FC236}">
                  <a16:creationId xmlns:a16="http://schemas.microsoft.com/office/drawing/2014/main" id="{A5985D86-9067-1E06-C5C7-8FBFA02CDE76}"/>
                </a:ext>
              </a:extLst>
            </p:cNvPr>
            <p:cNvSpPr/>
            <p:nvPr/>
          </p:nvSpPr>
          <p:spPr>
            <a:xfrm>
              <a:off x="6787550" y="1330650"/>
              <a:ext cx="4125" cy="30400"/>
            </a:xfrm>
            <a:custGeom>
              <a:avLst/>
              <a:gdLst/>
              <a:ahLst/>
              <a:cxnLst/>
              <a:rect l="l" t="t" r="r" b="b"/>
              <a:pathLst>
                <a:path w="165" h="1216" extrusionOk="0">
                  <a:moveTo>
                    <a:pt x="3" y="0"/>
                  </a:moveTo>
                  <a:lnTo>
                    <a:pt x="1" y="1215"/>
                  </a:lnTo>
                  <a:lnTo>
                    <a:pt x="162" y="1121"/>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7311;p55">
              <a:extLst>
                <a:ext uri="{FF2B5EF4-FFF2-40B4-BE49-F238E27FC236}">
                  <a16:creationId xmlns:a16="http://schemas.microsoft.com/office/drawing/2014/main" id="{5E9A3B7D-8D18-5AF8-9FDB-904E7B4D5284}"/>
                </a:ext>
              </a:extLst>
            </p:cNvPr>
            <p:cNvSpPr/>
            <p:nvPr/>
          </p:nvSpPr>
          <p:spPr>
            <a:xfrm>
              <a:off x="6787550" y="1358675"/>
              <a:ext cx="26425" cy="17625"/>
            </a:xfrm>
            <a:custGeom>
              <a:avLst/>
              <a:gdLst/>
              <a:ahLst/>
              <a:cxnLst/>
              <a:rect l="l" t="t" r="r" b="b"/>
              <a:pathLst>
                <a:path w="1057" h="705" extrusionOk="0">
                  <a:moveTo>
                    <a:pt x="162" y="0"/>
                  </a:moveTo>
                  <a:lnTo>
                    <a:pt x="1" y="94"/>
                  </a:lnTo>
                  <a:lnTo>
                    <a:pt x="1056" y="705"/>
                  </a:lnTo>
                  <a:lnTo>
                    <a:pt x="1056" y="518"/>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7312;p55">
              <a:extLst>
                <a:ext uri="{FF2B5EF4-FFF2-40B4-BE49-F238E27FC236}">
                  <a16:creationId xmlns:a16="http://schemas.microsoft.com/office/drawing/2014/main" id="{0EE7E91F-E4EA-6270-906F-15DE2E13CC21}"/>
                </a:ext>
              </a:extLst>
            </p:cNvPr>
            <p:cNvSpPr/>
            <p:nvPr/>
          </p:nvSpPr>
          <p:spPr>
            <a:xfrm>
              <a:off x="6825975" y="1352575"/>
              <a:ext cx="22475" cy="38675"/>
            </a:xfrm>
            <a:custGeom>
              <a:avLst/>
              <a:gdLst/>
              <a:ahLst/>
              <a:cxnLst/>
              <a:rect l="l" t="t" r="r" b="b"/>
              <a:pathLst>
                <a:path w="899" h="1547" extrusionOk="0">
                  <a:moveTo>
                    <a:pt x="4" y="0"/>
                  </a:moveTo>
                  <a:lnTo>
                    <a:pt x="1" y="1029"/>
                  </a:lnTo>
                  <a:lnTo>
                    <a:pt x="895" y="1546"/>
                  </a:lnTo>
                  <a:lnTo>
                    <a:pt x="897" y="1265"/>
                  </a:lnTo>
                  <a:lnTo>
                    <a:pt x="898" y="517"/>
                  </a:lnTo>
                  <a:lnTo>
                    <a:pt x="249" y="143"/>
                  </a:lnTo>
                  <a:lnTo>
                    <a:pt x="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7313;p55">
              <a:extLst>
                <a:ext uri="{FF2B5EF4-FFF2-40B4-BE49-F238E27FC236}">
                  <a16:creationId xmlns:a16="http://schemas.microsoft.com/office/drawing/2014/main" id="{7DC1AAFA-12A2-2E99-A8BF-DC6D4A615BDD}"/>
                </a:ext>
              </a:extLst>
            </p:cNvPr>
            <p:cNvSpPr/>
            <p:nvPr/>
          </p:nvSpPr>
          <p:spPr>
            <a:xfrm>
              <a:off x="6821950" y="1350250"/>
              <a:ext cx="4125" cy="30400"/>
            </a:xfrm>
            <a:custGeom>
              <a:avLst/>
              <a:gdLst/>
              <a:ahLst/>
              <a:cxnLst/>
              <a:rect l="l" t="t" r="r" b="b"/>
              <a:pathLst>
                <a:path w="165" h="1216" extrusionOk="0">
                  <a:moveTo>
                    <a:pt x="4" y="1"/>
                  </a:moveTo>
                  <a:lnTo>
                    <a:pt x="1" y="1216"/>
                  </a:lnTo>
                  <a:lnTo>
                    <a:pt x="162" y="1122"/>
                  </a:lnTo>
                  <a:lnTo>
                    <a:pt x="165" y="93"/>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7314;p55">
              <a:extLst>
                <a:ext uri="{FF2B5EF4-FFF2-40B4-BE49-F238E27FC236}">
                  <a16:creationId xmlns:a16="http://schemas.microsoft.com/office/drawing/2014/main" id="{E0B2BA64-F9E4-9CED-154F-F1A814121BC4}"/>
                </a:ext>
              </a:extLst>
            </p:cNvPr>
            <p:cNvSpPr/>
            <p:nvPr/>
          </p:nvSpPr>
          <p:spPr>
            <a:xfrm>
              <a:off x="6821950" y="1378275"/>
              <a:ext cx="26425" cy="17650"/>
            </a:xfrm>
            <a:custGeom>
              <a:avLst/>
              <a:gdLst/>
              <a:ahLst/>
              <a:cxnLst/>
              <a:rect l="l" t="t" r="r" b="b"/>
              <a:pathLst>
                <a:path w="1057" h="706" extrusionOk="0">
                  <a:moveTo>
                    <a:pt x="162" y="1"/>
                  </a:moveTo>
                  <a:lnTo>
                    <a:pt x="1" y="95"/>
                  </a:lnTo>
                  <a:lnTo>
                    <a:pt x="1056" y="705"/>
                  </a:lnTo>
                  <a:lnTo>
                    <a:pt x="1056" y="518"/>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7315;p55">
              <a:extLst>
                <a:ext uri="{FF2B5EF4-FFF2-40B4-BE49-F238E27FC236}">
                  <a16:creationId xmlns:a16="http://schemas.microsoft.com/office/drawing/2014/main" id="{FA27EF46-F705-0C1B-49F4-A78FE64D2FC9}"/>
                </a:ext>
              </a:extLst>
            </p:cNvPr>
            <p:cNvSpPr/>
            <p:nvPr/>
          </p:nvSpPr>
          <p:spPr>
            <a:xfrm>
              <a:off x="6757175" y="1361500"/>
              <a:ext cx="22450" cy="38650"/>
            </a:xfrm>
            <a:custGeom>
              <a:avLst/>
              <a:gdLst/>
              <a:ahLst/>
              <a:cxnLst/>
              <a:rect l="l" t="t" r="r" b="b"/>
              <a:pathLst>
                <a:path w="898" h="1546" extrusionOk="0">
                  <a:moveTo>
                    <a:pt x="3" y="0"/>
                  </a:moveTo>
                  <a:lnTo>
                    <a:pt x="0" y="1030"/>
                  </a:lnTo>
                  <a:lnTo>
                    <a:pt x="895" y="1546"/>
                  </a:lnTo>
                  <a:lnTo>
                    <a:pt x="897" y="1266"/>
                  </a:lnTo>
                  <a:lnTo>
                    <a:pt x="898" y="518"/>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7316;p55">
              <a:extLst>
                <a:ext uri="{FF2B5EF4-FFF2-40B4-BE49-F238E27FC236}">
                  <a16:creationId xmlns:a16="http://schemas.microsoft.com/office/drawing/2014/main" id="{860E3257-2656-A5A3-50F6-6E081AAE8184}"/>
                </a:ext>
              </a:extLst>
            </p:cNvPr>
            <p:cNvSpPr/>
            <p:nvPr/>
          </p:nvSpPr>
          <p:spPr>
            <a:xfrm>
              <a:off x="6753150" y="1359175"/>
              <a:ext cx="4125" cy="30450"/>
            </a:xfrm>
            <a:custGeom>
              <a:avLst/>
              <a:gdLst/>
              <a:ahLst/>
              <a:cxnLst/>
              <a:rect l="l" t="t" r="r" b="b"/>
              <a:pathLst>
                <a:path w="165" h="1218" extrusionOk="0">
                  <a:moveTo>
                    <a:pt x="3" y="0"/>
                  </a:moveTo>
                  <a:lnTo>
                    <a:pt x="0" y="1217"/>
                  </a:lnTo>
                  <a:lnTo>
                    <a:pt x="161" y="1123"/>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7317;p55">
              <a:extLst>
                <a:ext uri="{FF2B5EF4-FFF2-40B4-BE49-F238E27FC236}">
                  <a16:creationId xmlns:a16="http://schemas.microsoft.com/office/drawing/2014/main" id="{689E5A4C-8CBC-A2E6-93CC-3EC1D9425C6D}"/>
                </a:ext>
              </a:extLst>
            </p:cNvPr>
            <p:cNvSpPr/>
            <p:nvPr/>
          </p:nvSpPr>
          <p:spPr>
            <a:xfrm>
              <a:off x="6753150" y="1387225"/>
              <a:ext cx="26425" cy="17625"/>
            </a:xfrm>
            <a:custGeom>
              <a:avLst/>
              <a:gdLst/>
              <a:ahLst/>
              <a:cxnLst/>
              <a:rect l="l" t="t" r="r" b="b"/>
              <a:pathLst>
                <a:path w="1057" h="705" extrusionOk="0">
                  <a:moveTo>
                    <a:pt x="161" y="1"/>
                  </a:moveTo>
                  <a:lnTo>
                    <a:pt x="0" y="95"/>
                  </a:lnTo>
                  <a:lnTo>
                    <a:pt x="1056" y="704"/>
                  </a:lnTo>
                  <a:lnTo>
                    <a:pt x="1056" y="517"/>
                  </a:lnTo>
                  <a:lnTo>
                    <a:pt x="1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7318;p55">
              <a:extLst>
                <a:ext uri="{FF2B5EF4-FFF2-40B4-BE49-F238E27FC236}">
                  <a16:creationId xmlns:a16="http://schemas.microsoft.com/office/drawing/2014/main" id="{8F7CE1F9-3999-1E68-1E7F-93956ED4D903}"/>
                </a:ext>
              </a:extLst>
            </p:cNvPr>
            <p:cNvSpPr/>
            <p:nvPr/>
          </p:nvSpPr>
          <p:spPr>
            <a:xfrm>
              <a:off x="6791575" y="1381250"/>
              <a:ext cx="22475" cy="38625"/>
            </a:xfrm>
            <a:custGeom>
              <a:avLst/>
              <a:gdLst/>
              <a:ahLst/>
              <a:cxnLst/>
              <a:rect l="l" t="t" r="r" b="b"/>
              <a:pathLst>
                <a:path w="899" h="1545" extrusionOk="0">
                  <a:moveTo>
                    <a:pt x="3" y="0"/>
                  </a:moveTo>
                  <a:lnTo>
                    <a:pt x="1" y="1029"/>
                  </a:lnTo>
                  <a:lnTo>
                    <a:pt x="895" y="1545"/>
                  </a:lnTo>
                  <a:lnTo>
                    <a:pt x="897" y="1265"/>
                  </a:lnTo>
                  <a:lnTo>
                    <a:pt x="898" y="517"/>
                  </a:lnTo>
                  <a:lnTo>
                    <a:pt x="250" y="141"/>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7319;p55">
              <a:extLst>
                <a:ext uri="{FF2B5EF4-FFF2-40B4-BE49-F238E27FC236}">
                  <a16:creationId xmlns:a16="http://schemas.microsoft.com/office/drawing/2014/main" id="{119F3744-A6E2-852C-C3C1-EFF388FD6DA1}"/>
                </a:ext>
              </a:extLst>
            </p:cNvPr>
            <p:cNvSpPr/>
            <p:nvPr/>
          </p:nvSpPr>
          <p:spPr>
            <a:xfrm>
              <a:off x="6787550" y="1378900"/>
              <a:ext cx="4125" cy="30425"/>
            </a:xfrm>
            <a:custGeom>
              <a:avLst/>
              <a:gdLst/>
              <a:ahLst/>
              <a:cxnLst/>
              <a:rect l="l" t="t" r="r" b="b"/>
              <a:pathLst>
                <a:path w="165" h="1217" extrusionOk="0">
                  <a:moveTo>
                    <a:pt x="3" y="0"/>
                  </a:moveTo>
                  <a:lnTo>
                    <a:pt x="1" y="1217"/>
                  </a:lnTo>
                  <a:lnTo>
                    <a:pt x="1" y="1217"/>
                  </a:lnTo>
                  <a:lnTo>
                    <a:pt x="162" y="1123"/>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7320;p55">
              <a:extLst>
                <a:ext uri="{FF2B5EF4-FFF2-40B4-BE49-F238E27FC236}">
                  <a16:creationId xmlns:a16="http://schemas.microsoft.com/office/drawing/2014/main" id="{F8C373ED-73DE-F436-CA2A-50EC3641E351}"/>
                </a:ext>
              </a:extLst>
            </p:cNvPr>
            <p:cNvSpPr/>
            <p:nvPr/>
          </p:nvSpPr>
          <p:spPr>
            <a:xfrm>
              <a:off x="6787550" y="1406950"/>
              <a:ext cx="26425" cy="17600"/>
            </a:xfrm>
            <a:custGeom>
              <a:avLst/>
              <a:gdLst/>
              <a:ahLst/>
              <a:cxnLst/>
              <a:rect l="l" t="t" r="r" b="b"/>
              <a:pathLst>
                <a:path w="1057" h="704" extrusionOk="0">
                  <a:moveTo>
                    <a:pt x="162" y="1"/>
                  </a:moveTo>
                  <a:lnTo>
                    <a:pt x="1" y="95"/>
                  </a:lnTo>
                  <a:lnTo>
                    <a:pt x="1056" y="704"/>
                  </a:lnTo>
                  <a:lnTo>
                    <a:pt x="1056" y="5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7321;p55">
              <a:extLst>
                <a:ext uri="{FF2B5EF4-FFF2-40B4-BE49-F238E27FC236}">
                  <a16:creationId xmlns:a16="http://schemas.microsoft.com/office/drawing/2014/main" id="{3F296D88-6650-B7F0-F6BE-5803CA070C18}"/>
                </a:ext>
              </a:extLst>
            </p:cNvPr>
            <p:cNvSpPr/>
            <p:nvPr/>
          </p:nvSpPr>
          <p:spPr>
            <a:xfrm>
              <a:off x="6825975" y="1400850"/>
              <a:ext cx="22475" cy="38675"/>
            </a:xfrm>
            <a:custGeom>
              <a:avLst/>
              <a:gdLst/>
              <a:ahLst/>
              <a:cxnLst/>
              <a:rect l="l" t="t" r="r" b="b"/>
              <a:pathLst>
                <a:path w="899" h="1547" extrusionOk="0">
                  <a:moveTo>
                    <a:pt x="4" y="1"/>
                  </a:moveTo>
                  <a:lnTo>
                    <a:pt x="1" y="1029"/>
                  </a:lnTo>
                  <a:lnTo>
                    <a:pt x="895" y="1547"/>
                  </a:lnTo>
                  <a:lnTo>
                    <a:pt x="897" y="1265"/>
                  </a:lnTo>
                  <a:lnTo>
                    <a:pt x="898" y="517"/>
                  </a:lnTo>
                  <a:lnTo>
                    <a:pt x="249" y="143"/>
                  </a:lnTo>
                  <a:lnTo>
                    <a:pt x="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7322;p55">
              <a:extLst>
                <a:ext uri="{FF2B5EF4-FFF2-40B4-BE49-F238E27FC236}">
                  <a16:creationId xmlns:a16="http://schemas.microsoft.com/office/drawing/2014/main" id="{35B701C9-DE13-5B1C-0131-469B9A5D689C}"/>
                </a:ext>
              </a:extLst>
            </p:cNvPr>
            <p:cNvSpPr/>
            <p:nvPr/>
          </p:nvSpPr>
          <p:spPr>
            <a:xfrm>
              <a:off x="6821950" y="1398550"/>
              <a:ext cx="4125" cy="30400"/>
            </a:xfrm>
            <a:custGeom>
              <a:avLst/>
              <a:gdLst/>
              <a:ahLst/>
              <a:cxnLst/>
              <a:rect l="l" t="t" r="r" b="b"/>
              <a:pathLst>
                <a:path w="165" h="1216" extrusionOk="0">
                  <a:moveTo>
                    <a:pt x="4" y="0"/>
                  </a:moveTo>
                  <a:lnTo>
                    <a:pt x="1" y="1215"/>
                  </a:lnTo>
                  <a:lnTo>
                    <a:pt x="162" y="1121"/>
                  </a:lnTo>
                  <a:lnTo>
                    <a:pt x="165" y="93"/>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7323;p55">
              <a:extLst>
                <a:ext uri="{FF2B5EF4-FFF2-40B4-BE49-F238E27FC236}">
                  <a16:creationId xmlns:a16="http://schemas.microsoft.com/office/drawing/2014/main" id="{301E9364-792F-C2CD-35E6-ADDFB846D691}"/>
                </a:ext>
              </a:extLst>
            </p:cNvPr>
            <p:cNvSpPr/>
            <p:nvPr/>
          </p:nvSpPr>
          <p:spPr>
            <a:xfrm>
              <a:off x="6821950" y="1426575"/>
              <a:ext cx="26425" cy="17625"/>
            </a:xfrm>
            <a:custGeom>
              <a:avLst/>
              <a:gdLst/>
              <a:ahLst/>
              <a:cxnLst/>
              <a:rect l="l" t="t" r="r" b="b"/>
              <a:pathLst>
                <a:path w="1057" h="705" extrusionOk="0">
                  <a:moveTo>
                    <a:pt x="162" y="0"/>
                  </a:moveTo>
                  <a:lnTo>
                    <a:pt x="1" y="94"/>
                  </a:lnTo>
                  <a:lnTo>
                    <a:pt x="1056" y="705"/>
                  </a:lnTo>
                  <a:lnTo>
                    <a:pt x="1056" y="518"/>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7324;p55">
              <a:extLst>
                <a:ext uri="{FF2B5EF4-FFF2-40B4-BE49-F238E27FC236}">
                  <a16:creationId xmlns:a16="http://schemas.microsoft.com/office/drawing/2014/main" id="{FC45E710-5855-143E-5E28-C51C18BD2E0B}"/>
                </a:ext>
              </a:extLst>
            </p:cNvPr>
            <p:cNvSpPr/>
            <p:nvPr/>
          </p:nvSpPr>
          <p:spPr>
            <a:xfrm>
              <a:off x="6757175" y="1409775"/>
              <a:ext cx="22450" cy="38675"/>
            </a:xfrm>
            <a:custGeom>
              <a:avLst/>
              <a:gdLst/>
              <a:ahLst/>
              <a:cxnLst/>
              <a:rect l="l" t="t" r="r" b="b"/>
              <a:pathLst>
                <a:path w="898" h="1547" extrusionOk="0">
                  <a:moveTo>
                    <a:pt x="3" y="1"/>
                  </a:moveTo>
                  <a:lnTo>
                    <a:pt x="0" y="1030"/>
                  </a:lnTo>
                  <a:lnTo>
                    <a:pt x="895" y="1546"/>
                  </a:lnTo>
                  <a:lnTo>
                    <a:pt x="897" y="1267"/>
                  </a:lnTo>
                  <a:lnTo>
                    <a:pt x="898" y="518"/>
                  </a:lnTo>
                  <a:lnTo>
                    <a:pt x="250" y="143"/>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7325;p55">
              <a:extLst>
                <a:ext uri="{FF2B5EF4-FFF2-40B4-BE49-F238E27FC236}">
                  <a16:creationId xmlns:a16="http://schemas.microsoft.com/office/drawing/2014/main" id="{C26293AD-82B1-B6CA-2B53-28BD66336B6E}"/>
                </a:ext>
              </a:extLst>
            </p:cNvPr>
            <p:cNvSpPr/>
            <p:nvPr/>
          </p:nvSpPr>
          <p:spPr>
            <a:xfrm>
              <a:off x="6753150" y="1407450"/>
              <a:ext cx="4125" cy="30425"/>
            </a:xfrm>
            <a:custGeom>
              <a:avLst/>
              <a:gdLst/>
              <a:ahLst/>
              <a:cxnLst/>
              <a:rect l="l" t="t" r="r" b="b"/>
              <a:pathLst>
                <a:path w="165" h="1217" extrusionOk="0">
                  <a:moveTo>
                    <a:pt x="3" y="1"/>
                  </a:moveTo>
                  <a:lnTo>
                    <a:pt x="0" y="1216"/>
                  </a:lnTo>
                  <a:lnTo>
                    <a:pt x="161" y="1122"/>
                  </a:lnTo>
                  <a:lnTo>
                    <a:pt x="164" y="9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7326;p55">
              <a:extLst>
                <a:ext uri="{FF2B5EF4-FFF2-40B4-BE49-F238E27FC236}">
                  <a16:creationId xmlns:a16="http://schemas.microsoft.com/office/drawing/2014/main" id="{CA63AC3E-FDD0-2F03-D512-0542EB5A2563}"/>
                </a:ext>
              </a:extLst>
            </p:cNvPr>
            <p:cNvSpPr/>
            <p:nvPr/>
          </p:nvSpPr>
          <p:spPr>
            <a:xfrm>
              <a:off x="6753150" y="1435525"/>
              <a:ext cx="26425" cy="17600"/>
            </a:xfrm>
            <a:custGeom>
              <a:avLst/>
              <a:gdLst/>
              <a:ahLst/>
              <a:cxnLst/>
              <a:rect l="l" t="t" r="r" b="b"/>
              <a:pathLst>
                <a:path w="1057" h="704" extrusionOk="0">
                  <a:moveTo>
                    <a:pt x="161" y="0"/>
                  </a:moveTo>
                  <a:lnTo>
                    <a:pt x="0" y="93"/>
                  </a:lnTo>
                  <a:lnTo>
                    <a:pt x="1056" y="704"/>
                  </a:lnTo>
                  <a:lnTo>
                    <a:pt x="1056" y="516"/>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7327;p55">
              <a:extLst>
                <a:ext uri="{FF2B5EF4-FFF2-40B4-BE49-F238E27FC236}">
                  <a16:creationId xmlns:a16="http://schemas.microsoft.com/office/drawing/2014/main" id="{8BB99978-ED7B-C81E-E0B0-F4731A7681C4}"/>
                </a:ext>
              </a:extLst>
            </p:cNvPr>
            <p:cNvSpPr/>
            <p:nvPr/>
          </p:nvSpPr>
          <p:spPr>
            <a:xfrm>
              <a:off x="6791575" y="1429500"/>
              <a:ext cx="22475" cy="38675"/>
            </a:xfrm>
            <a:custGeom>
              <a:avLst/>
              <a:gdLst/>
              <a:ahLst/>
              <a:cxnLst/>
              <a:rect l="l" t="t" r="r" b="b"/>
              <a:pathLst>
                <a:path w="899" h="1547" extrusionOk="0">
                  <a:moveTo>
                    <a:pt x="3" y="1"/>
                  </a:moveTo>
                  <a:lnTo>
                    <a:pt x="1" y="1030"/>
                  </a:lnTo>
                  <a:lnTo>
                    <a:pt x="895" y="1546"/>
                  </a:lnTo>
                  <a:lnTo>
                    <a:pt x="897" y="1266"/>
                  </a:lnTo>
                  <a:lnTo>
                    <a:pt x="898" y="518"/>
                  </a:lnTo>
                  <a:lnTo>
                    <a:pt x="250" y="143"/>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7328;p55">
              <a:extLst>
                <a:ext uri="{FF2B5EF4-FFF2-40B4-BE49-F238E27FC236}">
                  <a16:creationId xmlns:a16="http://schemas.microsoft.com/office/drawing/2014/main" id="{012901A4-FCCE-8951-E601-8A8101D0CACC}"/>
                </a:ext>
              </a:extLst>
            </p:cNvPr>
            <p:cNvSpPr/>
            <p:nvPr/>
          </p:nvSpPr>
          <p:spPr>
            <a:xfrm>
              <a:off x="6787550" y="1427175"/>
              <a:ext cx="4125" cy="30450"/>
            </a:xfrm>
            <a:custGeom>
              <a:avLst/>
              <a:gdLst/>
              <a:ahLst/>
              <a:cxnLst/>
              <a:rect l="l" t="t" r="r" b="b"/>
              <a:pathLst>
                <a:path w="165" h="1218" extrusionOk="0">
                  <a:moveTo>
                    <a:pt x="3" y="1"/>
                  </a:moveTo>
                  <a:lnTo>
                    <a:pt x="1" y="1217"/>
                  </a:lnTo>
                  <a:lnTo>
                    <a:pt x="1" y="1217"/>
                  </a:lnTo>
                  <a:lnTo>
                    <a:pt x="162" y="1123"/>
                  </a:lnTo>
                  <a:lnTo>
                    <a:pt x="164" y="9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7329;p55">
              <a:extLst>
                <a:ext uri="{FF2B5EF4-FFF2-40B4-BE49-F238E27FC236}">
                  <a16:creationId xmlns:a16="http://schemas.microsoft.com/office/drawing/2014/main" id="{3BE155BC-4ADE-31CC-97A4-D2BC28C303B3}"/>
                </a:ext>
              </a:extLst>
            </p:cNvPr>
            <p:cNvSpPr/>
            <p:nvPr/>
          </p:nvSpPr>
          <p:spPr>
            <a:xfrm>
              <a:off x="6787550" y="1455250"/>
              <a:ext cx="26425" cy="17600"/>
            </a:xfrm>
            <a:custGeom>
              <a:avLst/>
              <a:gdLst/>
              <a:ahLst/>
              <a:cxnLst/>
              <a:rect l="l" t="t" r="r" b="b"/>
              <a:pathLst>
                <a:path w="1057" h="704" extrusionOk="0">
                  <a:moveTo>
                    <a:pt x="162" y="0"/>
                  </a:moveTo>
                  <a:lnTo>
                    <a:pt x="1" y="94"/>
                  </a:lnTo>
                  <a:lnTo>
                    <a:pt x="1056" y="703"/>
                  </a:lnTo>
                  <a:lnTo>
                    <a:pt x="1056" y="516"/>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7330;p55">
              <a:extLst>
                <a:ext uri="{FF2B5EF4-FFF2-40B4-BE49-F238E27FC236}">
                  <a16:creationId xmlns:a16="http://schemas.microsoft.com/office/drawing/2014/main" id="{FB6C8470-CF67-649C-D8FD-E2E35B505563}"/>
                </a:ext>
              </a:extLst>
            </p:cNvPr>
            <p:cNvSpPr/>
            <p:nvPr/>
          </p:nvSpPr>
          <p:spPr>
            <a:xfrm>
              <a:off x="6825975" y="1449150"/>
              <a:ext cx="22475" cy="38625"/>
            </a:xfrm>
            <a:custGeom>
              <a:avLst/>
              <a:gdLst/>
              <a:ahLst/>
              <a:cxnLst/>
              <a:rect l="l" t="t" r="r" b="b"/>
              <a:pathLst>
                <a:path w="899" h="1545" extrusionOk="0">
                  <a:moveTo>
                    <a:pt x="4" y="0"/>
                  </a:moveTo>
                  <a:lnTo>
                    <a:pt x="1" y="1029"/>
                  </a:lnTo>
                  <a:lnTo>
                    <a:pt x="895" y="1545"/>
                  </a:lnTo>
                  <a:lnTo>
                    <a:pt x="897" y="1265"/>
                  </a:lnTo>
                  <a:lnTo>
                    <a:pt x="898" y="517"/>
                  </a:lnTo>
                  <a:lnTo>
                    <a:pt x="249" y="141"/>
                  </a:lnTo>
                  <a:lnTo>
                    <a:pt x="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7331;p55">
              <a:extLst>
                <a:ext uri="{FF2B5EF4-FFF2-40B4-BE49-F238E27FC236}">
                  <a16:creationId xmlns:a16="http://schemas.microsoft.com/office/drawing/2014/main" id="{E2CB80FB-C785-B3F9-214B-512029F8A6A5}"/>
                </a:ext>
              </a:extLst>
            </p:cNvPr>
            <p:cNvSpPr/>
            <p:nvPr/>
          </p:nvSpPr>
          <p:spPr>
            <a:xfrm>
              <a:off x="6821950" y="1446800"/>
              <a:ext cx="4125" cy="30425"/>
            </a:xfrm>
            <a:custGeom>
              <a:avLst/>
              <a:gdLst/>
              <a:ahLst/>
              <a:cxnLst/>
              <a:rect l="l" t="t" r="r" b="b"/>
              <a:pathLst>
                <a:path w="165" h="1217" extrusionOk="0">
                  <a:moveTo>
                    <a:pt x="4" y="0"/>
                  </a:moveTo>
                  <a:lnTo>
                    <a:pt x="1" y="1217"/>
                  </a:lnTo>
                  <a:lnTo>
                    <a:pt x="162" y="1123"/>
                  </a:lnTo>
                  <a:lnTo>
                    <a:pt x="165" y="93"/>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7332;p55">
              <a:extLst>
                <a:ext uri="{FF2B5EF4-FFF2-40B4-BE49-F238E27FC236}">
                  <a16:creationId xmlns:a16="http://schemas.microsoft.com/office/drawing/2014/main" id="{796C4DD3-2202-E6C5-6CB6-F9193032EFFA}"/>
                </a:ext>
              </a:extLst>
            </p:cNvPr>
            <p:cNvSpPr/>
            <p:nvPr/>
          </p:nvSpPr>
          <p:spPr>
            <a:xfrm>
              <a:off x="6821950" y="1474850"/>
              <a:ext cx="26425" cy="17600"/>
            </a:xfrm>
            <a:custGeom>
              <a:avLst/>
              <a:gdLst/>
              <a:ahLst/>
              <a:cxnLst/>
              <a:rect l="l" t="t" r="r" b="b"/>
              <a:pathLst>
                <a:path w="1057" h="704" extrusionOk="0">
                  <a:moveTo>
                    <a:pt x="162" y="1"/>
                  </a:moveTo>
                  <a:lnTo>
                    <a:pt x="1" y="95"/>
                  </a:lnTo>
                  <a:lnTo>
                    <a:pt x="1056" y="704"/>
                  </a:lnTo>
                  <a:lnTo>
                    <a:pt x="1056" y="5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7333;p55">
              <a:extLst>
                <a:ext uri="{FF2B5EF4-FFF2-40B4-BE49-F238E27FC236}">
                  <a16:creationId xmlns:a16="http://schemas.microsoft.com/office/drawing/2014/main" id="{23BF89AD-66EA-4B35-4B9F-C048BFE9DAC5}"/>
                </a:ext>
              </a:extLst>
            </p:cNvPr>
            <p:cNvSpPr/>
            <p:nvPr/>
          </p:nvSpPr>
          <p:spPr>
            <a:xfrm>
              <a:off x="6757175" y="1458075"/>
              <a:ext cx="22450" cy="38650"/>
            </a:xfrm>
            <a:custGeom>
              <a:avLst/>
              <a:gdLst/>
              <a:ahLst/>
              <a:cxnLst/>
              <a:rect l="l" t="t" r="r" b="b"/>
              <a:pathLst>
                <a:path w="898" h="1546" extrusionOk="0">
                  <a:moveTo>
                    <a:pt x="3" y="0"/>
                  </a:moveTo>
                  <a:lnTo>
                    <a:pt x="0" y="1028"/>
                  </a:lnTo>
                  <a:lnTo>
                    <a:pt x="895" y="1546"/>
                  </a:lnTo>
                  <a:lnTo>
                    <a:pt x="897" y="1265"/>
                  </a:lnTo>
                  <a:lnTo>
                    <a:pt x="898" y="516"/>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7334;p55">
              <a:extLst>
                <a:ext uri="{FF2B5EF4-FFF2-40B4-BE49-F238E27FC236}">
                  <a16:creationId xmlns:a16="http://schemas.microsoft.com/office/drawing/2014/main" id="{967E3BF4-8DFC-1373-5699-0E7782869383}"/>
                </a:ext>
              </a:extLst>
            </p:cNvPr>
            <p:cNvSpPr/>
            <p:nvPr/>
          </p:nvSpPr>
          <p:spPr>
            <a:xfrm>
              <a:off x="6753150" y="1455750"/>
              <a:ext cx="4125" cy="30400"/>
            </a:xfrm>
            <a:custGeom>
              <a:avLst/>
              <a:gdLst/>
              <a:ahLst/>
              <a:cxnLst/>
              <a:rect l="l" t="t" r="r" b="b"/>
              <a:pathLst>
                <a:path w="165" h="1216" extrusionOk="0">
                  <a:moveTo>
                    <a:pt x="3" y="0"/>
                  </a:moveTo>
                  <a:lnTo>
                    <a:pt x="0" y="1216"/>
                  </a:lnTo>
                  <a:lnTo>
                    <a:pt x="161" y="1121"/>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7335;p55">
              <a:extLst>
                <a:ext uri="{FF2B5EF4-FFF2-40B4-BE49-F238E27FC236}">
                  <a16:creationId xmlns:a16="http://schemas.microsoft.com/office/drawing/2014/main" id="{FF931862-7BAE-1E5C-F765-E1055E361FEC}"/>
                </a:ext>
              </a:extLst>
            </p:cNvPr>
            <p:cNvSpPr/>
            <p:nvPr/>
          </p:nvSpPr>
          <p:spPr>
            <a:xfrm>
              <a:off x="6753150" y="1483775"/>
              <a:ext cx="26425" cy="17650"/>
            </a:xfrm>
            <a:custGeom>
              <a:avLst/>
              <a:gdLst/>
              <a:ahLst/>
              <a:cxnLst/>
              <a:rect l="l" t="t" r="r" b="b"/>
              <a:pathLst>
                <a:path w="1057" h="706" extrusionOk="0">
                  <a:moveTo>
                    <a:pt x="161" y="0"/>
                  </a:moveTo>
                  <a:lnTo>
                    <a:pt x="0" y="95"/>
                  </a:lnTo>
                  <a:lnTo>
                    <a:pt x="1056" y="705"/>
                  </a:lnTo>
                  <a:lnTo>
                    <a:pt x="1056" y="518"/>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7336;p55">
              <a:extLst>
                <a:ext uri="{FF2B5EF4-FFF2-40B4-BE49-F238E27FC236}">
                  <a16:creationId xmlns:a16="http://schemas.microsoft.com/office/drawing/2014/main" id="{B4743127-E73B-DCCD-45B1-89BFEE623802}"/>
                </a:ext>
              </a:extLst>
            </p:cNvPr>
            <p:cNvSpPr/>
            <p:nvPr/>
          </p:nvSpPr>
          <p:spPr>
            <a:xfrm>
              <a:off x="6791575" y="1477800"/>
              <a:ext cx="22475" cy="38650"/>
            </a:xfrm>
            <a:custGeom>
              <a:avLst/>
              <a:gdLst/>
              <a:ahLst/>
              <a:cxnLst/>
              <a:rect l="l" t="t" r="r" b="b"/>
              <a:pathLst>
                <a:path w="899" h="1546" extrusionOk="0">
                  <a:moveTo>
                    <a:pt x="3" y="0"/>
                  </a:moveTo>
                  <a:lnTo>
                    <a:pt x="1" y="1030"/>
                  </a:lnTo>
                  <a:lnTo>
                    <a:pt x="895" y="1546"/>
                  </a:lnTo>
                  <a:lnTo>
                    <a:pt x="897" y="1266"/>
                  </a:lnTo>
                  <a:lnTo>
                    <a:pt x="898" y="516"/>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7337;p55">
              <a:extLst>
                <a:ext uri="{FF2B5EF4-FFF2-40B4-BE49-F238E27FC236}">
                  <a16:creationId xmlns:a16="http://schemas.microsoft.com/office/drawing/2014/main" id="{33F20F76-3EB3-182E-55A1-3F5A21D04EDC}"/>
                </a:ext>
              </a:extLst>
            </p:cNvPr>
            <p:cNvSpPr/>
            <p:nvPr/>
          </p:nvSpPr>
          <p:spPr>
            <a:xfrm>
              <a:off x="6787550" y="1475475"/>
              <a:ext cx="4125" cy="30400"/>
            </a:xfrm>
            <a:custGeom>
              <a:avLst/>
              <a:gdLst/>
              <a:ahLst/>
              <a:cxnLst/>
              <a:rect l="l" t="t" r="r" b="b"/>
              <a:pathLst>
                <a:path w="165" h="1216" extrusionOk="0">
                  <a:moveTo>
                    <a:pt x="3" y="0"/>
                  </a:moveTo>
                  <a:lnTo>
                    <a:pt x="1" y="1215"/>
                  </a:lnTo>
                  <a:lnTo>
                    <a:pt x="162" y="1121"/>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7338;p55">
              <a:extLst>
                <a:ext uri="{FF2B5EF4-FFF2-40B4-BE49-F238E27FC236}">
                  <a16:creationId xmlns:a16="http://schemas.microsoft.com/office/drawing/2014/main" id="{E6A86FA2-79AB-3FD6-D1E9-B20DEF014877}"/>
                </a:ext>
              </a:extLst>
            </p:cNvPr>
            <p:cNvSpPr/>
            <p:nvPr/>
          </p:nvSpPr>
          <p:spPr>
            <a:xfrm>
              <a:off x="6787550" y="1503525"/>
              <a:ext cx="26425" cy="17600"/>
            </a:xfrm>
            <a:custGeom>
              <a:avLst/>
              <a:gdLst/>
              <a:ahLst/>
              <a:cxnLst/>
              <a:rect l="l" t="t" r="r" b="b"/>
              <a:pathLst>
                <a:path w="1057" h="704" extrusionOk="0">
                  <a:moveTo>
                    <a:pt x="162" y="1"/>
                  </a:moveTo>
                  <a:lnTo>
                    <a:pt x="1" y="95"/>
                  </a:lnTo>
                  <a:lnTo>
                    <a:pt x="1056" y="704"/>
                  </a:lnTo>
                  <a:lnTo>
                    <a:pt x="1056" y="5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7339;p55">
              <a:extLst>
                <a:ext uri="{FF2B5EF4-FFF2-40B4-BE49-F238E27FC236}">
                  <a16:creationId xmlns:a16="http://schemas.microsoft.com/office/drawing/2014/main" id="{58AD1F32-D188-8BAF-6C7C-718BC1A4D773}"/>
                </a:ext>
              </a:extLst>
            </p:cNvPr>
            <p:cNvSpPr/>
            <p:nvPr/>
          </p:nvSpPr>
          <p:spPr>
            <a:xfrm>
              <a:off x="6825975" y="1497400"/>
              <a:ext cx="22475" cy="38675"/>
            </a:xfrm>
            <a:custGeom>
              <a:avLst/>
              <a:gdLst/>
              <a:ahLst/>
              <a:cxnLst/>
              <a:rect l="l" t="t" r="r" b="b"/>
              <a:pathLst>
                <a:path w="899" h="1547" extrusionOk="0">
                  <a:moveTo>
                    <a:pt x="4" y="1"/>
                  </a:moveTo>
                  <a:lnTo>
                    <a:pt x="1" y="1030"/>
                  </a:lnTo>
                  <a:lnTo>
                    <a:pt x="895" y="1546"/>
                  </a:lnTo>
                  <a:lnTo>
                    <a:pt x="897" y="1266"/>
                  </a:lnTo>
                  <a:lnTo>
                    <a:pt x="898" y="518"/>
                  </a:lnTo>
                  <a:lnTo>
                    <a:pt x="249" y="143"/>
                  </a:lnTo>
                  <a:lnTo>
                    <a:pt x="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7340;p55">
              <a:extLst>
                <a:ext uri="{FF2B5EF4-FFF2-40B4-BE49-F238E27FC236}">
                  <a16:creationId xmlns:a16="http://schemas.microsoft.com/office/drawing/2014/main" id="{B84C7DAD-4CE3-69E5-6D6D-585C31AEB210}"/>
                </a:ext>
              </a:extLst>
            </p:cNvPr>
            <p:cNvSpPr/>
            <p:nvPr/>
          </p:nvSpPr>
          <p:spPr>
            <a:xfrm>
              <a:off x="6821950" y="1495075"/>
              <a:ext cx="4125" cy="30450"/>
            </a:xfrm>
            <a:custGeom>
              <a:avLst/>
              <a:gdLst/>
              <a:ahLst/>
              <a:cxnLst/>
              <a:rect l="l" t="t" r="r" b="b"/>
              <a:pathLst>
                <a:path w="165" h="1218" extrusionOk="0">
                  <a:moveTo>
                    <a:pt x="4" y="1"/>
                  </a:moveTo>
                  <a:lnTo>
                    <a:pt x="1" y="1217"/>
                  </a:lnTo>
                  <a:lnTo>
                    <a:pt x="162" y="1123"/>
                  </a:lnTo>
                  <a:lnTo>
                    <a:pt x="165" y="94"/>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7341;p55">
              <a:extLst>
                <a:ext uri="{FF2B5EF4-FFF2-40B4-BE49-F238E27FC236}">
                  <a16:creationId xmlns:a16="http://schemas.microsoft.com/office/drawing/2014/main" id="{B2809FDE-9E5E-F3DE-62E6-9B0E91A47759}"/>
                </a:ext>
              </a:extLst>
            </p:cNvPr>
            <p:cNvSpPr/>
            <p:nvPr/>
          </p:nvSpPr>
          <p:spPr>
            <a:xfrm>
              <a:off x="6821950" y="1523150"/>
              <a:ext cx="26425" cy="17600"/>
            </a:xfrm>
            <a:custGeom>
              <a:avLst/>
              <a:gdLst/>
              <a:ahLst/>
              <a:cxnLst/>
              <a:rect l="l" t="t" r="r" b="b"/>
              <a:pathLst>
                <a:path w="1057" h="704" extrusionOk="0">
                  <a:moveTo>
                    <a:pt x="162" y="0"/>
                  </a:moveTo>
                  <a:lnTo>
                    <a:pt x="1" y="94"/>
                  </a:lnTo>
                  <a:lnTo>
                    <a:pt x="1056" y="703"/>
                  </a:lnTo>
                  <a:lnTo>
                    <a:pt x="1056" y="516"/>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7342;p55">
              <a:extLst>
                <a:ext uri="{FF2B5EF4-FFF2-40B4-BE49-F238E27FC236}">
                  <a16:creationId xmlns:a16="http://schemas.microsoft.com/office/drawing/2014/main" id="{490B1908-153D-FB92-93DC-4E57D7291399}"/>
                </a:ext>
              </a:extLst>
            </p:cNvPr>
            <p:cNvSpPr/>
            <p:nvPr/>
          </p:nvSpPr>
          <p:spPr>
            <a:xfrm>
              <a:off x="6942975" y="1313250"/>
              <a:ext cx="22450" cy="38625"/>
            </a:xfrm>
            <a:custGeom>
              <a:avLst/>
              <a:gdLst/>
              <a:ahLst/>
              <a:cxnLst/>
              <a:rect l="l" t="t" r="r" b="b"/>
              <a:pathLst>
                <a:path w="898" h="1545" extrusionOk="0">
                  <a:moveTo>
                    <a:pt x="895" y="0"/>
                  </a:moveTo>
                  <a:lnTo>
                    <a:pt x="650" y="141"/>
                  </a:lnTo>
                  <a:lnTo>
                    <a:pt x="0" y="516"/>
                  </a:lnTo>
                  <a:lnTo>
                    <a:pt x="1" y="1265"/>
                  </a:lnTo>
                  <a:lnTo>
                    <a:pt x="3" y="1544"/>
                  </a:lnTo>
                  <a:lnTo>
                    <a:pt x="898" y="1028"/>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7343;p55">
              <a:extLst>
                <a:ext uri="{FF2B5EF4-FFF2-40B4-BE49-F238E27FC236}">
                  <a16:creationId xmlns:a16="http://schemas.microsoft.com/office/drawing/2014/main" id="{01F045B7-DF36-EB60-F7C5-3E3759CE6ADC}"/>
                </a:ext>
              </a:extLst>
            </p:cNvPr>
            <p:cNvSpPr/>
            <p:nvPr/>
          </p:nvSpPr>
          <p:spPr>
            <a:xfrm>
              <a:off x="6965325" y="1310875"/>
              <a:ext cx="4125" cy="30450"/>
            </a:xfrm>
            <a:custGeom>
              <a:avLst/>
              <a:gdLst/>
              <a:ahLst/>
              <a:cxnLst/>
              <a:rect l="l" t="t" r="r" b="b"/>
              <a:pathLst>
                <a:path w="165" h="1218" extrusionOk="0">
                  <a:moveTo>
                    <a:pt x="162" y="1"/>
                  </a:moveTo>
                  <a:lnTo>
                    <a:pt x="1" y="94"/>
                  </a:lnTo>
                  <a:lnTo>
                    <a:pt x="4" y="1123"/>
                  </a:lnTo>
                  <a:lnTo>
                    <a:pt x="165" y="1218"/>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7344;p55">
              <a:extLst>
                <a:ext uri="{FF2B5EF4-FFF2-40B4-BE49-F238E27FC236}">
                  <a16:creationId xmlns:a16="http://schemas.microsoft.com/office/drawing/2014/main" id="{C634D87F-A534-D481-5FF5-AB3DE628F067}"/>
                </a:ext>
              </a:extLst>
            </p:cNvPr>
            <p:cNvSpPr/>
            <p:nvPr/>
          </p:nvSpPr>
          <p:spPr>
            <a:xfrm>
              <a:off x="6943025" y="1338950"/>
              <a:ext cx="26425" cy="17600"/>
            </a:xfrm>
            <a:custGeom>
              <a:avLst/>
              <a:gdLst/>
              <a:ahLst/>
              <a:cxnLst/>
              <a:rect l="l" t="t" r="r" b="b"/>
              <a:pathLst>
                <a:path w="1057" h="704" extrusionOk="0">
                  <a:moveTo>
                    <a:pt x="896" y="0"/>
                  </a:moveTo>
                  <a:lnTo>
                    <a:pt x="1" y="516"/>
                  </a:lnTo>
                  <a:lnTo>
                    <a:pt x="1" y="704"/>
                  </a:lnTo>
                  <a:lnTo>
                    <a:pt x="1057" y="95"/>
                  </a:lnTo>
                  <a:lnTo>
                    <a:pt x="89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7345;p55">
              <a:extLst>
                <a:ext uri="{FF2B5EF4-FFF2-40B4-BE49-F238E27FC236}">
                  <a16:creationId xmlns:a16="http://schemas.microsoft.com/office/drawing/2014/main" id="{086B7EC3-E911-03FB-FCBF-2A78C517545A}"/>
                </a:ext>
              </a:extLst>
            </p:cNvPr>
            <p:cNvSpPr/>
            <p:nvPr/>
          </p:nvSpPr>
          <p:spPr>
            <a:xfrm>
              <a:off x="6908550" y="1332975"/>
              <a:ext cx="22475" cy="38650"/>
            </a:xfrm>
            <a:custGeom>
              <a:avLst/>
              <a:gdLst/>
              <a:ahLst/>
              <a:cxnLst/>
              <a:rect l="l" t="t" r="r" b="b"/>
              <a:pathLst>
                <a:path w="899" h="1546" extrusionOk="0">
                  <a:moveTo>
                    <a:pt x="896" y="0"/>
                  </a:moveTo>
                  <a:lnTo>
                    <a:pt x="651" y="142"/>
                  </a:lnTo>
                  <a:lnTo>
                    <a:pt x="1" y="516"/>
                  </a:lnTo>
                  <a:lnTo>
                    <a:pt x="2" y="1264"/>
                  </a:lnTo>
                  <a:lnTo>
                    <a:pt x="4" y="1546"/>
                  </a:lnTo>
                  <a:lnTo>
                    <a:pt x="898" y="1028"/>
                  </a:lnTo>
                  <a:lnTo>
                    <a:pt x="8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7346;p55">
              <a:extLst>
                <a:ext uri="{FF2B5EF4-FFF2-40B4-BE49-F238E27FC236}">
                  <a16:creationId xmlns:a16="http://schemas.microsoft.com/office/drawing/2014/main" id="{58AFC9FF-75C4-207C-8980-6E39A5644F02}"/>
                </a:ext>
              </a:extLst>
            </p:cNvPr>
            <p:cNvSpPr/>
            <p:nvPr/>
          </p:nvSpPr>
          <p:spPr>
            <a:xfrm>
              <a:off x="6930925" y="1330650"/>
              <a:ext cx="4125" cy="30400"/>
            </a:xfrm>
            <a:custGeom>
              <a:avLst/>
              <a:gdLst/>
              <a:ahLst/>
              <a:cxnLst/>
              <a:rect l="l" t="t" r="r" b="b"/>
              <a:pathLst>
                <a:path w="165" h="1216" extrusionOk="0">
                  <a:moveTo>
                    <a:pt x="162" y="0"/>
                  </a:moveTo>
                  <a:lnTo>
                    <a:pt x="1" y="93"/>
                  </a:lnTo>
                  <a:lnTo>
                    <a:pt x="3" y="1121"/>
                  </a:lnTo>
                  <a:lnTo>
                    <a:pt x="164" y="1215"/>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7347;p55">
              <a:extLst>
                <a:ext uri="{FF2B5EF4-FFF2-40B4-BE49-F238E27FC236}">
                  <a16:creationId xmlns:a16="http://schemas.microsoft.com/office/drawing/2014/main" id="{B1071B52-712A-8CC4-D142-65866232B8EA}"/>
                </a:ext>
              </a:extLst>
            </p:cNvPr>
            <p:cNvSpPr/>
            <p:nvPr/>
          </p:nvSpPr>
          <p:spPr>
            <a:xfrm>
              <a:off x="6908625" y="1358675"/>
              <a:ext cx="26425" cy="17625"/>
            </a:xfrm>
            <a:custGeom>
              <a:avLst/>
              <a:gdLst/>
              <a:ahLst/>
              <a:cxnLst/>
              <a:rect l="l" t="t" r="r" b="b"/>
              <a:pathLst>
                <a:path w="1057" h="705" extrusionOk="0">
                  <a:moveTo>
                    <a:pt x="895" y="0"/>
                  </a:moveTo>
                  <a:lnTo>
                    <a:pt x="1" y="518"/>
                  </a:lnTo>
                  <a:lnTo>
                    <a:pt x="1" y="705"/>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7348;p55">
              <a:extLst>
                <a:ext uri="{FF2B5EF4-FFF2-40B4-BE49-F238E27FC236}">
                  <a16:creationId xmlns:a16="http://schemas.microsoft.com/office/drawing/2014/main" id="{67A974C2-ED8B-2D4E-6F17-36AC9A14572F}"/>
                </a:ext>
              </a:extLst>
            </p:cNvPr>
            <p:cNvSpPr/>
            <p:nvPr/>
          </p:nvSpPr>
          <p:spPr>
            <a:xfrm>
              <a:off x="6874150" y="1352575"/>
              <a:ext cx="22475" cy="38675"/>
            </a:xfrm>
            <a:custGeom>
              <a:avLst/>
              <a:gdLst/>
              <a:ahLst/>
              <a:cxnLst/>
              <a:rect l="l" t="t" r="r" b="b"/>
              <a:pathLst>
                <a:path w="899" h="1547" extrusionOk="0">
                  <a:moveTo>
                    <a:pt x="895" y="0"/>
                  </a:moveTo>
                  <a:lnTo>
                    <a:pt x="650" y="143"/>
                  </a:lnTo>
                  <a:lnTo>
                    <a:pt x="1" y="517"/>
                  </a:lnTo>
                  <a:lnTo>
                    <a:pt x="2" y="1265"/>
                  </a:lnTo>
                  <a:lnTo>
                    <a:pt x="4" y="1546"/>
                  </a:lnTo>
                  <a:lnTo>
                    <a:pt x="898" y="1029"/>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7349;p55">
              <a:extLst>
                <a:ext uri="{FF2B5EF4-FFF2-40B4-BE49-F238E27FC236}">
                  <a16:creationId xmlns:a16="http://schemas.microsoft.com/office/drawing/2014/main" id="{3F0E63FE-5018-9B58-0635-1BA5265DCFDA}"/>
                </a:ext>
              </a:extLst>
            </p:cNvPr>
            <p:cNvSpPr/>
            <p:nvPr/>
          </p:nvSpPr>
          <p:spPr>
            <a:xfrm>
              <a:off x="6896525" y="1350250"/>
              <a:ext cx="4125" cy="30400"/>
            </a:xfrm>
            <a:custGeom>
              <a:avLst/>
              <a:gdLst/>
              <a:ahLst/>
              <a:cxnLst/>
              <a:rect l="l" t="t" r="r" b="b"/>
              <a:pathLst>
                <a:path w="165" h="1216" extrusionOk="0">
                  <a:moveTo>
                    <a:pt x="161" y="1"/>
                  </a:moveTo>
                  <a:lnTo>
                    <a:pt x="0" y="93"/>
                  </a:lnTo>
                  <a:lnTo>
                    <a:pt x="3" y="1122"/>
                  </a:lnTo>
                  <a:lnTo>
                    <a:pt x="164" y="1216"/>
                  </a:lnTo>
                  <a:lnTo>
                    <a:pt x="1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7350;p55">
              <a:extLst>
                <a:ext uri="{FF2B5EF4-FFF2-40B4-BE49-F238E27FC236}">
                  <a16:creationId xmlns:a16="http://schemas.microsoft.com/office/drawing/2014/main" id="{D4A10C55-509A-B647-3E7E-442819D11D00}"/>
                </a:ext>
              </a:extLst>
            </p:cNvPr>
            <p:cNvSpPr/>
            <p:nvPr/>
          </p:nvSpPr>
          <p:spPr>
            <a:xfrm>
              <a:off x="6874225" y="1378275"/>
              <a:ext cx="26425" cy="17650"/>
            </a:xfrm>
            <a:custGeom>
              <a:avLst/>
              <a:gdLst/>
              <a:ahLst/>
              <a:cxnLst/>
              <a:rect l="l" t="t" r="r" b="b"/>
              <a:pathLst>
                <a:path w="1057" h="706" extrusionOk="0">
                  <a:moveTo>
                    <a:pt x="895" y="1"/>
                  </a:moveTo>
                  <a:lnTo>
                    <a:pt x="1" y="518"/>
                  </a:lnTo>
                  <a:lnTo>
                    <a:pt x="1" y="705"/>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7351;p55">
              <a:extLst>
                <a:ext uri="{FF2B5EF4-FFF2-40B4-BE49-F238E27FC236}">
                  <a16:creationId xmlns:a16="http://schemas.microsoft.com/office/drawing/2014/main" id="{604F2A00-6838-4DDD-7DB3-074B2F2A5477}"/>
                </a:ext>
              </a:extLst>
            </p:cNvPr>
            <p:cNvSpPr/>
            <p:nvPr/>
          </p:nvSpPr>
          <p:spPr>
            <a:xfrm>
              <a:off x="6942975" y="1361500"/>
              <a:ext cx="22450" cy="38650"/>
            </a:xfrm>
            <a:custGeom>
              <a:avLst/>
              <a:gdLst/>
              <a:ahLst/>
              <a:cxnLst/>
              <a:rect l="l" t="t" r="r" b="b"/>
              <a:pathLst>
                <a:path w="898" h="1546" extrusionOk="0">
                  <a:moveTo>
                    <a:pt x="895" y="0"/>
                  </a:moveTo>
                  <a:lnTo>
                    <a:pt x="650" y="142"/>
                  </a:lnTo>
                  <a:lnTo>
                    <a:pt x="0" y="518"/>
                  </a:lnTo>
                  <a:lnTo>
                    <a:pt x="1" y="1266"/>
                  </a:lnTo>
                  <a:lnTo>
                    <a:pt x="3" y="1546"/>
                  </a:lnTo>
                  <a:lnTo>
                    <a:pt x="898" y="1030"/>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7352;p55">
              <a:extLst>
                <a:ext uri="{FF2B5EF4-FFF2-40B4-BE49-F238E27FC236}">
                  <a16:creationId xmlns:a16="http://schemas.microsoft.com/office/drawing/2014/main" id="{7335AA3D-EB64-4BCB-D9F6-7C15F9F5DC44}"/>
                </a:ext>
              </a:extLst>
            </p:cNvPr>
            <p:cNvSpPr/>
            <p:nvPr/>
          </p:nvSpPr>
          <p:spPr>
            <a:xfrm>
              <a:off x="6965325" y="1359175"/>
              <a:ext cx="4125" cy="30450"/>
            </a:xfrm>
            <a:custGeom>
              <a:avLst/>
              <a:gdLst/>
              <a:ahLst/>
              <a:cxnLst/>
              <a:rect l="l" t="t" r="r" b="b"/>
              <a:pathLst>
                <a:path w="165" h="1218" extrusionOk="0">
                  <a:moveTo>
                    <a:pt x="162" y="0"/>
                  </a:moveTo>
                  <a:lnTo>
                    <a:pt x="1" y="93"/>
                  </a:lnTo>
                  <a:lnTo>
                    <a:pt x="4" y="1123"/>
                  </a:lnTo>
                  <a:lnTo>
                    <a:pt x="165" y="1217"/>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7353;p55">
              <a:extLst>
                <a:ext uri="{FF2B5EF4-FFF2-40B4-BE49-F238E27FC236}">
                  <a16:creationId xmlns:a16="http://schemas.microsoft.com/office/drawing/2014/main" id="{9436B81C-B3CC-97A1-3AE2-62B6BAA25C1B}"/>
                </a:ext>
              </a:extLst>
            </p:cNvPr>
            <p:cNvSpPr/>
            <p:nvPr/>
          </p:nvSpPr>
          <p:spPr>
            <a:xfrm>
              <a:off x="6943025" y="1387225"/>
              <a:ext cx="26425" cy="17625"/>
            </a:xfrm>
            <a:custGeom>
              <a:avLst/>
              <a:gdLst/>
              <a:ahLst/>
              <a:cxnLst/>
              <a:rect l="l" t="t" r="r" b="b"/>
              <a:pathLst>
                <a:path w="1057" h="705" extrusionOk="0">
                  <a:moveTo>
                    <a:pt x="896" y="1"/>
                  </a:moveTo>
                  <a:lnTo>
                    <a:pt x="1" y="517"/>
                  </a:lnTo>
                  <a:lnTo>
                    <a:pt x="1" y="704"/>
                  </a:lnTo>
                  <a:lnTo>
                    <a:pt x="1057" y="95"/>
                  </a:lnTo>
                  <a:lnTo>
                    <a:pt x="89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7354;p55">
              <a:extLst>
                <a:ext uri="{FF2B5EF4-FFF2-40B4-BE49-F238E27FC236}">
                  <a16:creationId xmlns:a16="http://schemas.microsoft.com/office/drawing/2014/main" id="{E3FF9D02-5786-E6CA-1C37-1A9356AA0B03}"/>
                </a:ext>
              </a:extLst>
            </p:cNvPr>
            <p:cNvSpPr/>
            <p:nvPr/>
          </p:nvSpPr>
          <p:spPr>
            <a:xfrm>
              <a:off x="6908550" y="1381250"/>
              <a:ext cx="22475" cy="38625"/>
            </a:xfrm>
            <a:custGeom>
              <a:avLst/>
              <a:gdLst/>
              <a:ahLst/>
              <a:cxnLst/>
              <a:rect l="l" t="t" r="r" b="b"/>
              <a:pathLst>
                <a:path w="899" h="1545" extrusionOk="0">
                  <a:moveTo>
                    <a:pt x="896" y="0"/>
                  </a:moveTo>
                  <a:lnTo>
                    <a:pt x="651" y="141"/>
                  </a:lnTo>
                  <a:lnTo>
                    <a:pt x="1" y="517"/>
                  </a:lnTo>
                  <a:lnTo>
                    <a:pt x="2" y="1265"/>
                  </a:lnTo>
                  <a:lnTo>
                    <a:pt x="4" y="1545"/>
                  </a:lnTo>
                  <a:lnTo>
                    <a:pt x="898" y="1029"/>
                  </a:lnTo>
                  <a:lnTo>
                    <a:pt x="8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7355;p55">
              <a:extLst>
                <a:ext uri="{FF2B5EF4-FFF2-40B4-BE49-F238E27FC236}">
                  <a16:creationId xmlns:a16="http://schemas.microsoft.com/office/drawing/2014/main" id="{C994D42C-578C-E4E3-D1FC-3E4564F299FB}"/>
                </a:ext>
              </a:extLst>
            </p:cNvPr>
            <p:cNvSpPr/>
            <p:nvPr/>
          </p:nvSpPr>
          <p:spPr>
            <a:xfrm>
              <a:off x="6930925" y="1378900"/>
              <a:ext cx="4125" cy="30425"/>
            </a:xfrm>
            <a:custGeom>
              <a:avLst/>
              <a:gdLst/>
              <a:ahLst/>
              <a:cxnLst/>
              <a:rect l="l" t="t" r="r" b="b"/>
              <a:pathLst>
                <a:path w="165" h="1217" extrusionOk="0">
                  <a:moveTo>
                    <a:pt x="162" y="0"/>
                  </a:moveTo>
                  <a:lnTo>
                    <a:pt x="1" y="93"/>
                  </a:lnTo>
                  <a:lnTo>
                    <a:pt x="3" y="1123"/>
                  </a:lnTo>
                  <a:lnTo>
                    <a:pt x="164" y="1217"/>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7356;p55">
              <a:extLst>
                <a:ext uri="{FF2B5EF4-FFF2-40B4-BE49-F238E27FC236}">
                  <a16:creationId xmlns:a16="http://schemas.microsoft.com/office/drawing/2014/main" id="{ADE9AE32-A19B-E702-23D1-E5E90841D5B7}"/>
                </a:ext>
              </a:extLst>
            </p:cNvPr>
            <p:cNvSpPr/>
            <p:nvPr/>
          </p:nvSpPr>
          <p:spPr>
            <a:xfrm>
              <a:off x="6908625" y="1406950"/>
              <a:ext cx="26425" cy="17600"/>
            </a:xfrm>
            <a:custGeom>
              <a:avLst/>
              <a:gdLst/>
              <a:ahLst/>
              <a:cxnLst/>
              <a:rect l="l" t="t" r="r" b="b"/>
              <a:pathLst>
                <a:path w="1057" h="704" extrusionOk="0">
                  <a:moveTo>
                    <a:pt x="895" y="1"/>
                  </a:moveTo>
                  <a:lnTo>
                    <a:pt x="1" y="517"/>
                  </a:lnTo>
                  <a:lnTo>
                    <a:pt x="1" y="704"/>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7357;p55">
              <a:extLst>
                <a:ext uri="{FF2B5EF4-FFF2-40B4-BE49-F238E27FC236}">
                  <a16:creationId xmlns:a16="http://schemas.microsoft.com/office/drawing/2014/main" id="{4E8E3526-F8E1-FC46-6A29-1C32D1819813}"/>
                </a:ext>
              </a:extLst>
            </p:cNvPr>
            <p:cNvSpPr/>
            <p:nvPr/>
          </p:nvSpPr>
          <p:spPr>
            <a:xfrm>
              <a:off x="6874150" y="1400850"/>
              <a:ext cx="22475" cy="38675"/>
            </a:xfrm>
            <a:custGeom>
              <a:avLst/>
              <a:gdLst/>
              <a:ahLst/>
              <a:cxnLst/>
              <a:rect l="l" t="t" r="r" b="b"/>
              <a:pathLst>
                <a:path w="899" h="1547" extrusionOk="0">
                  <a:moveTo>
                    <a:pt x="895" y="1"/>
                  </a:moveTo>
                  <a:lnTo>
                    <a:pt x="650" y="143"/>
                  </a:lnTo>
                  <a:lnTo>
                    <a:pt x="1" y="517"/>
                  </a:lnTo>
                  <a:lnTo>
                    <a:pt x="2" y="1265"/>
                  </a:lnTo>
                  <a:lnTo>
                    <a:pt x="4" y="1547"/>
                  </a:lnTo>
                  <a:lnTo>
                    <a:pt x="898" y="1029"/>
                  </a:lnTo>
                  <a:lnTo>
                    <a:pt x="8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7358;p55">
              <a:extLst>
                <a:ext uri="{FF2B5EF4-FFF2-40B4-BE49-F238E27FC236}">
                  <a16:creationId xmlns:a16="http://schemas.microsoft.com/office/drawing/2014/main" id="{A77B3BAB-6D24-72A2-C9D1-6D5CFCED6239}"/>
                </a:ext>
              </a:extLst>
            </p:cNvPr>
            <p:cNvSpPr/>
            <p:nvPr/>
          </p:nvSpPr>
          <p:spPr>
            <a:xfrm>
              <a:off x="6896525" y="1398550"/>
              <a:ext cx="4125" cy="30400"/>
            </a:xfrm>
            <a:custGeom>
              <a:avLst/>
              <a:gdLst/>
              <a:ahLst/>
              <a:cxnLst/>
              <a:rect l="l" t="t" r="r" b="b"/>
              <a:pathLst>
                <a:path w="165" h="1216" extrusionOk="0">
                  <a:moveTo>
                    <a:pt x="161" y="0"/>
                  </a:moveTo>
                  <a:lnTo>
                    <a:pt x="0" y="93"/>
                  </a:lnTo>
                  <a:lnTo>
                    <a:pt x="3" y="1121"/>
                  </a:lnTo>
                  <a:lnTo>
                    <a:pt x="164" y="1215"/>
                  </a:lnTo>
                  <a:lnTo>
                    <a:pt x="161" y="0"/>
                  </a:lnTo>
                  <a:close/>
                  <a:moveTo>
                    <a:pt x="164" y="1215"/>
                  </a:moveTo>
                  <a:lnTo>
                    <a:pt x="164" y="1215"/>
                  </a:lnTo>
                  <a:lnTo>
                    <a:pt x="164" y="1215"/>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7359;p55">
              <a:extLst>
                <a:ext uri="{FF2B5EF4-FFF2-40B4-BE49-F238E27FC236}">
                  <a16:creationId xmlns:a16="http://schemas.microsoft.com/office/drawing/2014/main" id="{91A0F138-B091-9779-4A8C-0C165A8AF89D}"/>
                </a:ext>
              </a:extLst>
            </p:cNvPr>
            <p:cNvSpPr/>
            <p:nvPr/>
          </p:nvSpPr>
          <p:spPr>
            <a:xfrm>
              <a:off x="6874225" y="1426575"/>
              <a:ext cx="26425" cy="17625"/>
            </a:xfrm>
            <a:custGeom>
              <a:avLst/>
              <a:gdLst/>
              <a:ahLst/>
              <a:cxnLst/>
              <a:rect l="l" t="t" r="r" b="b"/>
              <a:pathLst>
                <a:path w="1057" h="705" extrusionOk="0">
                  <a:moveTo>
                    <a:pt x="895" y="0"/>
                  </a:moveTo>
                  <a:lnTo>
                    <a:pt x="1" y="518"/>
                  </a:lnTo>
                  <a:lnTo>
                    <a:pt x="1" y="705"/>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7360;p55">
              <a:extLst>
                <a:ext uri="{FF2B5EF4-FFF2-40B4-BE49-F238E27FC236}">
                  <a16:creationId xmlns:a16="http://schemas.microsoft.com/office/drawing/2014/main" id="{3FA82DB7-A0DE-C3B9-B775-96EA1B79DCAD}"/>
                </a:ext>
              </a:extLst>
            </p:cNvPr>
            <p:cNvSpPr/>
            <p:nvPr/>
          </p:nvSpPr>
          <p:spPr>
            <a:xfrm>
              <a:off x="6942975" y="1409775"/>
              <a:ext cx="22450" cy="38675"/>
            </a:xfrm>
            <a:custGeom>
              <a:avLst/>
              <a:gdLst/>
              <a:ahLst/>
              <a:cxnLst/>
              <a:rect l="l" t="t" r="r" b="b"/>
              <a:pathLst>
                <a:path w="898" h="1547" extrusionOk="0">
                  <a:moveTo>
                    <a:pt x="895" y="1"/>
                  </a:moveTo>
                  <a:lnTo>
                    <a:pt x="650" y="143"/>
                  </a:lnTo>
                  <a:lnTo>
                    <a:pt x="0" y="518"/>
                  </a:lnTo>
                  <a:lnTo>
                    <a:pt x="1" y="1267"/>
                  </a:lnTo>
                  <a:lnTo>
                    <a:pt x="3" y="1546"/>
                  </a:lnTo>
                  <a:lnTo>
                    <a:pt x="898" y="1030"/>
                  </a:lnTo>
                  <a:lnTo>
                    <a:pt x="8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7361;p55">
              <a:extLst>
                <a:ext uri="{FF2B5EF4-FFF2-40B4-BE49-F238E27FC236}">
                  <a16:creationId xmlns:a16="http://schemas.microsoft.com/office/drawing/2014/main" id="{BA867CA8-0740-77AF-FB7D-81B7BEE38606}"/>
                </a:ext>
              </a:extLst>
            </p:cNvPr>
            <p:cNvSpPr/>
            <p:nvPr/>
          </p:nvSpPr>
          <p:spPr>
            <a:xfrm>
              <a:off x="6965325" y="1407450"/>
              <a:ext cx="4125" cy="30425"/>
            </a:xfrm>
            <a:custGeom>
              <a:avLst/>
              <a:gdLst/>
              <a:ahLst/>
              <a:cxnLst/>
              <a:rect l="l" t="t" r="r" b="b"/>
              <a:pathLst>
                <a:path w="165" h="1217" extrusionOk="0">
                  <a:moveTo>
                    <a:pt x="162" y="1"/>
                  </a:moveTo>
                  <a:lnTo>
                    <a:pt x="1" y="94"/>
                  </a:lnTo>
                  <a:lnTo>
                    <a:pt x="4" y="1122"/>
                  </a:lnTo>
                  <a:lnTo>
                    <a:pt x="165" y="1216"/>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7362;p55">
              <a:extLst>
                <a:ext uri="{FF2B5EF4-FFF2-40B4-BE49-F238E27FC236}">
                  <a16:creationId xmlns:a16="http://schemas.microsoft.com/office/drawing/2014/main" id="{6012884E-D884-F1F7-90AC-009CE0C4C7DD}"/>
                </a:ext>
              </a:extLst>
            </p:cNvPr>
            <p:cNvSpPr/>
            <p:nvPr/>
          </p:nvSpPr>
          <p:spPr>
            <a:xfrm>
              <a:off x="6943025" y="1435525"/>
              <a:ext cx="26425" cy="17600"/>
            </a:xfrm>
            <a:custGeom>
              <a:avLst/>
              <a:gdLst/>
              <a:ahLst/>
              <a:cxnLst/>
              <a:rect l="l" t="t" r="r" b="b"/>
              <a:pathLst>
                <a:path w="1057" h="704" extrusionOk="0">
                  <a:moveTo>
                    <a:pt x="896" y="0"/>
                  </a:moveTo>
                  <a:lnTo>
                    <a:pt x="1" y="516"/>
                  </a:lnTo>
                  <a:lnTo>
                    <a:pt x="1" y="704"/>
                  </a:lnTo>
                  <a:lnTo>
                    <a:pt x="1057" y="93"/>
                  </a:lnTo>
                  <a:lnTo>
                    <a:pt x="89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7363;p55">
              <a:extLst>
                <a:ext uri="{FF2B5EF4-FFF2-40B4-BE49-F238E27FC236}">
                  <a16:creationId xmlns:a16="http://schemas.microsoft.com/office/drawing/2014/main" id="{A19C7365-44B3-EAC8-48B2-ADA6271EC5A0}"/>
                </a:ext>
              </a:extLst>
            </p:cNvPr>
            <p:cNvSpPr/>
            <p:nvPr/>
          </p:nvSpPr>
          <p:spPr>
            <a:xfrm>
              <a:off x="6908550" y="1429500"/>
              <a:ext cx="22475" cy="38675"/>
            </a:xfrm>
            <a:custGeom>
              <a:avLst/>
              <a:gdLst/>
              <a:ahLst/>
              <a:cxnLst/>
              <a:rect l="l" t="t" r="r" b="b"/>
              <a:pathLst>
                <a:path w="899" h="1547" extrusionOk="0">
                  <a:moveTo>
                    <a:pt x="896" y="1"/>
                  </a:moveTo>
                  <a:lnTo>
                    <a:pt x="651" y="143"/>
                  </a:lnTo>
                  <a:lnTo>
                    <a:pt x="1" y="518"/>
                  </a:lnTo>
                  <a:lnTo>
                    <a:pt x="2" y="1266"/>
                  </a:lnTo>
                  <a:lnTo>
                    <a:pt x="4" y="1546"/>
                  </a:lnTo>
                  <a:lnTo>
                    <a:pt x="898" y="1030"/>
                  </a:lnTo>
                  <a:lnTo>
                    <a:pt x="89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7364;p55">
              <a:extLst>
                <a:ext uri="{FF2B5EF4-FFF2-40B4-BE49-F238E27FC236}">
                  <a16:creationId xmlns:a16="http://schemas.microsoft.com/office/drawing/2014/main" id="{CDC65C17-CB37-CF68-9072-02F835AB4056}"/>
                </a:ext>
              </a:extLst>
            </p:cNvPr>
            <p:cNvSpPr/>
            <p:nvPr/>
          </p:nvSpPr>
          <p:spPr>
            <a:xfrm>
              <a:off x="6930925" y="1427175"/>
              <a:ext cx="4125" cy="30450"/>
            </a:xfrm>
            <a:custGeom>
              <a:avLst/>
              <a:gdLst/>
              <a:ahLst/>
              <a:cxnLst/>
              <a:rect l="l" t="t" r="r" b="b"/>
              <a:pathLst>
                <a:path w="165" h="1218" extrusionOk="0">
                  <a:moveTo>
                    <a:pt x="162" y="1"/>
                  </a:moveTo>
                  <a:lnTo>
                    <a:pt x="1" y="94"/>
                  </a:lnTo>
                  <a:lnTo>
                    <a:pt x="3" y="1123"/>
                  </a:lnTo>
                  <a:lnTo>
                    <a:pt x="164" y="12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7365;p55">
              <a:extLst>
                <a:ext uri="{FF2B5EF4-FFF2-40B4-BE49-F238E27FC236}">
                  <a16:creationId xmlns:a16="http://schemas.microsoft.com/office/drawing/2014/main" id="{F4302A5C-6FE0-5A21-4FDE-7450F87FF54E}"/>
                </a:ext>
              </a:extLst>
            </p:cNvPr>
            <p:cNvSpPr/>
            <p:nvPr/>
          </p:nvSpPr>
          <p:spPr>
            <a:xfrm>
              <a:off x="6908625" y="1455250"/>
              <a:ext cx="26425" cy="17600"/>
            </a:xfrm>
            <a:custGeom>
              <a:avLst/>
              <a:gdLst/>
              <a:ahLst/>
              <a:cxnLst/>
              <a:rect l="l" t="t" r="r" b="b"/>
              <a:pathLst>
                <a:path w="1057" h="704" extrusionOk="0">
                  <a:moveTo>
                    <a:pt x="895" y="0"/>
                  </a:moveTo>
                  <a:lnTo>
                    <a:pt x="1" y="516"/>
                  </a:lnTo>
                  <a:lnTo>
                    <a:pt x="1" y="703"/>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7366;p55">
              <a:extLst>
                <a:ext uri="{FF2B5EF4-FFF2-40B4-BE49-F238E27FC236}">
                  <a16:creationId xmlns:a16="http://schemas.microsoft.com/office/drawing/2014/main" id="{1FE92153-39FB-0C10-6090-8992240B66C8}"/>
                </a:ext>
              </a:extLst>
            </p:cNvPr>
            <p:cNvSpPr/>
            <p:nvPr/>
          </p:nvSpPr>
          <p:spPr>
            <a:xfrm>
              <a:off x="6874150" y="1449150"/>
              <a:ext cx="22475" cy="38625"/>
            </a:xfrm>
            <a:custGeom>
              <a:avLst/>
              <a:gdLst/>
              <a:ahLst/>
              <a:cxnLst/>
              <a:rect l="l" t="t" r="r" b="b"/>
              <a:pathLst>
                <a:path w="899" h="1545" extrusionOk="0">
                  <a:moveTo>
                    <a:pt x="895" y="0"/>
                  </a:moveTo>
                  <a:lnTo>
                    <a:pt x="650" y="141"/>
                  </a:lnTo>
                  <a:lnTo>
                    <a:pt x="1" y="517"/>
                  </a:lnTo>
                  <a:lnTo>
                    <a:pt x="2" y="1265"/>
                  </a:lnTo>
                  <a:lnTo>
                    <a:pt x="4" y="1545"/>
                  </a:lnTo>
                  <a:lnTo>
                    <a:pt x="898" y="1029"/>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7367;p55">
              <a:extLst>
                <a:ext uri="{FF2B5EF4-FFF2-40B4-BE49-F238E27FC236}">
                  <a16:creationId xmlns:a16="http://schemas.microsoft.com/office/drawing/2014/main" id="{7EAC7A94-32A9-BF98-F2EC-059E0A02FD35}"/>
                </a:ext>
              </a:extLst>
            </p:cNvPr>
            <p:cNvSpPr/>
            <p:nvPr/>
          </p:nvSpPr>
          <p:spPr>
            <a:xfrm>
              <a:off x="6896525" y="1446800"/>
              <a:ext cx="4125" cy="30425"/>
            </a:xfrm>
            <a:custGeom>
              <a:avLst/>
              <a:gdLst/>
              <a:ahLst/>
              <a:cxnLst/>
              <a:rect l="l" t="t" r="r" b="b"/>
              <a:pathLst>
                <a:path w="165" h="1217" extrusionOk="0">
                  <a:moveTo>
                    <a:pt x="161" y="0"/>
                  </a:moveTo>
                  <a:lnTo>
                    <a:pt x="0" y="93"/>
                  </a:lnTo>
                  <a:lnTo>
                    <a:pt x="3" y="1123"/>
                  </a:lnTo>
                  <a:lnTo>
                    <a:pt x="164" y="1217"/>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7368;p55">
              <a:extLst>
                <a:ext uri="{FF2B5EF4-FFF2-40B4-BE49-F238E27FC236}">
                  <a16:creationId xmlns:a16="http://schemas.microsoft.com/office/drawing/2014/main" id="{9D31CFDB-5DF6-4BBC-1AA5-2E2EAF406EA4}"/>
                </a:ext>
              </a:extLst>
            </p:cNvPr>
            <p:cNvSpPr/>
            <p:nvPr/>
          </p:nvSpPr>
          <p:spPr>
            <a:xfrm>
              <a:off x="6874225" y="1474850"/>
              <a:ext cx="26425" cy="17600"/>
            </a:xfrm>
            <a:custGeom>
              <a:avLst/>
              <a:gdLst/>
              <a:ahLst/>
              <a:cxnLst/>
              <a:rect l="l" t="t" r="r" b="b"/>
              <a:pathLst>
                <a:path w="1057" h="704" extrusionOk="0">
                  <a:moveTo>
                    <a:pt x="895" y="1"/>
                  </a:moveTo>
                  <a:lnTo>
                    <a:pt x="1" y="517"/>
                  </a:lnTo>
                  <a:lnTo>
                    <a:pt x="1" y="704"/>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7369;p55">
              <a:extLst>
                <a:ext uri="{FF2B5EF4-FFF2-40B4-BE49-F238E27FC236}">
                  <a16:creationId xmlns:a16="http://schemas.microsoft.com/office/drawing/2014/main" id="{BD9ED674-316A-9C41-4B06-BDC3F9E8BF5A}"/>
                </a:ext>
              </a:extLst>
            </p:cNvPr>
            <p:cNvSpPr/>
            <p:nvPr/>
          </p:nvSpPr>
          <p:spPr>
            <a:xfrm>
              <a:off x="6942975" y="1458075"/>
              <a:ext cx="22450" cy="38650"/>
            </a:xfrm>
            <a:custGeom>
              <a:avLst/>
              <a:gdLst/>
              <a:ahLst/>
              <a:cxnLst/>
              <a:rect l="l" t="t" r="r" b="b"/>
              <a:pathLst>
                <a:path w="898" h="1546" extrusionOk="0">
                  <a:moveTo>
                    <a:pt x="895" y="0"/>
                  </a:moveTo>
                  <a:lnTo>
                    <a:pt x="650" y="142"/>
                  </a:lnTo>
                  <a:lnTo>
                    <a:pt x="0" y="516"/>
                  </a:lnTo>
                  <a:lnTo>
                    <a:pt x="1" y="1265"/>
                  </a:lnTo>
                  <a:lnTo>
                    <a:pt x="3" y="1546"/>
                  </a:lnTo>
                  <a:lnTo>
                    <a:pt x="898" y="1028"/>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7370;p55">
              <a:extLst>
                <a:ext uri="{FF2B5EF4-FFF2-40B4-BE49-F238E27FC236}">
                  <a16:creationId xmlns:a16="http://schemas.microsoft.com/office/drawing/2014/main" id="{B502FF35-6E0E-7D0A-F08E-22B9AC0324A7}"/>
                </a:ext>
              </a:extLst>
            </p:cNvPr>
            <p:cNvSpPr/>
            <p:nvPr/>
          </p:nvSpPr>
          <p:spPr>
            <a:xfrm>
              <a:off x="6965325" y="1455750"/>
              <a:ext cx="4125" cy="30400"/>
            </a:xfrm>
            <a:custGeom>
              <a:avLst/>
              <a:gdLst/>
              <a:ahLst/>
              <a:cxnLst/>
              <a:rect l="l" t="t" r="r" b="b"/>
              <a:pathLst>
                <a:path w="165" h="1216" extrusionOk="0">
                  <a:moveTo>
                    <a:pt x="162" y="0"/>
                  </a:moveTo>
                  <a:lnTo>
                    <a:pt x="1" y="93"/>
                  </a:lnTo>
                  <a:lnTo>
                    <a:pt x="4" y="1121"/>
                  </a:lnTo>
                  <a:lnTo>
                    <a:pt x="165" y="1216"/>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7371;p55">
              <a:extLst>
                <a:ext uri="{FF2B5EF4-FFF2-40B4-BE49-F238E27FC236}">
                  <a16:creationId xmlns:a16="http://schemas.microsoft.com/office/drawing/2014/main" id="{8772498E-77C8-1F08-37FA-7693C924E633}"/>
                </a:ext>
              </a:extLst>
            </p:cNvPr>
            <p:cNvSpPr/>
            <p:nvPr/>
          </p:nvSpPr>
          <p:spPr>
            <a:xfrm>
              <a:off x="6943025" y="1483775"/>
              <a:ext cx="26425" cy="17650"/>
            </a:xfrm>
            <a:custGeom>
              <a:avLst/>
              <a:gdLst/>
              <a:ahLst/>
              <a:cxnLst/>
              <a:rect l="l" t="t" r="r" b="b"/>
              <a:pathLst>
                <a:path w="1057" h="706" extrusionOk="0">
                  <a:moveTo>
                    <a:pt x="896" y="0"/>
                  </a:moveTo>
                  <a:lnTo>
                    <a:pt x="1" y="518"/>
                  </a:lnTo>
                  <a:lnTo>
                    <a:pt x="1" y="705"/>
                  </a:lnTo>
                  <a:lnTo>
                    <a:pt x="1057" y="95"/>
                  </a:lnTo>
                  <a:lnTo>
                    <a:pt x="89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7372;p55">
              <a:extLst>
                <a:ext uri="{FF2B5EF4-FFF2-40B4-BE49-F238E27FC236}">
                  <a16:creationId xmlns:a16="http://schemas.microsoft.com/office/drawing/2014/main" id="{4894A3B0-E06A-38C6-AAE7-419DB9168CE5}"/>
                </a:ext>
              </a:extLst>
            </p:cNvPr>
            <p:cNvSpPr/>
            <p:nvPr/>
          </p:nvSpPr>
          <p:spPr>
            <a:xfrm>
              <a:off x="6908550" y="1477800"/>
              <a:ext cx="22475" cy="38650"/>
            </a:xfrm>
            <a:custGeom>
              <a:avLst/>
              <a:gdLst/>
              <a:ahLst/>
              <a:cxnLst/>
              <a:rect l="l" t="t" r="r" b="b"/>
              <a:pathLst>
                <a:path w="899" h="1546" extrusionOk="0">
                  <a:moveTo>
                    <a:pt x="896" y="0"/>
                  </a:moveTo>
                  <a:lnTo>
                    <a:pt x="651" y="142"/>
                  </a:lnTo>
                  <a:lnTo>
                    <a:pt x="1" y="516"/>
                  </a:lnTo>
                  <a:lnTo>
                    <a:pt x="2" y="1266"/>
                  </a:lnTo>
                  <a:lnTo>
                    <a:pt x="4" y="1546"/>
                  </a:lnTo>
                  <a:lnTo>
                    <a:pt x="898" y="1030"/>
                  </a:lnTo>
                  <a:lnTo>
                    <a:pt x="8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7373;p55">
              <a:extLst>
                <a:ext uri="{FF2B5EF4-FFF2-40B4-BE49-F238E27FC236}">
                  <a16:creationId xmlns:a16="http://schemas.microsoft.com/office/drawing/2014/main" id="{A9733F34-A5DA-F8C6-091A-D058256BFF45}"/>
                </a:ext>
              </a:extLst>
            </p:cNvPr>
            <p:cNvSpPr/>
            <p:nvPr/>
          </p:nvSpPr>
          <p:spPr>
            <a:xfrm>
              <a:off x="6930925" y="1475475"/>
              <a:ext cx="4125" cy="30400"/>
            </a:xfrm>
            <a:custGeom>
              <a:avLst/>
              <a:gdLst/>
              <a:ahLst/>
              <a:cxnLst/>
              <a:rect l="l" t="t" r="r" b="b"/>
              <a:pathLst>
                <a:path w="165" h="1216" extrusionOk="0">
                  <a:moveTo>
                    <a:pt x="162" y="0"/>
                  </a:moveTo>
                  <a:lnTo>
                    <a:pt x="1" y="93"/>
                  </a:lnTo>
                  <a:lnTo>
                    <a:pt x="3" y="1121"/>
                  </a:lnTo>
                  <a:lnTo>
                    <a:pt x="164" y="1215"/>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7374;p55">
              <a:extLst>
                <a:ext uri="{FF2B5EF4-FFF2-40B4-BE49-F238E27FC236}">
                  <a16:creationId xmlns:a16="http://schemas.microsoft.com/office/drawing/2014/main" id="{F5DDAD68-15AB-7774-7E54-A7C937928C9B}"/>
                </a:ext>
              </a:extLst>
            </p:cNvPr>
            <p:cNvSpPr/>
            <p:nvPr/>
          </p:nvSpPr>
          <p:spPr>
            <a:xfrm>
              <a:off x="6908625" y="1503525"/>
              <a:ext cx="26425" cy="17600"/>
            </a:xfrm>
            <a:custGeom>
              <a:avLst/>
              <a:gdLst/>
              <a:ahLst/>
              <a:cxnLst/>
              <a:rect l="l" t="t" r="r" b="b"/>
              <a:pathLst>
                <a:path w="1057" h="704" extrusionOk="0">
                  <a:moveTo>
                    <a:pt x="895" y="1"/>
                  </a:moveTo>
                  <a:lnTo>
                    <a:pt x="1" y="517"/>
                  </a:lnTo>
                  <a:lnTo>
                    <a:pt x="1" y="704"/>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7375;p55">
              <a:extLst>
                <a:ext uri="{FF2B5EF4-FFF2-40B4-BE49-F238E27FC236}">
                  <a16:creationId xmlns:a16="http://schemas.microsoft.com/office/drawing/2014/main" id="{AD167F81-CD74-E8BE-0AF0-749C0953B4A9}"/>
                </a:ext>
              </a:extLst>
            </p:cNvPr>
            <p:cNvSpPr/>
            <p:nvPr/>
          </p:nvSpPr>
          <p:spPr>
            <a:xfrm>
              <a:off x="6874150" y="1497400"/>
              <a:ext cx="22475" cy="38675"/>
            </a:xfrm>
            <a:custGeom>
              <a:avLst/>
              <a:gdLst/>
              <a:ahLst/>
              <a:cxnLst/>
              <a:rect l="l" t="t" r="r" b="b"/>
              <a:pathLst>
                <a:path w="899" h="1547" extrusionOk="0">
                  <a:moveTo>
                    <a:pt x="895" y="1"/>
                  </a:moveTo>
                  <a:lnTo>
                    <a:pt x="650" y="143"/>
                  </a:lnTo>
                  <a:lnTo>
                    <a:pt x="1" y="518"/>
                  </a:lnTo>
                  <a:lnTo>
                    <a:pt x="2" y="1266"/>
                  </a:lnTo>
                  <a:lnTo>
                    <a:pt x="4" y="1546"/>
                  </a:lnTo>
                  <a:lnTo>
                    <a:pt x="898" y="1030"/>
                  </a:lnTo>
                  <a:lnTo>
                    <a:pt x="8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7376;p55">
              <a:extLst>
                <a:ext uri="{FF2B5EF4-FFF2-40B4-BE49-F238E27FC236}">
                  <a16:creationId xmlns:a16="http://schemas.microsoft.com/office/drawing/2014/main" id="{D967F893-25B8-E743-4DD9-B7E531E31DFA}"/>
                </a:ext>
              </a:extLst>
            </p:cNvPr>
            <p:cNvSpPr/>
            <p:nvPr/>
          </p:nvSpPr>
          <p:spPr>
            <a:xfrm>
              <a:off x="6896525" y="1495075"/>
              <a:ext cx="4125" cy="30450"/>
            </a:xfrm>
            <a:custGeom>
              <a:avLst/>
              <a:gdLst/>
              <a:ahLst/>
              <a:cxnLst/>
              <a:rect l="l" t="t" r="r" b="b"/>
              <a:pathLst>
                <a:path w="165" h="1218" extrusionOk="0">
                  <a:moveTo>
                    <a:pt x="161" y="1"/>
                  </a:moveTo>
                  <a:lnTo>
                    <a:pt x="0" y="94"/>
                  </a:lnTo>
                  <a:lnTo>
                    <a:pt x="3" y="1123"/>
                  </a:lnTo>
                  <a:lnTo>
                    <a:pt x="164" y="1217"/>
                  </a:lnTo>
                  <a:lnTo>
                    <a:pt x="1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7377;p55">
              <a:extLst>
                <a:ext uri="{FF2B5EF4-FFF2-40B4-BE49-F238E27FC236}">
                  <a16:creationId xmlns:a16="http://schemas.microsoft.com/office/drawing/2014/main" id="{2A25C6BE-0479-6552-3545-6377A08F0C80}"/>
                </a:ext>
              </a:extLst>
            </p:cNvPr>
            <p:cNvSpPr/>
            <p:nvPr/>
          </p:nvSpPr>
          <p:spPr>
            <a:xfrm>
              <a:off x="6874225" y="1523150"/>
              <a:ext cx="26425" cy="17600"/>
            </a:xfrm>
            <a:custGeom>
              <a:avLst/>
              <a:gdLst/>
              <a:ahLst/>
              <a:cxnLst/>
              <a:rect l="l" t="t" r="r" b="b"/>
              <a:pathLst>
                <a:path w="1057" h="704" extrusionOk="0">
                  <a:moveTo>
                    <a:pt x="895" y="0"/>
                  </a:moveTo>
                  <a:lnTo>
                    <a:pt x="1" y="516"/>
                  </a:lnTo>
                  <a:lnTo>
                    <a:pt x="1" y="703"/>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7378;p55">
              <a:extLst>
                <a:ext uri="{FF2B5EF4-FFF2-40B4-BE49-F238E27FC236}">
                  <a16:creationId xmlns:a16="http://schemas.microsoft.com/office/drawing/2014/main" id="{A7E14405-2A61-48D0-9BB3-A8FD47740114}"/>
                </a:ext>
              </a:extLst>
            </p:cNvPr>
            <p:cNvSpPr/>
            <p:nvPr/>
          </p:nvSpPr>
          <p:spPr>
            <a:xfrm>
              <a:off x="6715925" y="1088475"/>
              <a:ext cx="242575" cy="142000"/>
            </a:xfrm>
            <a:custGeom>
              <a:avLst/>
              <a:gdLst/>
              <a:ahLst/>
              <a:cxnLst/>
              <a:rect l="l" t="t" r="r" b="b"/>
              <a:pathLst>
                <a:path w="9703" h="5680" extrusionOk="0">
                  <a:moveTo>
                    <a:pt x="6206" y="0"/>
                  </a:moveTo>
                  <a:cubicBezTo>
                    <a:pt x="6148" y="0"/>
                    <a:pt x="6090" y="13"/>
                    <a:pt x="6046" y="38"/>
                  </a:cubicBezTo>
                  <a:lnTo>
                    <a:pt x="90" y="3530"/>
                  </a:lnTo>
                  <a:cubicBezTo>
                    <a:pt x="2" y="3581"/>
                    <a:pt x="0" y="3664"/>
                    <a:pt x="89" y="3716"/>
                  </a:cubicBezTo>
                  <a:lnTo>
                    <a:pt x="3337" y="5642"/>
                  </a:lnTo>
                  <a:cubicBezTo>
                    <a:pt x="3381" y="5667"/>
                    <a:pt x="3439" y="5680"/>
                    <a:pt x="3497" y="5680"/>
                  </a:cubicBezTo>
                  <a:cubicBezTo>
                    <a:pt x="3555" y="5680"/>
                    <a:pt x="3613" y="5667"/>
                    <a:pt x="3657" y="5642"/>
                  </a:cubicBezTo>
                  <a:lnTo>
                    <a:pt x="9613" y="2151"/>
                  </a:lnTo>
                  <a:cubicBezTo>
                    <a:pt x="9701" y="2100"/>
                    <a:pt x="9703" y="2016"/>
                    <a:pt x="9614" y="1966"/>
                  </a:cubicBezTo>
                  <a:lnTo>
                    <a:pt x="6366" y="38"/>
                  </a:lnTo>
                  <a:cubicBezTo>
                    <a:pt x="6322" y="13"/>
                    <a:pt x="6264" y="0"/>
                    <a:pt x="620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7379;p55">
              <a:extLst>
                <a:ext uri="{FF2B5EF4-FFF2-40B4-BE49-F238E27FC236}">
                  <a16:creationId xmlns:a16="http://schemas.microsoft.com/office/drawing/2014/main" id="{229F219B-4EC5-AC93-1851-C738B65B2852}"/>
                </a:ext>
              </a:extLst>
            </p:cNvPr>
            <p:cNvSpPr/>
            <p:nvPr/>
          </p:nvSpPr>
          <p:spPr>
            <a:xfrm>
              <a:off x="6774425" y="1092575"/>
              <a:ext cx="57925" cy="105150"/>
            </a:xfrm>
            <a:custGeom>
              <a:avLst/>
              <a:gdLst/>
              <a:ahLst/>
              <a:cxnLst/>
              <a:rect l="l" t="t" r="r" b="b"/>
              <a:pathLst>
                <a:path w="2317" h="4206" extrusionOk="0">
                  <a:moveTo>
                    <a:pt x="1" y="1"/>
                  </a:moveTo>
                  <a:lnTo>
                    <a:pt x="8" y="2879"/>
                  </a:lnTo>
                  <a:cubicBezTo>
                    <a:pt x="8" y="2879"/>
                    <a:pt x="2306" y="4206"/>
                    <a:pt x="2316" y="4206"/>
                  </a:cubicBezTo>
                  <a:cubicBezTo>
                    <a:pt x="2316" y="4206"/>
                    <a:pt x="2316" y="4206"/>
                    <a:pt x="2316" y="4206"/>
                  </a:cubicBezTo>
                  <a:lnTo>
                    <a:pt x="2313" y="1349"/>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7380;p55">
              <a:extLst>
                <a:ext uri="{FF2B5EF4-FFF2-40B4-BE49-F238E27FC236}">
                  <a16:creationId xmlns:a16="http://schemas.microsoft.com/office/drawing/2014/main" id="{1FEB44FE-1C0C-9062-638F-06CAB11375FB}"/>
                </a:ext>
              </a:extLst>
            </p:cNvPr>
            <p:cNvSpPr/>
            <p:nvPr/>
          </p:nvSpPr>
          <p:spPr>
            <a:xfrm>
              <a:off x="6774425" y="1046650"/>
              <a:ext cx="149525" cy="151075"/>
            </a:xfrm>
            <a:custGeom>
              <a:avLst/>
              <a:gdLst/>
              <a:ahLst/>
              <a:cxnLst/>
              <a:rect l="l" t="t" r="r" b="b"/>
              <a:pathLst>
                <a:path w="5981" h="6043" extrusionOk="0">
                  <a:moveTo>
                    <a:pt x="3666" y="0"/>
                  </a:moveTo>
                  <a:lnTo>
                    <a:pt x="1" y="1838"/>
                  </a:lnTo>
                  <a:lnTo>
                    <a:pt x="2302" y="3195"/>
                  </a:lnTo>
                  <a:lnTo>
                    <a:pt x="2313" y="3189"/>
                  </a:lnTo>
                  <a:lnTo>
                    <a:pt x="2319" y="6043"/>
                  </a:lnTo>
                  <a:lnTo>
                    <a:pt x="5981" y="3897"/>
                  </a:lnTo>
                  <a:lnTo>
                    <a:pt x="5975" y="1276"/>
                  </a:lnTo>
                  <a:lnTo>
                    <a:pt x="3666"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7381;p55">
              <a:extLst>
                <a:ext uri="{FF2B5EF4-FFF2-40B4-BE49-F238E27FC236}">
                  <a16:creationId xmlns:a16="http://schemas.microsoft.com/office/drawing/2014/main" id="{1CFC3E1C-D36E-8202-4429-B0AE9E24C0A7}"/>
                </a:ext>
              </a:extLst>
            </p:cNvPr>
            <p:cNvSpPr/>
            <p:nvPr/>
          </p:nvSpPr>
          <p:spPr>
            <a:xfrm>
              <a:off x="6893775" y="1105675"/>
              <a:ext cx="21450" cy="51750"/>
            </a:xfrm>
            <a:custGeom>
              <a:avLst/>
              <a:gdLst/>
              <a:ahLst/>
              <a:cxnLst/>
              <a:rect l="l" t="t" r="r" b="b"/>
              <a:pathLst>
                <a:path w="858" h="2070" extrusionOk="0">
                  <a:moveTo>
                    <a:pt x="853" y="0"/>
                  </a:moveTo>
                  <a:lnTo>
                    <a:pt x="0" y="492"/>
                  </a:lnTo>
                  <a:lnTo>
                    <a:pt x="5" y="2069"/>
                  </a:lnTo>
                  <a:lnTo>
                    <a:pt x="86" y="2021"/>
                  </a:lnTo>
                  <a:lnTo>
                    <a:pt x="764" y="1630"/>
                  </a:lnTo>
                  <a:lnTo>
                    <a:pt x="857" y="1576"/>
                  </a:lnTo>
                  <a:lnTo>
                    <a:pt x="85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7382;p55">
              <a:extLst>
                <a:ext uri="{FF2B5EF4-FFF2-40B4-BE49-F238E27FC236}">
                  <a16:creationId xmlns:a16="http://schemas.microsoft.com/office/drawing/2014/main" id="{CDC7C5D7-2A32-953D-D4F1-3F19E102B376}"/>
                </a:ext>
              </a:extLst>
            </p:cNvPr>
            <p:cNvSpPr/>
            <p:nvPr/>
          </p:nvSpPr>
          <p:spPr>
            <a:xfrm>
              <a:off x="6892325" y="1117150"/>
              <a:ext cx="1575" cy="40275"/>
            </a:xfrm>
            <a:custGeom>
              <a:avLst/>
              <a:gdLst/>
              <a:ahLst/>
              <a:cxnLst/>
              <a:rect l="l" t="t" r="r" b="b"/>
              <a:pathLst>
                <a:path w="63" h="1611" extrusionOk="0">
                  <a:moveTo>
                    <a:pt x="0" y="1"/>
                  </a:moveTo>
                  <a:lnTo>
                    <a:pt x="5" y="1578"/>
                  </a:lnTo>
                  <a:lnTo>
                    <a:pt x="63" y="1610"/>
                  </a:lnTo>
                  <a:lnTo>
                    <a:pt x="58" y="33"/>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7383;p55">
              <a:extLst>
                <a:ext uri="{FF2B5EF4-FFF2-40B4-BE49-F238E27FC236}">
                  <a16:creationId xmlns:a16="http://schemas.microsoft.com/office/drawing/2014/main" id="{C9DA470C-1469-C1DF-3363-57A560FB3219}"/>
                </a:ext>
              </a:extLst>
            </p:cNvPr>
            <p:cNvSpPr/>
            <p:nvPr/>
          </p:nvSpPr>
          <p:spPr>
            <a:xfrm>
              <a:off x="6911100" y="1109750"/>
              <a:ext cx="1800" cy="36675"/>
            </a:xfrm>
            <a:custGeom>
              <a:avLst/>
              <a:gdLst/>
              <a:ahLst/>
              <a:cxnLst/>
              <a:rect l="l" t="t" r="r" b="b"/>
              <a:pathLst>
                <a:path w="72" h="1467" extrusionOk="0">
                  <a:moveTo>
                    <a:pt x="69" y="1"/>
                  </a:moveTo>
                  <a:lnTo>
                    <a:pt x="0" y="43"/>
                  </a:lnTo>
                  <a:lnTo>
                    <a:pt x="2" y="1429"/>
                  </a:lnTo>
                  <a:lnTo>
                    <a:pt x="71" y="1467"/>
                  </a:lnTo>
                  <a:lnTo>
                    <a:pt x="6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7384;p55">
              <a:extLst>
                <a:ext uri="{FF2B5EF4-FFF2-40B4-BE49-F238E27FC236}">
                  <a16:creationId xmlns:a16="http://schemas.microsoft.com/office/drawing/2014/main" id="{96CBE777-1331-7392-96AE-0F47BB4B0953}"/>
                </a:ext>
              </a:extLst>
            </p:cNvPr>
            <p:cNvSpPr/>
            <p:nvPr/>
          </p:nvSpPr>
          <p:spPr>
            <a:xfrm>
              <a:off x="6895800" y="1110550"/>
              <a:ext cx="15750" cy="44400"/>
            </a:xfrm>
            <a:custGeom>
              <a:avLst/>
              <a:gdLst/>
              <a:ahLst/>
              <a:cxnLst/>
              <a:rect l="l" t="t" r="r" b="b"/>
              <a:pathLst>
                <a:path w="630" h="1776" extrusionOk="0">
                  <a:moveTo>
                    <a:pt x="628" y="1"/>
                  </a:moveTo>
                  <a:lnTo>
                    <a:pt x="0" y="366"/>
                  </a:lnTo>
                  <a:lnTo>
                    <a:pt x="5" y="1776"/>
                  </a:lnTo>
                  <a:lnTo>
                    <a:pt x="630" y="1416"/>
                  </a:lnTo>
                  <a:lnTo>
                    <a:pt x="62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7385;p55">
              <a:extLst>
                <a:ext uri="{FF2B5EF4-FFF2-40B4-BE49-F238E27FC236}">
                  <a16:creationId xmlns:a16="http://schemas.microsoft.com/office/drawing/2014/main" id="{C4F5E755-73AF-A517-AA3F-D5E3C17D1348}"/>
                </a:ext>
              </a:extLst>
            </p:cNvPr>
            <p:cNvSpPr/>
            <p:nvPr/>
          </p:nvSpPr>
          <p:spPr>
            <a:xfrm>
              <a:off x="6773375" y="1026350"/>
              <a:ext cx="101025" cy="100800"/>
            </a:xfrm>
            <a:custGeom>
              <a:avLst/>
              <a:gdLst/>
              <a:ahLst/>
              <a:cxnLst/>
              <a:rect l="l" t="t" r="r" b="b"/>
              <a:pathLst>
                <a:path w="4041" h="4032" extrusionOk="0">
                  <a:moveTo>
                    <a:pt x="1661" y="0"/>
                  </a:moveTo>
                  <a:lnTo>
                    <a:pt x="1" y="2655"/>
                  </a:lnTo>
                  <a:lnTo>
                    <a:pt x="2355" y="4032"/>
                  </a:lnTo>
                  <a:lnTo>
                    <a:pt x="4040" y="1339"/>
                  </a:lnTo>
                  <a:lnTo>
                    <a:pt x="1661"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7386;p55">
              <a:extLst>
                <a:ext uri="{FF2B5EF4-FFF2-40B4-BE49-F238E27FC236}">
                  <a16:creationId xmlns:a16="http://schemas.microsoft.com/office/drawing/2014/main" id="{8E9F127B-CD37-3E78-A72D-8C95FF31FA8D}"/>
                </a:ext>
              </a:extLst>
            </p:cNvPr>
            <p:cNvSpPr/>
            <p:nvPr/>
          </p:nvSpPr>
          <p:spPr>
            <a:xfrm>
              <a:off x="6814875" y="1026350"/>
              <a:ext cx="110925" cy="52900"/>
            </a:xfrm>
            <a:custGeom>
              <a:avLst/>
              <a:gdLst/>
              <a:ahLst/>
              <a:cxnLst/>
              <a:rect l="l" t="t" r="r" b="b"/>
              <a:pathLst>
                <a:path w="4437" h="2116" extrusionOk="0">
                  <a:moveTo>
                    <a:pt x="1" y="0"/>
                  </a:moveTo>
                  <a:lnTo>
                    <a:pt x="2380" y="1339"/>
                  </a:lnTo>
                  <a:lnTo>
                    <a:pt x="4437" y="2116"/>
                  </a:lnTo>
                  <a:lnTo>
                    <a:pt x="2048" y="812"/>
                  </a:lnTo>
                  <a:lnTo>
                    <a:pt x="1"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7387;p55">
              <a:extLst>
                <a:ext uri="{FF2B5EF4-FFF2-40B4-BE49-F238E27FC236}">
                  <a16:creationId xmlns:a16="http://schemas.microsoft.com/office/drawing/2014/main" id="{E139D71C-4275-C17A-5CD9-423D62DE284F}"/>
                </a:ext>
              </a:extLst>
            </p:cNvPr>
            <p:cNvSpPr/>
            <p:nvPr/>
          </p:nvSpPr>
          <p:spPr>
            <a:xfrm>
              <a:off x="6895800" y="1131975"/>
              <a:ext cx="4225" cy="3575"/>
            </a:xfrm>
            <a:custGeom>
              <a:avLst/>
              <a:gdLst/>
              <a:ahLst/>
              <a:cxnLst/>
              <a:rect l="l" t="t" r="r" b="b"/>
              <a:pathLst>
                <a:path w="169" h="143" extrusionOk="0">
                  <a:moveTo>
                    <a:pt x="169" y="1"/>
                  </a:moveTo>
                  <a:lnTo>
                    <a:pt x="0" y="97"/>
                  </a:lnTo>
                  <a:cubicBezTo>
                    <a:pt x="4" y="126"/>
                    <a:pt x="22" y="142"/>
                    <a:pt x="47" y="142"/>
                  </a:cubicBezTo>
                  <a:cubicBezTo>
                    <a:pt x="58" y="142"/>
                    <a:pt x="70" y="139"/>
                    <a:pt x="83" y="133"/>
                  </a:cubicBezTo>
                  <a:cubicBezTo>
                    <a:pt x="131"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7388;p55">
              <a:extLst>
                <a:ext uri="{FF2B5EF4-FFF2-40B4-BE49-F238E27FC236}">
                  <a16:creationId xmlns:a16="http://schemas.microsoft.com/office/drawing/2014/main" id="{9D0B981A-8BB9-DD5F-8578-A8A291B2F590}"/>
                </a:ext>
              </a:extLst>
            </p:cNvPr>
            <p:cNvSpPr/>
            <p:nvPr/>
          </p:nvSpPr>
          <p:spPr>
            <a:xfrm>
              <a:off x="6904175" y="1127125"/>
              <a:ext cx="4225" cy="3600"/>
            </a:xfrm>
            <a:custGeom>
              <a:avLst/>
              <a:gdLst/>
              <a:ahLst/>
              <a:cxnLst/>
              <a:rect l="l" t="t" r="r" b="b"/>
              <a:pathLst>
                <a:path w="169" h="144" extrusionOk="0">
                  <a:moveTo>
                    <a:pt x="169" y="1"/>
                  </a:moveTo>
                  <a:lnTo>
                    <a:pt x="0" y="96"/>
                  </a:lnTo>
                  <a:cubicBezTo>
                    <a:pt x="3" y="126"/>
                    <a:pt x="22" y="143"/>
                    <a:pt x="47" y="143"/>
                  </a:cubicBezTo>
                  <a:cubicBezTo>
                    <a:pt x="58" y="143"/>
                    <a:pt x="71" y="140"/>
                    <a:pt x="85" y="132"/>
                  </a:cubicBezTo>
                  <a:cubicBezTo>
                    <a:pt x="131"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7389;p55">
              <a:extLst>
                <a:ext uri="{FF2B5EF4-FFF2-40B4-BE49-F238E27FC236}">
                  <a16:creationId xmlns:a16="http://schemas.microsoft.com/office/drawing/2014/main" id="{D4A51BBE-D9D4-DC06-7258-16E7F754C661}"/>
                </a:ext>
              </a:extLst>
            </p:cNvPr>
            <p:cNvSpPr/>
            <p:nvPr/>
          </p:nvSpPr>
          <p:spPr>
            <a:xfrm>
              <a:off x="6912550" y="1122275"/>
              <a:ext cx="4225" cy="3600"/>
            </a:xfrm>
            <a:custGeom>
              <a:avLst/>
              <a:gdLst/>
              <a:ahLst/>
              <a:cxnLst/>
              <a:rect l="l" t="t" r="r" b="b"/>
              <a:pathLst>
                <a:path w="169" h="144" extrusionOk="0">
                  <a:moveTo>
                    <a:pt x="169" y="0"/>
                  </a:moveTo>
                  <a:lnTo>
                    <a:pt x="0" y="97"/>
                  </a:lnTo>
                  <a:cubicBezTo>
                    <a:pt x="3" y="127"/>
                    <a:pt x="22" y="143"/>
                    <a:pt x="48" y="143"/>
                  </a:cubicBezTo>
                  <a:cubicBezTo>
                    <a:pt x="59" y="143"/>
                    <a:pt x="71" y="140"/>
                    <a:pt x="85" y="134"/>
                  </a:cubicBezTo>
                  <a:cubicBezTo>
                    <a:pt x="131" y="105"/>
                    <a:pt x="163" y="55"/>
                    <a:pt x="16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7390;p55">
              <a:extLst>
                <a:ext uri="{FF2B5EF4-FFF2-40B4-BE49-F238E27FC236}">
                  <a16:creationId xmlns:a16="http://schemas.microsoft.com/office/drawing/2014/main" id="{B5FFB1E3-7F55-6235-6C87-C31841151AE0}"/>
                </a:ext>
              </a:extLst>
            </p:cNvPr>
            <p:cNvSpPr/>
            <p:nvPr/>
          </p:nvSpPr>
          <p:spPr>
            <a:xfrm>
              <a:off x="6920925" y="1117400"/>
              <a:ext cx="4225" cy="3625"/>
            </a:xfrm>
            <a:custGeom>
              <a:avLst/>
              <a:gdLst/>
              <a:ahLst/>
              <a:cxnLst/>
              <a:rect l="l" t="t" r="r" b="b"/>
              <a:pathLst>
                <a:path w="169" h="145" extrusionOk="0">
                  <a:moveTo>
                    <a:pt x="169" y="1"/>
                  </a:moveTo>
                  <a:lnTo>
                    <a:pt x="0" y="98"/>
                  </a:lnTo>
                  <a:cubicBezTo>
                    <a:pt x="3" y="127"/>
                    <a:pt x="22" y="144"/>
                    <a:pt x="47" y="144"/>
                  </a:cubicBezTo>
                  <a:cubicBezTo>
                    <a:pt x="58" y="144"/>
                    <a:pt x="70" y="141"/>
                    <a:pt x="83" y="134"/>
                  </a:cubicBezTo>
                  <a:cubicBezTo>
                    <a:pt x="131"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7391;p55">
              <a:extLst>
                <a:ext uri="{FF2B5EF4-FFF2-40B4-BE49-F238E27FC236}">
                  <a16:creationId xmlns:a16="http://schemas.microsoft.com/office/drawing/2014/main" id="{A8B85620-5F94-11EA-6878-76AF4105E179}"/>
                </a:ext>
              </a:extLst>
            </p:cNvPr>
            <p:cNvSpPr/>
            <p:nvPr/>
          </p:nvSpPr>
          <p:spPr>
            <a:xfrm>
              <a:off x="6929300" y="1112550"/>
              <a:ext cx="4225" cy="3600"/>
            </a:xfrm>
            <a:custGeom>
              <a:avLst/>
              <a:gdLst/>
              <a:ahLst/>
              <a:cxnLst/>
              <a:rect l="l" t="t" r="r" b="b"/>
              <a:pathLst>
                <a:path w="169" h="144" extrusionOk="0">
                  <a:moveTo>
                    <a:pt x="169" y="1"/>
                  </a:moveTo>
                  <a:lnTo>
                    <a:pt x="0" y="98"/>
                  </a:lnTo>
                  <a:cubicBezTo>
                    <a:pt x="4" y="127"/>
                    <a:pt x="23" y="144"/>
                    <a:pt x="48" y="144"/>
                  </a:cubicBezTo>
                  <a:cubicBezTo>
                    <a:pt x="59" y="144"/>
                    <a:pt x="71" y="141"/>
                    <a:pt x="84" y="134"/>
                  </a:cubicBezTo>
                  <a:cubicBezTo>
                    <a:pt x="132"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7392;p55">
              <a:extLst>
                <a:ext uri="{FF2B5EF4-FFF2-40B4-BE49-F238E27FC236}">
                  <a16:creationId xmlns:a16="http://schemas.microsoft.com/office/drawing/2014/main" id="{761BF09B-62DC-2B00-4DE7-58C07E778BCE}"/>
                </a:ext>
              </a:extLst>
            </p:cNvPr>
            <p:cNvSpPr/>
            <p:nvPr/>
          </p:nvSpPr>
          <p:spPr>
            <a:xfrm>
              <a:off x="6900000" y="1129550"/>
              <a:ext cx="4200" cy="3600"/>
            </a:xfrm>
            <a:custGeom>
              <a:avLst/>
              <a:gdLst/>
              <a:ahLst/>
              <a:cxnLst/>
              <a:rect l="l" t="t" r="r" b="b"/>
              <a:pathLst>
                <a:path w="168" h="144" extrusionOk="0">
                  <a:moveTo>
                    <a:pt x="167" y="1"/>
                  </a:moveTo>
                  <a:lnTo>
                    <a:pt x="1" y="96"/>
                  </a:lnTo>
                  <a:cubicBezTo>
                    <a:pt x="4" y="126"/>
                    <a:pt x="21" y="143"/>
                    <a:pt x="46" y="143"/>
                  </a:cubicBezTo>
                  <a:cubicBezTo>
                    <a:pt x="57" y="143"/>
                    <a:pt x="70" y="140"/>
                    <a:pt x="83" y="133"/>
                  </a:cubicBezTo>
                  <a:cubicBezTo>
                    <a:pt x="131" y="105"/>
                    <a:pt x="162" y="56"/>
                    <a:pt x="16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7393;p55">
              <a:extLst>
                <a:ext uri="{FF2B5EF4-FFF2-40B4-BE49-F238E27FC236}">
                  <a16:creationId xmlns:a16="http://schemas.microsoft.com/office/drawing/2014/main" id="{84B09CBC-FA85-C57F-AA48-30B1D569D2F9}"/>
                </a:ext>
              </a:extLst>
            </p:cNvPr>
            <p:cNvSpPr/>
            <p:nvPr/>
          </p:nvSpPr>
          <p:spPr>
            <a:xfrm>
              <a:off x="6908375" y="1124700"/>
              <a:ext cx="4200" cy="3575"/>
            </a:xfrm>
            <a:custGeom>
              <a:avLst/>
              <a:gdLst/>
              <a:ahLst/>
              <a:cxnLst/>
              <a:rect l="l" t="t" r="r" b="b"/>
              <a:pathLst>
                <a:path w="168" h="143" extrusionOk="0">
                  <a:moveTo>
                    <a:pt x="167" y="0"/>
                  </a:moveTo>
                  <a:lnTo>
                    <a:pt x="1" y="96"/>
                  </a:lnTo>
                  <a:cubicBezTo>
                    <a:pt x="4" y="126"/>
                    <a:pt x="21" y="143"/>
                    <a:pt x="46" y="143"/>
                  </a:cubicBezTo>
                  <a:cubicBezTo>
                    <a:pt x="57" y="143"/>
                    <a:pt x="70" y="140"/>
                    <a:pt x="83" y="132"/>
                  </a:cubicBezTo>
                  <a:cubicBezTo>
                    <a:pt x="131" y="105"/>
                    <a:pt x="162" y="55"/>
                    <a:pt x="16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7394;p55">
              <a:extLst>
                <a:ext uri="{FF2B5EF4-FFF2-40B4-BE49-F238E27FC236}">
                  <a16:creationId xmlns:a16="http://schemas.microsoft.com/office/drawing/2014/main" id="{9A8E5F87-994D-D03C-6464-3DFA8C30AAAF}"/>
                </a:ext>
              </a:extLst>
            </p:cNvPr>
            <p:cNvSpPr/>
            <p:nvPr/>
          </p:nvSpPr>
          <p:spPr>
            <a:xfrm>
              <a:off x="6916750" y="1119850"/>
              <a:ext cx="4225" cy="3600"/>
            </a:xfrm>
            <a:custGeom>
              <a:avLst/>
              <a:gdLst/>
              <a:ahLst/>
              <a:cxnLst/>
              <a:rect l="l" t="t" r="r" b="b"/>
              <a:pathLst>
                <a:path w="169" h="144" extrusionOk="0">
                  <a:moveTo>
                    <a:pt x="169" y="0"/>
                  </a:moveTo>
                  <a:lnTo>
                    <a:pt x="1" y="97"/>
                  </a:lnTo>
                  <a:cubicBezTo>
                    <a:pt x="4" y="127"/>
                    <a:pt x="22" y="143"/>
                    <a:pt x="47" y="143"/>
                  </a:cubicBezTo>
                  <a:cubicBezTo>
                    <a:pt x="58" y="143"/>
                    <a:pt x="71" y="140"/>
                    <a:pt x="83" y="133"/>
                  </a:cubicBezTo>
                  <a:cubicBezTo>
                    <a:pt x="131" y="104"/>
                    <a:pt x="163" y="55"/>
                    <a:pt x="169"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7395;p55">
              <a:extLst>
                <a:ext uri="{FF2B5EF4-FFF2-40B4-BE49-F238E27FC236}">
                  <a16:creationId xmlns:a16="http://schemas.microsoft.com/office/drawing/2014/main" id="{F370189D-E59E-F794-5992-41BFEE44FC05}"/>
                </a:ext>
              </a:extLst>
            </p:cNvPr>
            <p:cNvSpPr/>
            <p:nvPr/>
          </p:nvSpPr>
          <p:spPr>
            <a:xfrm>
              <a:off x="6925125" y="1114975"/>
              <a:ext cx="4200" cy="3600"/>
            </a:xfrm>
            <a:custGeom>
              <a:avLst/>
              <a:gdLst/>
              <a:ahLst/>
              <a:cxnLst/>
              <a:rect l="l" t="t" r="r" b="b"/>
              <a:pathLst>
                <a:path w="168" h="144" extrusionOk="0">
                  <a:moveTo>
                    <a:pt x="167" y="1"/>
                  </a:moveTo>
                  <a:lnTo>
                    <a:pt x="1" y="98"/>
                  </a:lnTo>
                  <a:cubicBezTo>
                    <a:pt x="4" y="127"/>
                    <a:pt x="21" y="144"/>
                    <a:pt x="47" y="144"/>
                  </a:cubicBezTo>
                  <a:cubicBezTo>
                    <a:pt x="58" y="144"/>
                    <a:pt x="70" y="141"/>
                    <a:pt x="83" y="134"/>
                  </a:cubicBezTo>
                  <a:cubicBezTo>
                    <a:pt x="131" y="105"/>
                    <a:pt x="163" y="56"/>
                    <a:pt x="16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7396;p55">
              <a:extLst>
                <a:ext uri="{FF2B5EF4-FFF2-40B4-BE49-F238E27FC236}">
                  <a16:creationId xmlns:a16="http://schemas.microsoft.com/office/drawing/2014/main" id="{DD635B6A-DADC-D092-1743-2DA3B51F0FFC}"/>
                </a:ext>
              </a:extLst>
            </p:cNvPr>
            <p:cNvSpPr/>
            <p:nvPr/>
          </p:nvSpPr>
          <p:spPr>
            <a:xfrm>
              <a:off x="6783375" y="1119400"/>
              <a:ext cx="42550" cy="53500"/>
            </a:xfrm>
            <a:custGeom>
              <a:avLst/>
              <a:gdLst/>
              <a:ahLst/>
              <a:cxnLst/>
              <a:rect l="l" t="t" r="r" b="b"/>
              <a:pathLst>
                <a:path w="1702" h="2140" extrusionOk="0">
                  <a:moveTo>
                    <a:pt x="4" y="1"/>
                  </a:moveTo>
                  <a:lnTo>
                    <a:pt x="1" y="1156"/>
                  </a:lnTo>
                  <a:lnTo>
                    <a:pt x="1699" y="2140"/>
                  </a:lnTo>
                  <a:lnTo>
                    <a:pt x="1699" y="1825"/>
                  </a:lnTo>
                  <a:lnTo>
                    <a:pt x="1702" y="984"/>
                  </a:lnTo>
                  <a:lnTo>
                    <a:pt x="281" y="160"/>
                  </a:lnTo>
                  <a:lnTo>
                    <a:pt x="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7397;p55">
              <a:extLst>
                <a:ext uri="{FF2B5EF4-FFF2-40B4-BE49-F238E27FC236}">
                  <a16:creationId xmlns:a16="http://schemas.microsoft.com/office/drawing/2014/main" id="{17FF445D-5A5D-EE26-800F-B01EFA5FC68D}"/>
                </a:ext>
              </a:extLst>
            </p:cNvPr>
            <p:cNvSpPr/>
            <p:nvPr/>
          </p:nvSpPr>
          <p:spPr>
            <a:xfrm>
              <a:off x="6778875" y="1116800"/>
              <a:ext cx="4650" cy="34175"/>
            </a:xfrm>
            <a:custGeom>
              <a:avLst/>
              <a:gdLst/>
              <a:ahLst/>
              <a:cxnLst/>
              <a:rect l="l" t="t" r="r" b="b"/>
              <a:pathLst>
                <a:path w="186" h="1367" extrusionOk="0">
                  <a:moveTo>
                    <a:pt x="4" y="0"/>
                  </a:moveTo>
                  <a:lnTo>
                    <a:pt x="1" y="1366"/>
                  </a:lnTo>
                  <a:lnTo>
                    <a:pt x="181" y="1260"/>
                  </a:lnTo>
                  <a:lnTo>
                    <a:pt x="185" y="105"/>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7398;p55">
              <a:extLst>
                <a:ext uri="{FF2B5EF4-FFF2-40B4-BE49-F238E27FC236}">
                  <a16:creationId xmlns:a16="http://schemas.microsoft.com/office/drawing/2014/main" id="{D76F27D1-CC56-0567-3721-11257DC08343}"/>
                </a:ext>
              </a:extLst>
            </p:cNvPr>
            <p:cNvSpPr/>
            <p:nvPr/>
          </p:nvSpPr>
          <p:spPr>
            <a:xfrm>
              <a:off x="6778850" y="1148300"/>
              <a:ext cx="47000" cy="29850"/>
            </a:xfrm>
            <a:custGeom>
              <a:avLst/>
              <a:gdLst/>
              <a:ahLst/>
              <a:cxnLst/>
              <a:rect l="l" t="t" r="r" b="b"/>
              <a:pathLst>
                <a:path w="1880" h="1194" extrusionOk="0">
                  <a:moveTo>
                    <a:pt x="182" y="0"/>
                  </a:moveTo>
                  <a:lnTo>
                    <a:pt x="1" y="106"/>
                  </a:lnTo>
                  <a:lnTo>
                    <a:pt x="1880" y="1194"/>
                  </a:lnTo>
                  <a:lnTo>
                    <a:pt x="1880" y="984"/>
                  </a:lnTo>
                  <a:lnTo>
                    <a:pt x="18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7399;p55">
              <a:extLst>
                <a:ext uri="{FF2B5EF4-FFF2-40B4-BE49-F238E27FC236}">
                  <a16:creationId xmlns:a16="http://schemas.microsoft.com/office/drawing/2014/main" id="{0DC19741-0D52-2567-93D7-554BA03BC104}"/>
                </a:ext>
              </a:extLst>
            </p:cNvPr>
            <p:cNvSpPr/>
            <p:nvPr/>
          </p:nvSpPr>
          <p:spPr>
            <a:xfrm>
              <a:off x="6839200" y="1121575"/>
              <a:ext cx="42550" cy="53500"/>
            </a:xfrm>
            <a:custGeom>
              <a:avLst/>
              <a:gdLst/>
              <a:ahLst/>
              <a:cxnLst/>
              <a:rect l="l" t="t" r="r" b="b"/>
              <a:pathLst>
                <a:path w="1702" h="2140" extrusionOk="0">
                  <a:moveTo>
                    <a:pt x="1699" y="1"/>
                  </a:moveTo>
                  <a:lnTo>
                    <a:pt x="1422" y="160"/>
                  </a:lnTo>
                  <a:lnTo>
                    <a:pt x="1" y="984"/>
                  </a:lnTo>
                  <a:lnTo>
                    <a:pt x="4" y="1825"/>
                  </a:lnTo>
                  <a:lnTo>
                    <a:pt x="4" y="2140"/>
                  </a:lnTo>
                  <a:lnTo>
                    <a:pt x="1702" y="1156"/>
                  </a:lnTo>
                  <a:lnTo>
                    <a:pt x="1699"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7400;p55">
              <a:extLst>
                <a:ext uri="{FF2B5EF4-FFF2-40B4-BE49-F238E27FC236}">
                  <a16:creationId xmlns:a16="http://schemas.microsoft.com/office/drawing/2014/main" id="{20BBBDCF-A92D-A5CD-0B06-B59D71838CA1}"/>
                </a:ext>
              </a:extLst>
            </p:cNvPr>
            <p:cNvSpPr/>
            <p:nvPr/>
          </p:nvSpPr>
          <p:spPr>
            <a:xfrm>
              <a:off x="6881625" y="1118975"/>
              <a:ext cx="4675" cy="34125"/>
            </a:xfrm>
            <a:custGeom>
              <a:avLst/>
              <a:gdLst/>
              <a:ahLst/>
              <a:cxnLst/>
              <a:rect l="l" t="t" r="r" b="b"/>
              <a:pathLst>
                <a:path w="187" h="1365" extrusionOk="0">
                  <a:moveTo>
                    <a:pt x="182" y="0"/>
                  </a:moveTo>
                  <a:lnTo>
                    <a:pt x="0" y="105"/>
                  </a:lnTo>
                  <a:lnTo>
                    <a:pt x="5" y="1260"/>
                  </a:lnTo>
                  <a:lnTo>
                    <a:pt x="186" y="1365"/>
                  </a:lnTo>
                  <a:lnTo>
                    <a:pt x="18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7401;p55">
              <a:extLst>
                <a:ext uri="{FF2B5EF4-FFF2-40B4-BE49-F238E27FC236}">
                  <a16:creationId xmlns:a16="http://schemas.microsoft.com/office/drawing/2014/main" id="{556430F9-4B6F-AAB7-FE48-1A367E3C95FC}"/>
                </a:ext>
              </a:extLst>
            </p:cNvPr>
            <p:cNvSpPr/>
            <p:nvPr/>
          </p:nvSpPr>
          <p:spPr>
            <a:xfrm>
              <a:off x="6839275" y="1150475"/>
              <a:ext cx="47025" cy="29850"/>
            </a:xfrm>
            <a:custGeom>
              <a:avLst/>
              <a:gdLst/>
              <a:ahLst/>
              <a:cxnLst/>
              <a:rect l="l" t="t" r="r" b="b"/>
              <a:pathLst>
                <a:path w="1881" h="1194" extrusionOk="0">
                  <a:moveTo>
                    <a:pt x="1699" y="0"/>
                  </a:moveTo>
                  <a:lnTo>
                    <a:pt x="1" y="984"/>
                  </a:lnTo>
                  <a:lnTo>
                    <a:pt x="1" y="1194"/>
                  </a:lnTo>
                  <a:lnTo>
                    <a:pt x="1880" y="106"/>
                  </a:lnTo>
                  <a:lnTo>
                    <a:pt x="169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7402;p55">
              <a:extLst>
                <a:ext uri="{FF2B5EF4-FFF2-40B4-BE49-F238E27FC236}">
                  <a16:creationId xmlns:a16="http://schemas.microsoft.com/office/drawing/2014/main" id="{9E421495-A3FD-FB3A-4350-09E0927B9F7F}"/>
                </a:ext>
              </a:extLst>
            </p:cNvPr>
            <p:cNvSpPr/>
            <p:nvPr/>
          </p:nvSpPr>
          <p:spPr>
            <a:xfrm>
              <a:off x="6868875" y="1080225"/>
              <a:ext cx="19300" cy="30325"/>
            </a:xfrm>
            <a:custGeom>
              <a:avLst/>
              <a:gdLst/>
              <a:ahLst/>
              <a:cxnLst/>
              <a:rect l="l" t="t" r="r" b="b"/>
              <a:pathLst>
                <a:path w="772" h="1213" extrusionOk="0">
                  <a:moveTo>
                    <a:pt x="769" y="0"/>
                  </a:moveTo>
                  <a:lnTo>
                    <a:pt x="586" y="106"/>
                  </a:lnTo>
                  <a:lnTo>
                    <a:pt x="0" y="447"/>
                  </a:lnTo>
                  <a:lnTo>
                    <a:pt x="2" y="1004"/>
                  </a:lnTo>
                  <a:lnTo>
                    <a:pt x="2" y="1212"/>
                  </a:lnTo>
                  <a:lnTo>
                    <a:pt x="772" y="766"/>
                  </a:lnTo>
                  <a:lnTo>
                    <a:pt x="769"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7403;p55">
              <a:extLst>
                <a:ext uri="{FF2B5EF4-FFF2-40B4-BE49-F238E27FC236}">
                  <a16:creationId xmlns:a16="http://schemas.microsoft.com/office/drawing/2014/main" id="{215DFEF7-A90F-5974-7DF9-62E275E3226E}"/>
                </a:ext>
              </a:extLst>
            </p:cNvPr>
            <p:cNvSpPr/>
            <p:nvPr/>
          </p:nvSpPr>
          <p:spPr>
            <a:xfrm>
              <a:off x="6888075" y="1078475"/>
              <a:ext cx="3100" cy="22650"/>
            </a:xfrm>
            <a:custGeom>
              <a:avLst/>
              <a:gdLst/>
              <a:ahLst/>
              <a:cxnLst/>
              <a:rect l="l" t="t" r="r" b="b"/>
              <a:pathLst>
                <a:path w="124" h="906" extrusionOk="0">
                  <a:moveTo>
                    <a:pt x="121" y="1"/>
                  </a:moveTo>
                  <a:lnTo>
                    <a:pt x="1" y="70"/>
                  </a:lnTo>
                  <a:lnTo>
                    <a:pt x="4" y="836"/>
                  </a:lnTo>
                  <a:lnTo>
                    <a:pt x="124" y="905"/>
                  </a:lnTo>
                  <a:lnTo>
                    <a:pt x="12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7404;p55">
              <a:extLst>
                <a:ext uri="{FF2B5EF4-FFF2-40B4-BE49-F238E27FC236}">
                  <a16:creationId xmlns:a16="http://schemas.microsoft.com/office/drawing/2014/main" id="{917E47F6-BCDD-1723-7928-214763498384}"/>
                </a:ext>
              </a:extLst>
            </p:cNvPr>
            <p:cNvSpPr/>
            <p:nvPr/>
          </p:nvSpPr>
          <p:spPr>
            <a:xfrm>
              <a:off x="6868900" y="1099350"/>
              <a:ext cx="22275" cy="14675"/>
            </a:xfrm>
            <a:custGeom>
              <a:avLst/>
              <a:gdLst/>
              <a:ahLst/>
              <a:cxnLst/>
              <a:rect l="l" t="t" r="r" b="b"/>
              <a:pathLst>
                <a:path w="891" h="587" extrusionOk="0">
                  <a:moveTo>
                    <a:pt x="771" y="1"/>
                  </a:moveTo>
                  <a:lnTo>
                    <a:pt x="1" y="447"/>
                  </a:lnTo>
                  <a:lnTo>
                    <a:pt x="1" y="587"/>
                  </a:lnTo>
                  <a:lnTo>
                    <a:pt x="891" y="70"/>
                  </a:lnTo>
                  <a:lnTo>
                    <a:pt x="77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7405;p55">
              <a:extLst>
                <a:ext uri="{FF2B5EF4-FFF2-40B4-BE49-F238E27FC236}">
                  <a16:creationId xmlns:a16="http://schemas.microsoft.com/office/drawing/2014/main" id="{0F237750-E11B-2103-70D5-F877DE380FC5}"/>
                </a:ext>
              </a:extLst>
            </p:cNvPr>
            <p:cNvSpPr/>
            <p:nvPr/>
          </p:nvSpPr>
          <p:spPr>
            <a:xfrm>
              <a:off x="6880000" y="1097300"/>
              <a:ext cx="53525" cy="37100"/>
            </a:xfrm>
            <a:custGeom>
              <a:avLst/>
              <a:gdLst/>
              <a:ahLst/>
              <a:cxnLst/>
              <a:rect l="l" t="t" r="r" b="b"/>
              <a:pathLst>
                <a:path w="2141" h="1484" extrusionOk="0">
                  <a:moveTo>
                    <a:pt x="1505" y="0"/>
                  </a:moveTo>
                  <a:lnTo>
                    <a:pt x="0" y="870"/>
                  </a:lnTo>
                  <a:lnTo>
                    <a:pt x="632" y="1484"/>
                  </a:lnTo>
                  <a:lnTo>
                    <a:pt x="2141" y="611"/>
                  </a:lnTo>
                  <a:lnTo>
                    <a:pt x="1505"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7406;p55">
              <a:extLst>
                <a:ext uri="{FF2B5EF4-FFF2-40B4-BE49-F238E27FC236}">
                  <a16:creationId xmlns:a16="http://schemas.microsoft.com/office/drawing/2014/main" id="{62931422-FBFE-CBB9-0DCF-AC5C51D49E01}"/>
                </a:ext>
              </a:extLst>
            </p:cNvPr>
            <p:cNvSpPr/>
            <p:nvPr/>
          </p:nvSpPr>
          <p:spPr>
            <a:xfrm>
              <a:off x="6884200" y="1114375"/>
              <a:ext cx="19825" cy="17625"/>
            </a:xfrm>
            <a:custGeom>
              <a:avLst/>
              <a:gdLst/>
              <a:ahLst/>
              <a:cxnLst/>
              <a:rect l="l" t="t" r="r" b="b"/>
              <a:pathLst>
                <a:path w="793" h="705" extrusionOk="0">
                  <a:moveTo>
                    <a:pt x="157" y="0"/>
                  </a:moveTo>
                  <a:lnTo>
                    <a:pt x="0" y="91"/>
                  </a:lnTo>
                  <a:lnTo>
                    <a:pt x="633" y="705"/>
                  </a:lnTo>
                  <a:lnTo>
                    <a:pt x="792" y="616"/>
                  </a:lnTo>
                  <a:lnTo>
                    <a:pt x="15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7407;p55">
              <a:extLst>
                <a:ext uri="{FF2B5EF4-FFF2-40B4-BE49-F238E27FC236}">
                  <a16:creationId xmlns:a16="http://schemas.microsoft.com/office/drawing/2014/main" id="{9CC7E784-DED1-CC0D-321B-22069653B66E}"/>
                </a:ext>
              </a:extLst>
            </p:cNvPr>
            <p:cNvSpPr/>
            <p:nvPr/>
          </p:nvSpPr>
          <p:spPr>
            <a:xfrm>
              <a:off x="6884200" y="1114150"/>
              <a:ext cx="20000" cy="17850"/>
            </a:xfrm>
            <a:custGeom>
              <a:avLst/>
              <a:gdLst/>
              <a:ahLst/>
              <a:cxnLst/>
              <a:rect l="l" t="t" r="r" b="b"/>
              <a:pathLst>
                <a:path w="800" h="714" extrusionOk="0">
                  <a:moveTo>
                    <a:pt x="166" y="0"/>
                  </a:moveTo>
                  <a:lnTo>
                    <a:pt x="0" y="100"/>
                  </a:lnTo>
                  <a:lnTo>
                    <a:pt x="633" y="714"/>
                  </a:lnTo>
                  <a:lnTo>
                    <a:pt x="799" y="615"/>
                  </a:lnTo>
                  <a:lnTo>
                    <a:pt x="16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7408;p55">
              <a:extLst>
                <a:ext uri="{FF2B5EF4-FFF2-40B4-BE49-F238E27FC236}">
                  <a16:creationId xmlns:a16="http://schemas.microsoft.com/office/drawing/2014/main" id="{4655CDD3-62B2-6219-169B-0A1D44F0629D}"/>
                </a:ext>
              </a:extLst>
            </p:cNvPr>
            <p:cNvSpPr/>
            <p:nvPr/>
          </p:nvSpPr>
          <p:spPr>
            <a:xfrm>
              <a:off x="6892575" y="1109350"/>
              <a:ext cx="20000" cy="17800"/>
            </a:xfrm>
            <a:custGeom>
              <a:avLst/>
              <a:gdLst/>
              <a:ahLst/>
              <a:cxnLst/>
              <a:rect l="l" t="t" r="r" b="b"/>
              <a:pathLst>
                <a:path w="800" h="712" extrusionOk="0">
                  <a:moveTo>
                    <a:pt x="167" y="1"/>
                  </a:moveTo>
                  <a:lnTo>
                    <a:pt x="0" y="97"/>
                  </a:lnTo>
                  <a:lnTo>
                    <a:pt x="633" y="712"/>
                  </a:lnTo>
                  <a:lnTo>
                    <a:pt x="799" y="614"/>
                  </a:lnTo>
                  <a:lnTo>
                    <a:pt x="16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7409;p55">
              <a:extLst>
                <a:ext uri="{FF2B5EF4-FFF2-40B4-BE49-F238E27FC236}">
                  <a16:creationId xmlns:a16="http://schemas.microsoft.com/office/drawing/2014/main" id="{68090647-E276-1FA1-E84F-6C33F73EADF3}"/>
                </a:ext>
              </a:extLst>
            </p:cNvPr>
            <p:cNvSpPr/>
            <p:nvPr/>
          </p:nvSpPr>
          <p:spPr>
            <a:xfrm>
              <a:off x="6900950" y="1104425"/>
              <a:ext cx="20000" cy="17875"/>
            </a:xfrm>
            <a:custGeom>
              <a:avLst/>
              <a:gdLst/>
              <a:ahLst/>
              <a:cxnLst/>
              <a:rect l="l" t="t" r="r" b="b"/>
              <a:pathLst>
                <a:path w="800" h="715" extrusionOk="0">
                  <a:moveTo>
                    <a:pt x="166" y="1"/>
                  </a:moveTo>
                  <a:lnTo>
                    <a:pt x="0" y="99"/>
                  </a:lnTo>
                  <a:lnTo>
                    <a:pt x="633" y="714"/>
                  </a:lnTo>
                  <a:lnTo>
                    <a:pt x="799" y="617"/>
                  </a:lnTo>
                  <a:lnTo>
                    <a:pt x="16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7410;p55">
              <a:extLst>
                <a:ext uri="{FF2B5EF4-FFF2-40B4-BE49-F238E27FC236}">
                  <a16:creationId xmlns:a16="http://schemas.microsoft.com/office/drawing/2014/main" id="{C897F8F3-77B4-EAD7-3A1C-CF8DCF080C34}"/>
                </a:ext>
              </a:extLst>
            </p:cNvPr>
            <p:cNvSpPr/>
            <p:nvPr/>
          </p:nvSpPr>
          <p:spPr>
            <a:xfrm>
              <a:off x="6909325" y="1099650"/>
              <a:ext cx="20000" cy="17775"/>
            </a:xfrm>
            <a:custGeom>
              <a:avLst/>
              <a:gdLst/>
              <a:ahLst/>
              <a:cxnLst/>
              <a:rect l="l" t="t" r="r" b="b"/>
              <a:pathLst>
                <a:path w="800" h="711" extrusionOk="0">
                  <a:moveTo>
                    <a:pt x="167" y="0"/>
                  </a:moveTo>
                  <a:lnTo>
                    <a:pt x="0" y="98"/>
                  </a:lnTo>
                  <a:lnTo>
                    <a:pt x="633" y="711"/>
                  </a:lnTo>
                  <a:lnTo>
                    <a:pt x="799" y="614"/>
                  </a:lnTo>
                  <a:lnTo>
                    <a:pt x="16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7411;p55">
              <a:extLst>
                <a:ext uri="{FF2B5EF4-FFF2-40B4-BE49-F238E27FC236}">
                  <a16:creationId xmlns:a16="http://schemas.microsoft.com/office/drawing/2014/main" id="{1FDDAC16-9FF7-1086-E033-C2F577699300}"/>
                </a:ext>
              </a:extLst>
            </p:cNvPr>
            <p:cNvSpPr/>
            <p:nvPr/>
          </p:nvSpPr>
          <p:spPr>
            <a:xfrm>
              <a:off x="6748875" y="1161900"/>
              <a:ext cx="10500" cy="32675"/>
            </a:xfrm>
            <a:custGeom>
              <a:avLst/>
              <a:gdLst/>
              <a:ahLst/>
              <a:cxnLst/>
              <a:rect l="l" t="t" r="r" b="b"/>
              <a:pathLst>
                <a:path w="420" h="1307" extrusionOk="0">
                  <a:moveTo>
                    <a:pt x="0" y="0"/>
                  </a:moveTo>
                  <a:lnTo>
                    <a:pt x="0" y="1185"/>
                  </a:lnTo>
                  <a:cubicBezTo>
                    <a:pt x="0" y="1217"/>
                    <a:pt x="22" y="1247"/>
                    <a:pt x="63" y="1270"/>
                  </a:cubicBezTo>
                  <a:cubicBezTo>
                    <a:pt x="104" y="1295"/>
                    <a:pt x="157" y="1307"/>
                    <a:pt x="210" y="1307"/>
                  </a:cubicBezTo>
                  <a:cubicBezTo>
                    <a:pt x="264" y="1307"/>
                    <a:pt x="318" y="1295"/>
                    <a:pt x="358" y="1270"/>
                  </a:cubicBezTo>
                  <a:cubicBezTo>
                    <a:pt x="399" y="1247"/>
                    <a:pt x="419" y="1217"/>
                    <a:pt x="419" y="1186"/>
                  </a:cubicBezTo>
                  <a:lnTo>
                    <a:pt x="419" y="2"/>
                  </a:lnTo>
                  <a:cubicBezTo>
                    <a:pt x="419" y="32"/>
                    <a:pt x="399" y="62"/>
                    <a:pt x="358" y="86"/>
                  </a:cubicBezTo>
                  <a:cubicBezTo>
                    <a:pt x="318" y="110"/>
                    <a:pt x="265" y="122"/>
                    <a:pt x="211" y="122"/>
                  </a:cubicBezTo>
                  <a:cubicBezTo>
                    <a:pt x="158" y="122"/>
                    <a:pt x="104" y="110"/>
                    <a:pt x="63" y="86"/>
                  </a:cubicBezTo>
                  <a:cubicBezTo>
                    <a:pt x="22" y="62"/>
                    <a:pt x="0" y="32"/>
                    <a:pt x="0"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7412;p55">
              <a:extLst>
                <a:ext uri="{FF2B5EF4-FFF2-40B4-BE49-F238E27FC236}">
                  <a16:creationId xmlns:a16="http://schemas.microsoft.com/office/drawing/2014/main" id="{D3131B3C-83F5-B1AB-7147-04A1772BFF2C}"/>
                </a:ext>
              </a:extLst>
            </p:cNvPr>
            <p:cNvSpPr/>
            <p:nvPr/>
          </p:nvSpPr>
          <p:spPr>
            <a:xfrm>
              <a:off x="6748375" y="1158875"/>
              <a:ext cx="11550" cy="6075"/>
            </a:xfrm>
            <a:custGeom>
              <a:avLst/>
              <a:gdLst/>
              <a:ahLst/>
              <a:cxnLst/>
              <a:rect l="l" t="t" r="r" b="b"/>
              <a:pathLst>
                <a:path w="462" h="243" extrusionOk="0">
                  <a:moveTo>
                    <a:pt x="231" y="0"/>
                  </a:moveTo>
                  <a:cubicBezTo>
                    <a:pt x="177" y="0"/>
                    <a:pt x="124" y="12"/>
                    <a:pt x="83" y="36"/>
                  </a:cubicBezTo>
                  <a:cubicBezTo>
                    <a:pt x="0" y="82"/>
                    <a:pt x="1" y="160"/>
                    <a:pt x="84" y="207"/>
                  </a:cubicBezTo>
                  <a:cubicBezTo>
                    <a:pt x="125" y="231"/>
                    <a:pt x="178" y="243"/>
                    <a:pt x="232" y="243"/>
                  </a:cubicBezTo>
                  <a:cubicBezTo>
                    <a:pt x="286" y="243"/>
                    <a:pt x="339" y="231"/>
                    <a:pt x="380" y="207"/>
                  </a:cubicBezTo>
                  <a:cubicBezTo>
                    <a:pt x="461" y="160"/>
                    <a:pt x="461" y="83"/>
                    <a:pt x="378" y="36"/>
                  </a:cubicBezTo>
                  <a:cubicBezTo>
                    <a:pt x="337" y="12"/>
                    <a:pt x="284" y="0"/>
                    <a:pt x="23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7413;p55">
              <a:extLst>
                <a:ext uri="{FF2B5EF4-FFF2-40B4-BE49-F238E27FC236}">
                  <a16:creationId xmlns:a16="http://schemas.microsoft.com/office/drawing/2014/main" id="{87AF3FC2-E402-15E4-FB0A-A8DA6D8C61BB}"/>
                </a:ext>
              </a:extLst>
            </p:cNvPr>
            <p:cNvSpPr/>
            <p:nvPr/>
          </p:nvSpPr>
          <p:spPr>
            <a:xfrm>
              <a:off x="6714100" y="1088525"/>
              <a:ext cx="81475" cy="77875"/>
            </a:xfrm>
            <a:custGeom>
              <a:avLst/>
              <a:gdLst/>
              <a:ahLst/>
              <a:cxnLst/>
              <a:rect l="l" t="t" r="r" b="b"/>
              <a:pathLst>
                <a:path w="3259" h="3115" extrusionOk="0">
                  <a:moveTo>
                    <a:pt x="1307" y="0"/>
                  </a:moveTo>
                  <a:cubicBezTo>
                    <a:pt x="1253" y="0"/>
                    <a:pt x="1199" y="7"/>
                    <a:pt x="1145" y="22"/>
                  </a:cubicBezTo>
                  <a:cubicBezTo>
                    <a:pt x="875" y="94"/>
                    <a:pt x="688" y="340"/>
                    <a:pt x="689" y="619"/>
                  </a:cubicBezTo>
                  <a:lnTo>
                    <a:pt x="689" y="625"/>
                  </a:lnTo>
                  <a:cubicBezTo>
                    <a:pt x="365" y="667"/>
                    <a:pt x="178" y="1017"/>
                    <a:pt x="326" y="1310"/>
                  </a:cubicBezTo>
                  <a:cubicBezTo>
                    <a:pt x="125" y="1417"/>
                    <a:pt x="1" y="1626"/>
                    <a:pt x="1" y="1853"/>
                  </a:cubicBezTo>
                  <a:cubicBezTo>
                    <a:pt x="1" y="2075"/>
                    <a:pt x="120" y="2281"/>
                    <a:pt x="314" y="2390"/>
                  </a:cubicBezTo>
                  <a:cubicBezTo>
                    <a:pt x="339" y="2637"/>
                    <a:pt x="548" y="2814"/>
                    <a:pt x="784" y="2814"/>
                  </a:cubicBezTo>
                  <a:cubicBezTo>
                    <a:pt x="821" y="2814"/>
                    <a:pt x="859" y="2810"/>
                    <a:pt x="897" y="2800"/>
                  </a:cubicBezTo>
                  <a:cubicBezTo>
                    <a:pt x="904" y="2806"/>
                    <a:pt x="913" y="2810"/>
                    <a:pt x="921" y="2816"/>
                  </a:cubicBezTo>
                  <a:cubicBezTo>
                    <a:pt x="1132" y="3017"/>
                    <a:pt x="1399" y="3114"/>
                    <a:pt x="1664" y="3114"/>
                  </a:cubicBezTo>
                  <a:cubicBezTo>
                    <a:pt x="2005" y="3114"/>
                    <a:pt x="2344" y="2954"/>
                    <a:pt x="2556" y="2647"/>
                  </a:cubicBezTo>
                  <a:cubicBezTo>
                    <a:pt x="2820" y="2589"/>
                    <a:pt x="2981" y="2320"/>
                    <a:pt x="2908" y="2059"/>
                  </a:cubicBezTo>
                  <a:cubicBezTo>
                    <a:pt x="3143" y="1900"/>
                    <a:pt x="3259" y="1616"/>
                    <a:pt x="3202" y="1337"/>
                  </a:cubicBezTo>
                  <a:cubicBezTo>
                    <a:pt x="3146" y="1059"/>
                    <a:pt x="2928" y="841"/>
                    <a:pt x="2650" y="786"/>
                  </a:cubicBezTo>
                  <a:cubicBezTo>
                    <a:pt x="2733" y="569"/>
                    <a:pt x="2647" y="322"/>
                    <a:pt x="2447" y="205"/>
                  </a:cubicBezTo>
                  <a:cubicBezTo>
                    <a:pt x="2371" y="160"/>
                    <a:pt x="2287" y="138"/>
                    <a:pt x="2203" y="138"/>
                  </a:cubicBezTo>
                  <a:cubicBezTo>
                    <a:pt x="2067" y="138"/>
                    <a:pt x="1932" y="197"/>
                    <a:pt x="1839" y="308"/>
                  </a:cubicBezTo>
                  <a:cubicBezTo>
                    <a:pt x="1727" y="114"/>
                    <a:pt x="1522" y="0"/>
                    <a:pt x="130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7414;p55">
              <a:extLst>
                <a:ext uri="{FF2B5EF4-FFF2-40B4-BE49-F238E27FC236}">
                  <a16:creationId xmlns:a16="http://schemas.microsoft.com/office/drawing/2014/main" id="{79571FB3-7EF3-0EDC-A169-851D72D3EC69}"/>
                </a:ext>
              </a:extLst>
            </p:cNvPr>
            <p:cNvSpPr/>
            <p:nvPr/>
          </p:nvSpPr>
          <p:spPr>
            <a:xfrm>
              <a:off x="6801150" y="1181825"/>
              <a:ext cx="10500" cy="32675"/>
            </a:xfrm>
            <a:custGeom>
              <a:avLst/>
              <a:gdLst/>
              <a:ahLst/>
              <a:cxnLst/>
              <a:rect l="l" t="t" r="r" b="b"/>
              <a:pathLst>
                <a:path w="420" h="1307" extrusionOk="0">
                  <a:moveTo>
                    <a:pt x="0" y="1"/>
                  </a:moveTo>
                  <a:lnTo>
                    <a:pt x="0" y="1185"/>
                  </a:lnTo>
                  <a:cubicBezTo>
                    <a:pt x="0" y="1217"/>
                    <a:pt x="22" y="1248"/>
                    <a:pt x="63" y="1271"/>
                  </a:cubicBezTo>
                  <a:cubicBezTo>
                    <a:pt x="104" y="1295"/>
                    <a:pt x="158" y="1307"/>
                    <a:pt x="211" y="1307"/>
                  </a:cubicBezTo>
                  <a:cubicBezTo>
                    <a:pt x="265" y="1307"/>
                    <a:pt x="318" y="1295"/>
                    <a:pt x="358" y="1271"/>
                  </a:cubicBezTo>
                  <a:cubicBezTo>
                    <a:pt x="399" y="1248"/>
                    <a:pt x="419" y="1217"/>
                    <a:pt x="419" y="1185"/>
                  </a:cubicBezTo>
                  <a:lnTo>
                    <a:pt x="419" y="1"/>
                  </a:lnTo>
                  <a:cubicBezTo>
                    <a:pt x="419" y="33"/>
                    <a:pt x="399" y="63"/>
                    <a:pt x="358" y="86"/>
                  </a:cubicBezTo>
                  <a:cubicBezTo>
                    <a:pt x="318" y="110"/>
                    <a:pt x="265" y="122"/>
                    <a:pt x="211" y="122"/>
                  </a:cubicBezTo>
                  <a:cubicBezTo>
                    <a:pt x="158" y="122"/>
                    <a:pt x="104" y="110"/>
                    <a:pt x="63" y="86"/>
                  </a:cubicBezTo>
                  <a:cubicBezTo>
                    <a:pt x="22" y="63"/>
                    <a:pt x="0" y="31"/>
                    <a:pt x="0"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7415;p55">
              <a:extLst>
                <a:ext uri="{FF2B5EF4-FFF2-40B4-BE49-F238E27FC236}">
                  <a16:creationId xmlns:a16="http://schemas.microsoft.com/office/drawing/2014/main" id="{DE95D765-77C9-2BDE-1C44-8F6A484F1DAA}"/>
                </a:ext>
              </a:extLst>
            </p:cNvPr>
            <p:cNvSpPr/>
            <p:nvPr/>
          </p:nvSpPr>
          <p:spPr>
            <a:xfrm>
              <a:off x="6800650" y="1178800"/>
              <a:ext cx="11500" cy="6100"/>
            </a:xfrm>
            <a:custGeom>
              <a:avLst/>
              <a:gdLst/>
              <a:ahLst/>
              <a:cxnLst/>
              <a:rect l="l" t="t" r="r" b="b"/>
              <a:pathLst>
                <a:path w="460" h="244" extrusionOk="0">
                  <a:moveTo>
                    <a:pt x="229" y="0"/>
                  </a:moveTo>
                  <a:cubicBezTo>
                    <a:pt x="175" y="0"/>
                    <a:pt x="122" y="12"/>
                    <a:pt x="81" y="36"/>
                  </a:cubicBezTo>
                  <a:cubicBezTo>
                    <a:pt x="0" y="83"/>
                    <a:pt x="0" y="161"/>
                    <a:pt x="83" y="207"/>
                  </a:cubicBezTo>
                  <a:cubicBezTo>
                    <a:pt x="124" y="231"/>
                    <a:pt x="178" y="243"/>
                    <a:pt x="231" y="243"/>
                  </a:cubicBezTo>
                  <a:cubicBezTo>
                    <a:pt x="285" y="243"/>
                    <a:pt x="338" y="231"/>
                    <a:pt x="378" y="207"/>
                  </a:cubicBezTo>
                  <a:cubicBezTo>
                    <a:pt x="460" y="161"/>
                    <a:pt x="460" y="83"/>
                    <a:pt x="377" y="36"/>
                  </a:cubicBezTo>
                  <a:cubicBezTo>
                    <a:pt x="336" y="12"/>
                    <a:pt x="282" y="0"/>
                    <a:pt x="22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7416;p55">
              <a:extLst>
                <a:ext uri="{FF2B5EF4-FFF2-40B4-BE49-F238E27FC236}">
                  <a16:creationId xmlns:a16="http://schemas.microsoft.com/office/drawing/2014/main" id="{F25950B7-436C-1736-035C-969B60C14E00}"/>
                </a:ext>
              </a:extLst>
            </p:cNvPr>
            <p:cNvSpPr/>
            <p:nvPr/>
          </p:nvSpPr>
          <p:spPr>
            <a:xfrm>
              <a:off x="6766375" y="1108425"/>
              <a:ext cx="81500" cy="77875"/>
            </a:xfrm>
            <a:custGeom>
              <a:avLst/>
              <a:gdLst/>
              <a:ahLst/>
              <a:cxnLst/>
              <a:rect l="l" t="t" r="r" b="b"/>
              <a:pathLst>
                <a:path w="3260" h="3115" extrusionOk="0">
                  <a:moveTo>
                    <a:pt x="1304" y="1"/>
                  </a:moveTo>
                  <a:cubicBezTo>
                    <a:pt x="1251" y="1"/>
                    <a:pt x="1197" y="8"/>
                    <a:pt x="1143" y="22"/>
                  </a:cubicBezTo>
                  <a:cubicBezTo>
                    <a:pt x="874" y="96"/>
                    <a:pt x="688" y="341"/>
                    <a:pt x="689" y="621"/>
                  </a:cubicBezTo>
                  <a:lnTo>
                    <a:pt x="689" y="627"/>
                  </a:lnTo>
                  <a:cubicBezTo>
                    <a:pt x="365" y="669"/>
                    <a:pt x="178" y="1018"/>
                    <a:pt x="326" y="1311"/>
                  </a:cubicBezTo>
                  <a:cubicBezTo>
                    <a:pt x="125" y="1418"/>
                    <a:pt x="1" y="1627"/>
                    <a:pt x="1" y="1855"/>
                  </a:cubicBezTo>
                  <a:cubicBezTo>
                    <a:pt x="1" y="2077"/>
                    <a:pt x="120" y="2281"/>
                    <a:pt x="312" y="2391"/>
                  </a:cubicBezTo>
                  <a:cubicBezTo>
                    <a:pt x="339" y="2638"/>
                    <a:pt x="547" y="2816"/>
                    <a:pt x="783" y="2816"/>
                  </a:cubicBezTo>
                  <a:cubicBezTo>
                    <a:pt x="821" y="2816"/>
                    <a:pt x="859" y="2811"/>
                    <a:pt x="897" y="2802"/>
                  </a:cubicBezTo>
                  <a:lnTo>
                    <a:pt x="920" y="2816"/>
                  </a:lnTo>
                  <a:cubicBezTo>
                    <a:pt x="1131" y="3017"/>
                    <a:pt x="1399" y="3115"/>
                    <a:pt x="1665" y="3115"/>
                  </a:cubicBezTo>
                  <a:cubicBezTo>
                    <a:pt x="2006" y="3115"/>
                    <a:pt x="2344" y="2955"/>
                    <a:pt x="2556" y="2648"/>
                  </a:cubicBezTo>
                  <a:cubicBezTo>
                    <a:pt x="2820" y="2589"/>
                    <a:pt x="2981" y="2320"/>
                    <a:pt x="2907" y="2061"/>
                  </a:cubicBezTo>
                  <a:cubicBezTo>
                    <a:pt x="3142" y="1901"/>
                    <a:pt x="3259" y="1617"/>
                    <a:pt x="3202" y="1339"/>
                  </a:cubicBezTo>
                  <a:cubicBezTo>
                    <a:pt x="3146" y="1060"/>
                    <a:pt x="2928" y="843"/>
                    <a:pt x="2650" y="788"/>
                  </a:cubicBezTo>
                  <a:cubicBezTo>
                    <a:pt x="2733" y="569"/>
                    <a:pt x="2647" y="324"/>
                    <a:pt x="2446" y="205"/>
                  </a:cubicBezTo>
                  <a:cubicBezTo>
                    <a:pt x="2370" y="160"/>
                    <a:pt x="2287" y="138"/>
                    <a:pt x="2204" y="138"/>
                  </a:cubicBezTo>
                  <a:cubicBezTo>
                    <a:pt x="2067" y="138"/>
                    <a:pt x="1932" y="197"/>
                    <a:pt x="1838" y="308"/>
                  </a:cubicBezTo>
                  <a:cubicBezTo>
                    <a:pt x="1726" y="115"/>
                    <a:pt x="1520" y="1"/>
                    <a:pt x="1304"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7417;p55">
              <a:extLst>
                <a:ext uri="{FF2B5EF4-FFF2-40B4-BE49-F238E27FC236}">
                  <a16:creationId xmlns:a16="http://schemas.microsoft.com/office/drawing/2014/main" id="{B12D5260-9516-A413-861B-FB71FD41AC78}"/>
                </a:ext>
              </a:extLst>
            </p:cNvPr>
            <p:cNvSpPr/>
            <p:nvPr/>
          </p:nvSpPr>
          <p:spPr>
            <a:xfrm>
              <a:off x="6589325" y="904625"/>
              <a:ext cx="145650" cy="458275"/>
            </a:xfrm>
            <a:custGeom>
              <a:avLst/>
              <a:gdLst/>
              <a:ahLst/>
              <a:cxnLst/>
              <a:rect l="l" t="t" r="r" b="b"/>
              <a:pathLst>
                <a:path w="5826" h="18331" extrusionOk="0">
                  <a:moveTo>
                    <a:pt x="1" y="0"/>
                  </a:moveTo>
                  <a:lnTo>
                    <a:pt x="53" y="15039"/>
                  </a:lnTo>
                  <a:lnTo>
                    <a:pt x="5825" y="18330"/>
                  </a:lnTo>
                  <a:lnTo>
                    <a:pt x="5772" y="3293"/>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7418;p55">
              <a:extLst>
                <a:ext uri="{FF2B5EF4-FFF2-40B4-BE49-F238E27FC236}">
                  <a16:creationId xmlns:a16="http://schemas.microsoft.com/office/drawing/2014/main" id="{9FF5D503-3975-BC96-A85B-14A229C4E3AB}"/>
                </a:ext>
              </a:extLst>
            </p:cNvPr>
            <p:cNvSpPr/>
            <p:nvPr/>
          </p:nvSpPr>
          <p:spPr>
            <a:xfrm>
              <a:off x="6448925" y="904625"/>
              <a:ext cx="140425" cy="455525"/>
            </a:xfrm>
            <a:custGeom>
              <a:avLst/>
              <a:gdLst/>
              <a:ahLst/>
              <a:cxnLst/>
              <a:rect l="l" t="t" r="r" b="b"/>
              <a:pathLst>
                <a:path w="5617" h="18221" extrusionOk="0">
                  <a:moveTo>
                    <a:pt x="5617" y="0"/>
                  </a:moveTo>
                  <a:lnTo>
                    <a:pt x="0" y="3183"/>
                  </a:lnTo>
                  <a:lnTo>
                    <a:pt x="54" y="18220"/>
                  </a:lnTo>
                  <a:lnTo>
                    <a:pt x="5563" y="15039"/>
                  </a:lnTo>
                  <a:lnTo>
                    <a:pt x="561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7419;p55">
              <a:extLst>
                <a:ext uri="{FF2B5EF4-FFF2-40B4-BE49-F238E27FC236}">
                  <a16:creationId xmlns:a16="http://schemas.microsoft.com/office/drawing/2014/main" id="{B2F7C7A2-9936-DACD-F7DF-F6FD4E1F9E40}"/>
                </a:ext>
              </a:extLst>
            </p:cNvPr>
            <p:cNvSpPr/>
            <p:nvPr/>
          </p:nvSpPr>
          <p:spPr>
            <a:xfrm>
              <a:off x="6593250" y="986950"/>
              <a:ext cx="141700" cy="455475"/>
            </a:xfrm>
            <a:custGeom>
              <a:avLst/>
              <a:gdLst/>
              <a:ahLst/>
              <a:cxnLst/>
              <a:rect l="l" t="t" r="r" b="b"/>
              <a:pathLst>
                <a:path w="5668" h="18219" extrusionOk="0">
                  <a:moveTo>
                    <a:pt x="5613" y="0"/>
                  </a:moveTo>
                  <a:lnTo>
                    <a:pt x="0" y="3182"/>
                  </a:lnTo>
                  <a:lnTo>
                    <a:pt x="52" y="18219"/>
                  </a:lnTo>
                  <a:lnTo>
                    <a:pt x="5667" y="15039"/>
                  </a:lnTo>
                  <a:lnTo>
                    <a:pt x="5613"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7420;p55">
              <a:extLst>
                <a:ext uri="{FF2B5EF4-FFF2-40B4-BE49-F238E27FC236}">
                  <a16:creationId xmlns:a16="http://schemas.microsoft.com/office/drawing/2014/main" id="{9500867A-B843-A730-C699-69E74B5B5074}"/>
                </a:ext>
              </a:extLst>
            </p:cNvPr>
            <p:cNvSpPr/>
            <p:nvPr/>
          </p:nvSpPr>
          <p:spPr>
            <a:xfrm>
              <a:off x="6448925" y="984175"/>
              <a:ext cx="145650" cy="458250"/>
            </a:xfrm>
            <a:custGeom>
              <a:avLst/>
              <a:gdLst/>
              <a:ahLst/>
              <a:cxnLst/>
              <a:rect l="l" t="t" r="r" b="b"/>
              <a:pathLst>
                <a:path w="5826" h="18330" extrusionOk="0">
                  <a:moveTo>
                    <a:pt x="0" y="1"/>
                  </a:moveTo>
                  <a:lnTo>
                    <a:pt x="54" y="15038"/>
                  </a:lnTo>
                  <a:lnTo>
                    <a:pt x="5825" y="18330"/>
                  </a:lnTo>
                  <a:lnTo>
                    <a:pt x="5773" y="3293"/>
                  </a:lnTo>
                  <a:lnTo>
                    <a:pt x="0"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7421;p55">
              <a:extLst>
                <a:ext uri="{FF2B5EF4-FFF2-40B4-BE49-F238E27FC236}">
                  <a16:creationId xmlns:a16="http://schemas.microsoft.com/office/drawing/2014/main" id="{7AF6920C-F27D-E5C0-C4FC-2A082140DCD2}"/>
                </a:ext>
              </a:extLst>
            </p:cNvPr>
            <p:cNvSpPr/>
            <p:nvPr/>
          </p:nvSpPr>
          <p:spPr>
            <a:xfrm>
              <a:off x="6448925" y="904675"/>
              <a:ext cx="284675" cy="161825"/>
            </a:xfrm>
            <a:custGeom>
              <a:avLst/>
              <a:gdLst/>
              <a:ahLst/>
              <a:cxnLst/>
              <a:rect l="l" t="t" r="r" b="b"/>
              <a:pathLst>
                <a:path w="11387" h="6473" extrusionOk="0">
                  <a:moveTo>
                    <a:pt x="5615" y="1"/>
                  </a:moveTo>
                  <a:lnTo>
                    <a:pt x="0" y="3181"/>
                  </a:lnTo>
                  <a:lnTo>
                    <a:pt x="5773" y="6473"/>
                  </a:lnTo>
                  <a:lnTo>
                    <a:pt x="11386" y="3291"/>
                  </a:lnTo>
                  <a:lnTo>
                    <a:pt x="5615"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7422;p55">
              <a:extLst>
                <a:ext uri="{FF2B5EF4-FFF2-40B4-BE49-F238E27FC236}">
                  <a16:creationId xmlns:a16="http://schemas.microsoft.com/office/drawing/2014/main" id="{9E0ED375-23FE-37E0-4345-C9EEC2BD9D63}"/>
                </a:ext>
              </a:extLst>
            </p:cNvPr>
            <p:cNvSpPr/>
            <p:nvPr/>
          </p:nvSpPr>
          <p:spPr>
            <a:xfrm>
              <a:off x="6469075" y="1084850"/>
              <a:ext cx="26750" cy="46000"/>
            </a:xfrm>
            <a:custGeom>
              <a:avLst/>
              <a:gdLst/>
              <a:ahLst/>
              <a:cxnLst/>
              <a:rect l="l" t="t" r="r" b="b"/>
              <a:pathLst>
                <a:path w="1070" h="1840" extrusionOk="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7423;p55">
              <a:extLst>
                <a:ext uri="{FF2B5EF4-FFF2-40B4-BE49-F238E27FC236}">
                  <a16:creationId xmlns:a16="http://schemas.microsoft.com/office/drawing/2014/main" id="{D64D66A4-995E-B0EA-A050-331DA66EA4C3}"/>
                </a:ext>
              </a:extLst>
            </p:cNvPr>
            <p:cNvSpPr/>
            <p:nvPr/>
          </p:nvSpPr>
          <p:spPr>
            <a:xfrm>
              <a:off x="6464300" y="1082100"/>
              <a:ext cx="4900" cy="36175"/>
            </a:xfrm>
            <a:custGeom>
              <a:avLst/>
              <a:gdLst/>
              <a:ahLst/>
              <a:cxnLst/>
              <a:rect l="l" t="t" r="r" b="b"/>
              <a:pathLst>
                <a:path w="196"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7424;p55">
              <a:extLst>
                <a:ext uri="{FF2B5EF4-FFF2-40B4-BE49-F238E27FC236}">
                  <a16:creationId xmlns:a16="http://schemas.microsoft.com/office/drawing/2014/main" id="{3FA5FD48-55F3-8DA0-673A-DD2D8ADFE1F0}"/>
                </a:ext>
              </a:extLst>
            </p:cNvPr>
            <p:cNvSpPr/>
            <p:nvPr/>
          </p:nvSpPr>
          <p:spPr>
            <a:xfrm>
              <a:off x="6464300" y="1115450"/>
              <a:ext cx="31450" cy="20950"/>
            </a:xfrm>
            <a:custGeom>
              <a:avLst/>
              <a:gdLst/>
              <a:ahLst/>
              <a:cxnLst/>
              <a:rect l="l" t="t" r="r" b="b"/>
              <a:pathLst>
                <a:path w="1258" h="838" extrusionOk="0">
                  <a:moveTo>
                    <a:pt x="192" y="1"/>
                  </a:moveTo>
                  <a:lnTo>
                    <a:pt x="0" y="112"/>
                  </a:lnTo>
                  <a:lnTo>
                    <a:pt x="1257" y="837"/>
                  </a:lnTo>
                  <a:lnTo>
                    <a:pt x="1257"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7425;p55">
              <a:extLst>
                <a:ext uri="{FF2B5EF4-FFF2-40B4-BE49-F238E27FC236}">
                  <a16:creationId xmlns:a16="http://schemas.microsoft.com/office/drawing/2014/main" id="{F8BA2279-30E0-1713-D503-1D11B0B2C877}"/>
                </a:ext>
              </a:extLst>
            </p:cNvPr>
            <p:cNvSpPr/>
            <p:nvPr/>
          </p:nvSpPr>
          <p:spPr>
            <a:xfrm>
              <a:off x="6510000" y="1108300"/>
              <a:ext cx="26750" cy="46000"/>
            </a:xfrm>
            <a:custGeom>
              <a:avLst/>
              <a:gdLst/>
              <a:ahLst/>
              <a:cxnLst/>
              <a:rect l="l" t="t" r="r" b="b"/>
              <a:pathLst>
                <a:path w="1070" h="1840" extrusionOk="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7426;p55">
              <a:extLst>
                <a:ext uri="{FF2B5EF4-FFF2-40B4-BE49-F238E27FC236}">
                  <a16:creationId xmlns:a16="http://schemas.microsoft.com/office/drawing/2014/main" id="{37CB3A04-ABD1-5F54-8B03-9E1EDA903D21}"/>
                </a:ext>
              </a:extLst>
            </p:cNvPr>
            <p:cNvSpPr/>
            <p:nvPr/>
          </p:nvSpPr>
          <p:spPr>
            <a:xfrm>
              <a:off x="6505225" y="1105550"/>
              <a:ext cx="4925" cy="36175"/>
            </a:xfrm>
            <a:custGeom>
              <a:avLst/>
              <a:gdLst/>
              <a:ahLst/>
              <a:cxnLst/>
              <a:rect l="l" t="t" r="r" b="b"/>
              <a:pathLst>
                <a:path w="197"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7427;p55">
              <a:extLst>
                <a:ext uri="{FF2B5EF4-FFF2-40B4-BE49-F238E27FC236}">
                  <a16:creationId xmlns:a16="http://schemas.microsoft.com/office/drawing/2014/main" id="{FA73170B-2DC6-7838-1CE8-AE0D73DD78AD}"/>
                </a:ext>
              </a:extLst>
            </p:cNvPr>
            <p:cNvSpPr/>
            <p:nvPr/>
          </p:nvSpPr>
          <p:spPr>
            <a:xfrm>
              <a:off x="6505225" y="1138900"/>
              <a:ext cx="31450" cy="20975"/>
            </a:xfrm>
            <a:custGeom>
              <a:avLst/>
              <a:gdLst/>
              <a:ahLst/>
              <a:cxnLst/>
              <a:rect l="l" t="t" r="r" b="b"/>
              <a:pathLst>
                <a:path w="1258" h="839" extrusionOk="0">
                  <a:moveTo>
                    <a:pt x="192" y="1"/>
                  </a:moveTo>
                  <a:lnTo>
                    <a:pt x="0" y="112"/>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7428;p55">
              <a:extLst>
                <a:ext uri="{FF2B5EF4-FFF2-40B4-BE49-F238E27FC236}">
                  <a16:creationId xmlns:a16="http://schemas.microsoft.com/office/drawing/2014/main" id="{0F95B9E4-948C-17E1-0598-A19BB4412E71}"/>
                </a:ext>
              </a:extLst>
            </p:cNvPr>
            <p:cNvSpPr/>
            <p:nvPr/>
          </p:nvSpPr>
          <p:spPr>
            <a:xfrm>
              <a:off x="6550925" y="1131650"/>
              <a:ext cx="26750" cy="46000"/>
            </a:xfrm>
            <a:custGeom>
              <a:avLst/>
              <a:gdLst/>
              <a:ahLst/>
              <a:cxnLst/>
              <a:rect l="l" t="t" r="r" b="b"/>
              <a:pathLst>
                <a:path w="1070" h="1840" extrusionOk="0">
                  <a:moveTo>
                    <a:pt x="5" y="1"/>
                  </a:moveTo>
                  <a:lnTo>
                    <a:pt x="1" y="1225"/>
                  </a:lnTo>
                  <a:lnTo>
                    <a:pt x="1067" y="1839"/>
                  </a:lnTo>
                  <a:lnTo>
                    <a:pt x="1067" y="1506"/>
                  </a:lnTo>
                  <a:lnTo>
                    <a:pt x="1070" y="616"/>
                  </a:lnTo>
                  <a:lnTo>
                    <a:pt x="297"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7429;p55">
              <a:extLst>
                <a:ext uri="{FF2B5EF4-FFF2-40B4-BE49-F238E27FC236}">
                  <a16:creationId xmlns:a16="http://schemas.microsoft.com/office/drawing/2014/main" id="{B7048821-D1CE-F8FE-C33A-1572213A93A9}"/>
                </a:ext>
              </a:extLst>
            </p:cNvPr>
            <p:cNvSpPr/>
            <p:nvPr/>
          </p:nvSpPr>
          <p:spPr>
            <a:xfrm>
              <a:off x="6546150" y="1128900"/>
              <a:ext cx="4925" cy="36175"/>
            </a:xfrm>
            <a:custGeom>
              <a:avLst/>
              <a:gdLst/>
              <a:ahLst/>
              <a:cxnLst/>
              <a:rect l="l" t="t" r="r" b="b"/>
              <a:pathLst>
                <a:path w="197" h="1447" extrusionOk="0">
                  <a:moveTo>
                    <a:pt x="5" y="1"/>
                  </a:moveTo>
                  <a:lnTo>
                    <a:pt x="1" y="1446"/>
                  </a:lnTo>
                  <a:lnTo>
                    <a:pt x="192"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7430;p55">
              <a:extLst>
                <a:ext uri="{FF2B5EF4-FFF2-40B4-BE49-F238E27FC236}">
                  <a16:creationId xmlns:a16="http://schemas.microsoft.com/office/drawing/2014/main" id="{E73B8BE6-134F-1BFE-DB13-9686F8C06952}"/>
                </a:ext>
              </a:extLst>
            </p:cNvPr>
            <p:cNvSpPr/>
            <p:nvPr/>
          </p:nvSpPr>
          <p:spPr>
            <a:xfrm>
              <a:off x="6546150" y="1162250"/>
              <a:ext cx="31450" cy="20950"/>
            </a:xfrm>
            <a:custGeom>
              <a:avLst/>
              <a:gdLst/>
              <a:ahLst/>
              <a:cxnLst/>
              <a:rect l="l" t="t" r="r" b="b"/>
              <a:pathLst>
                <a:path w="1258" h="838" extrusionOk="0">
                  <a:moveTo>
                    <a:pt x="192" y="1"/>
                  </a:moveTo>
                  <a:lnTo>
                    <a:pt x="1" y="112"/>
                  </a:lnTo>
                  <a:lnTo>
                    <a:pt x="1258" y="837"/>
                  </a:lnTo>
                  <a:lnTo>
                    <a:pt x="1258"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7431;p55">
              <a:extLst>
                <a:ext uri="{FF2B5EF4-FFF2-40B4-BE49-F238E27FC236}">
                  <a16:creationId xmlns:a16="http://schemas.microsoft.com/office/drawing/2014/main" id="{F4C0E010-85D2-CED5-B008-2471817B86D6}"/>
                </a:ext>
              </a:extLst>
            </p:cNvPr>
            <p:cNvSpPr/>
            <p:nvPr/>
          </p:nvSpPr>
          <p:spPr>
            <a:xfrm>
              <a:off x="6469075" y="1142275"/>
              <a:ext cx="26750" cy="46000"/>
            </a:xfrm>
            <a:custGeom>
              <a:avLst/>
              <a:gdLst/>
              <a:ahLst/>
              <a:cxnLst/>
              <a:rect l="l" t="t" r="r" b="b"/>
              <a:pathLst>
                <a:path w="1070" h="1840" extrusionOk="0">
                  <a:moveTo>
                    <a:pt x="5" y="1"/>
                  </a:moveTo>
                  <a:lnTo>
                    <a:pt x="1" y="1225"/>
                  </a:lnTo>
                  <a:lnTo>
                    <a:pt x="1066" y="1839"/>
                  </a:lnTo>
                  <a:lnTo>
                    <a:pt x="1068" y="1506"/>
                  </a:lnTo>
                  <a:lnTo>
                    <a:pt x="1069" y="615"/>
                  </a:lnTo>
                  <a:lnTo>
                    <a:pt x="298"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7432;p55">
              <a:extLst>
                <a:ext uri="{FF2B5EF4-FFF2-40B4-BE49-F238E27FC236}">
                  <a16:creationId xmlns:a16="http://schemas.microsoft.com/office/drawing/2014/main" id="{B6E0B3FB-6A53-3808-1F63-17ED0F101C78}"/>
                </a:ext>
              </a:extLst>
            </p:cNvPr>
            <p:cNvSpPr/>
            <p:nvPr/>
          </p:nvSpPr>
          <p:spPr>
            <a:xfrm>
              <a:off x="6464300" y="1139525"/>
              <a:ext cx="4900" cy="36175"/>
            </a:xfrm>
            <a:custGeom>
              <a:avLst/>
              <a:gdLst/>
              <a:ahLst/>
              <a:cxnLst/>
              <a:rect l="l" t="t" r="r" b="b"/>
              <a:pathLst>
                <a:path w="196" h="1447" extrusionOk="0">
                  <a:moveTo>
                    <a:pt x="5" y="0"/>
                  </a:moveTo>
                  <a:lnTo>
                    <a:pt x="0" y="1446"/>
                  </a:lnTo>
                  <a:lnTo>
                    <a:pt x="193" y="1335"/>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7433;p55">
              <a:extLst>
                <a:ext uri="{FF2B5EF4-FFF2-40B4-BE49-F238E27FC236}">
                  <a16:creationId xmlns:a16="http://schemas.microsoft.com/office/drawing/2014/main" id="{D39E54D5-323A-91AB-4715-7C9716DEAE7F}"/>
                </a:ext>
              </a:extLst>
            </p:cNvPr>
            <p:cNvSpPr/>
            <p:nvPr/>
          </p:nvSpPr>
          <p:spPr>
            <a:xfrm>
              <a:off x="6464300" y="1172875"/>
              <a:ext cx="31450" cy="20975"/>
            </a:xfrm>
            <a:custGeom>
              <a:avLst/>
              <a:gdLst/>
              <a:ahLst/>
              <a:cxnLst/>
              <a:rect l="l" t="t" r="r" b="b"/>
              <a:pathLst>
                <a:path w="1258" h="839" extrusionOk="0">
                  <a:moveTo>
                    <a:pt x="192" y="1"/>
                  </a:moveTo>
                  <a:lnTo>
                    <a:pt x="0" y="112"/>
                  </a:lnTo>
                  <a:lnTo>
                    <a:pt x="1257" y="839"/>
                  </a:lnTo>
                  <a:lnTo>
                    <a:pt x="1257"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7434;p55">
              <a:extLst>
                <a:ext uri="{FF2B5EF4-FFF2-40B4-BE49-F238E27FC236}">
                  <a16:creationId xmlns:a16="http://schemas.microsoft.com/office/drawing/2014/main" id="{32D8A5AB-04FE-A778-95DC-C107DB6A53E6}"/>
                </a:ext>
              </a:extLst>
            </p:cNvPr>
            <p:cNvSpPr/>
            <p:nvPr/>
          </p:nvSpPr>
          <p:spPr>
            <a:xfrm>
              <a:off x="6510000" y="1165775"/>
              <a:ext cx="26750" cy="45950"/>
            </a:xfrm>
            <a:custGeom>
              <a:avLst/>
              <a:gdLst/>
              <a:ahLst/>
              <a:cxnLst/>
              <a:rect l="l" t="t" r="r" b="b"/>
              <a:pathLst>
                <a:path w="1070" h="1838" extrusionOk="0">
                  <a:moveTo>
                    <a:pt x="5" y="0"/>
                  </a:moveTo>
                  <a:lnTo>
                    <a:pt x="1" y="1223"/>
                  </a:lnTo>
                  <a:lnTo>
                    <a:pt x="1067" y="1838"/>
                  </a:lnTo>
                  <a:lnTo>
                    <a:pt x="1067" y="1504"/>
                  </a:lnTo>
                  <a:lnTo>
                    <a:pt x="1069" y="615"/>
                  </a:lnTo>
                  <a:lnTo>
                    <a:pt x="298" y="169"/>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7435;p55">
              <a:extLst>
                <a:ext uri="{FF2B5EF4-FFF2-40B4-BE49-F238E27FC236}">
                  <a16:creationId xmlns:a16="http://schemas.microsoft.com/office/drawing/2014/main" id="{12608782-6872-E597-D34A-9D4A2A9B0FF0}"/>
                </a:ext>
              </a:extLst>
            </p:cNvPr>
            <p:cNvSpPr/>
            <p:nvPr/>
          </p:nvSpPr>
          <p:spPr>
            <a:xfrm>
              <a:off x="6505225" y="1162975"/>
              <a:ext cx="4925" cy="36200"/>
            </a:xfrm>
            <a:custGeom>
              <a:avLst/>
              <a:gdLst/>
              <a:ahLst/>
              <a:cxnLst/>
              <a:rect l="l" t="t" r="r" b="b"/>
              <a:pathLst>
                <a:path w="197" h="1448" extrusionOk="0">
                  <a:moveTo>
                    <a:pt x="5" y="1"/>
                  </a:moveTo>
                  <a:lnTo>
                    <a:pt x="0" y="1448"/>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7436;p55">
              <a:extLst>
                <a:ext uri="{FF2B5EF4-FFF2-40B4-BE49-F238E27FC236}">
                  <a16:creationId xmlns:a16="http://schemas.microsoft.com/office/drawing/2014/main" id="{02BA0D98-8A85-E4B9-0CB5-929BA5C2A021}"/>
                </a:ext>
              </a:extLst>
            </p:cNvPr>
            <p:cNvSpPr/>
            <p:nvPr/>
          </p:nvSpPr>
          <p:spPr>
            <a:xfrm>
              <a:off x="6505225" y="1196325"/>
              <a:ext cx="31450" cy="20975"/>
            </a:xfrm>
            <a:custGeom>
              <a:avLst/>
              <a:gdLst/>
              <a:ahLst/>
              <a:cxnLst/>
              <a:rect l="l" t="t" r="r" b="b"/>
              <a:pathLst>
                <a:path w="1258" h="839" extrusionOk="0">
                  <a:moveTo>
                    <a:pt x="192" y="1"/>
                  </a:moveTo>
                  <a:lnTo>
                    <a:pt x="0" y="114"/>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7437;p55">
              <a:extLst>
                <a:ext uri="{FF2B5EF4-FFF2-40B4-BE49-F238E27FC236}">
                  <a16:creationId xmlns:a16="http://schemas.microsoft.com/office/drawing/2014/main" id="{9975D3F8-4A7C-8D9C-DA4E-87B03ECFAF85}"/>
                </a:ext>
              </a:extLst>
            </p:cNvPr>
            <p:cNvSpPr/>
            <p:nvPr/>
          </p:nvSpPr>
          <p:spPr>
            <a:xfrm>
              <a:off x="6550925" y="1189075"/>
              <a:ext cx="26750" cy="46000"/>
            </a:xfrm>
            <a:custGeom>
              <a:avLst/>
              <a:gdLst/>
              <a:ahLst/>
              <a:cxnLst/>
              <a:rect l="l" t="t" r="r" b="b"/>
              <a:pathLst>
                <a:path w="1070" h="1840" extrusionOk="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7438;p55">
              <a:extLst>
                <a:ext uri="{FF2B5EF4-FFF2-40B4-BE49-F238E27FC236}">
                  <a16:creationId xmlns:a16="http://schemas.microsoft.com/office/drawing/2014/main" id="{8A44B319-96D3-EFC3-9834-DEDC708374A2}"/>
                </a:ext>
              </a:extLst>
            </p:cNvPr>
            <p:cNvSpPr/>
            <p:nvPr/>
          </p:nvSpPr>
          <p:spPr>
            <a:xfrm>
              <a:off x="6546150" y="1186325"/>
              <a:ext cx="4925" cy="36175"/>
            </a:xfrm>
            <a:custGeom>
              <a:avLst/>
              <a:gdLst/>
              <a:ahLst/>
              <a:cxnLst/>
              <a:rect l="l" t="t" r="r" b="b"/>
              <a:pathLst>
                <a:path w="197" h="1447" extrusionOk="0">
                  <a:moveTo>
                    <a:pt x="5" y="0"/>
                  </a:moveTo>
                  <a:lnTo>
                    <a:pt x="1" y="1446"/>
                  </a:lnTo>
                  <a:lnTo>
                    <a:pt x="192" y="1335"/>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7439;p55">
              <a:extLst>
                <a:ext uri="{FF2B5EF4-FFF2-40B4-BE49-F238E27FC236}">
                  <a16:creationId xmlns:a16="http://schemas.microsoft.com/office/drawing/2014/main" id="{62F21346-EEF6-F3A3-5230-16AC4F15CE75}"/>
                </a:ext>
              </a:extLst>
            </p:cNvPr>
            <p:cNvSpPr/>
            <p:nvPr/>
          </p:nvSpPr>
          <p:spPr>
            <a:xfrm>
              <a:off x="6546150" y="1219675"/>
              <a:ext cx="31450" cy="20975"/>
            </a:xfrm>
            <a:custGeom>
              <a:avLst/>
              <a:gdLst/>
              <a:ahLst/>
              <a:cxnLst/>
              <a:rect l="l" t="t" r="r" b="b"/>
              <a:pathLst>
                <a:path w="1258" h="839" extrusionOk="0">
                  <a:moveTo>
                    <a:pt x="192" y="1"/>
                  </a:moveTo>
                  <a:lnTo>
                    <a:pt x="1" y="112"/>
                  </a:lnTo>
                  <a:lnTo>
                    <a:pt x="1258" y="839"/>
                  </a:lnTo>
                  <a:lnTo>
                    <a:pt x="1258"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7440;p55">
              <a:extLst>
                <a:ext uri="{FF2B5EF4-FFF2-40B4-BE49-F238E27FC236}">
                  <a16:creationId xmlns:a16="http://schemas.microsoft.com/office/drawing/2014/main" id="{14E77415-C10D-3133-41A3-36BF677D7FE4}"/>
                </a:ext>
              </a:extLst>
            </p:cNvPr>
            <p:cNvSpPr/>
            <p:nvPr/>
          </p:nvSpPr>
          <p:spPr>
            <a:xfrm>
              <a:off x="6469075" y="1199700"/>
              <a:ext cx="26750" cy="46000"/>
            </a:xfrm>
            <a:custGeom>
              <a:avLst/>
              <a:gdLst/>
              <a:ahLst/>
              <a:cxnLst/>
              <a:rect l="l" t="t" r="r" b="b"/>
              <a:pathLst>
                <a:path w="1070" h="1840" extrusionOk="0">
                  <a:moveTo>
                    <a:pt x="5" y="1"/>
                  </a:moveTo>
                  <a:lnTo>
                    <a:pt x="1" y="1224"/>
                  </a:lnTo>
                  <a:lnTo>
                    <a:pt x="1066" y="1839"/>
                  </a:lnTo>
                  <a:lnTo>
                    <a:pt x="1068" y="1506"/>
                  </a:lnTo>
                  <a:lnTo>
                    <a:pt x="1069" y="615"/>
                  </a:lnTo>
                  <a:lnTo>
                    <a:pt x="298"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7441;p55">
              <a:extLst>
                <a:ext uri="{FF2B5EF4-FFF2-40B4-BE49-F238E27FC236}">
                  <a16:creationId xmlns:a16="http://schemas.microsoft.com/office/drawing/2014/main" id="{31335037-FD51-9698-B314-2E66C2EE181D}"/>
                </a:ext>
              </a:extLst>
            </p:cNvPr>
            <p:cNvSpPr/>
            <p:nvPr/>
          </p:nvSpPr>
          <p:spPr>
            <a:xfrm>
              <a:off x="6464300" y="1196950"/>
              <a:ext cx="4900" cy="36175"/>
            </a:xfrm>
            <a:custGeom>
              <a:avLst/>
              <a:gdLst/>
              <a:ahLst/>
              <a:cxnLst/>
              <a:rect l="l" t="t" r="r" b="b"/>
              <a:pathLst>
                <a:path w="196" h="1447" extrusionOk="0">
                  <a:moveTo>
                    <a:pt x="5" y="0"/>
                  </a:moveTo>
                  <a:lnTo>
                    <a:pt x="0" y="1446"/>
                  </a:lnTo>
                  <a:lnTo>
                    <a:pt x="193" y="1334"/>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7442;p55">
              <a:extLst>
                <a:ext uri="{FF2B5EF4-FFF2-40B4-BE49-F238E27FC236}">
                  <a16:creationId xmlns:a16="http://schemas.microsoft.com/office/drawing/2014/main" id="{92214983-10DF-E68D-3EA5-D11682C3EA58}"/>
                </a:ext>
              </a:extLst>
            </p:cNvPr>
            <p:cNvSpPr/>
            <p:nvPr/>
          </p:nvSpPr>
          <p:spPr>
            <a:xfrm>
              <a:off x="6464300" y="1230300"/>
              <a:ext cx="31450" cy="20975"/>
            </a:xfrm>
            <a:custGeom>
              <a:avLst/>
              <a:gdLst/>
              <a:ahLst/>
              <a:cxnLst/>
              <a:rect l="l" t="t" r="r" b="b"/>
              <a:pathLst>
                <a:path w="1258" h="839" extrusionOk="0">
                  <a:moveTo>
                    <a:pt x="192" y="0"/>
                  </a:moveTo>
                  <a:lnTo>
                    <a:pt x="0" y="114"/>
                  </a:lnTo>
                  <a:lnTo>
                    <a:pt x="1257" y="839"/>
                  </a:lnTo>
                  <a:lnTo>
                    <a:pt x="1257" y="615"/>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7443;p55">
              <a:extLst>
                <a:ext uri="{FF2B5EF4-FFF2-40B4-BE49-F238E27FC236}">
                  <a16:creationId xmlns:a16="http://schemas.microsoft.com/office/drawing/2014/main" id="{19E5F159-0AE3-9C68-CD75-A2DB033267E1}"/>
                </a:ext>
              </a:extLst>
            </p:cNvPr>
            <p:cNvSpPr/>
            <p:nvPr/>
          </p:nvSpPr>
          <p:spPr>
            <a:xfrm>
              <a:off x="6510000" y="1223200"/>
              <a:ext cx="26750" cy="45975"/>
            </a:xfrm>
            <a:custGeom>
              <a:avLst/>
              <a:gdLst/>
              <a:ahLst/>
              <a:cxnLst/>
              <a:rect l="l" t="t" r="r" b="b"/>
              <a:pathLst>
                <a:path w="1070" h="1839" extrusionOk="0">
                  <a:moveTo>
                    <a:pt x="5" y="0"/>
                  </a:moveTo>
                  <a:lnTo>
                    <a:pt x="1" y="1224"/>
                  </a:lnTo>
                  <a:lnTo>
                    <a:pt x="1067" y="1839"/>
                  </a:lnTo>
                  <a:lnTo>
                    <a:pt x="1067" y="1505"/>
                  </a:lnTo>
                  <a:lnTo>
                    <a:pt x="1069" y="615"/>
                  </a:lnTo>
                  <a:lnTo>
                    <a:pt x="298" y="168"/>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7444;p55">
              <a:extLst>
                <a:ext uri="{FF2B5EF4-FFF2-40B4-BE49-F238E27FC236}">
                  <a16:creationId xmlns:a16="http://schemas.microsoft.com/office/drawing/2014/main" id="{22BCB8B0-6052-7522-2DC0-CA07D04A6D4A}"/>
                </a:ext>
              </a:extLst>
            </p:cNvPr>
            <p:cNvSpPr/>
            <p:nvPr/>
          </p:nvSpPr>
          <p:spPr>
            <a:xfrm>
              <a:off x="6505225" y="1220400"/>
              <a:ext cx="4925" cy="36200"/>
            </a:xfrm>
            <a:custGeom>
              <a:avLst/>
              <a:gdLst/>
              <a:ahLst/>
              <a:cxnLst/>
              <a:rect l="l" t="t" r="r" b="b"/>
              <a:pathLst>
                <a:path w="197" h="1448" extrusionOk="0">
                  <a:moveTo>
                    <a:pt x="5" y="1"/>
                  </a:moveTo>
                  <a:lnTo>
                    <a:pt x="0" y="1448"/>
                  </a:lnTo>
                  <a:lnTo>
                    <a:pt x="193" y="1336"/>
                  </a:lnTo>
                  <a:lnTo>
                    <a:pt x="196" y="112"/>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7445;p55">
              <a:extLst>
                <a:ext uri="{FF2B5EF4-FFF2-40B4-BE49-F238E27FC236}">
                  <a16:creationId xmlns:a16="http://schemas.microsoft.com/office/drawing/2014/main" id="{AB9B1655-F557-B72F-D7D4-48DBBBD04449}"/>
                </a:ext>
              </a:extLst>
            </p:cNvPr>
            <p:cNvSpPr/>
            <p:nvPr/>
          </p:nvSpPr>
          <p:spPr>
            <a:xfrm>
              <a:off x="6505225" y="1253800"/>
              <a:ext cx="31450" cy="20925"/>
            </a:xfrm>
            <a:custGeom>
              <a:avLst/>
              <a:gdLst/>
              <a:ahLst/>
              <a:cxnLst/>
              <a:rect l="l" t="t" r="r" b="b"/>
              <a:pathLst>
                <a:path w="1258" h="837" extrusionOk="0">
                  <a:moveTo>
                    <a:pt x="192" y="0"/>
                  </a:moveTo>
                  <a:lnTo>
                    <a:pt x="0" y="112"/>
                  </a:lnTo>
                  <a:lnTo>
                    <a:pt x="1258" y="837"/>
                  </a:lnTo>
                  <a:lnTo>
                    <a:pt x="1258" y="615"/>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7446;p55">
              <a:extLst>
                <a:ext uri="{FF2B5EF4-FFF2-40B4-BE49-F238E27FC236}">
                  <a16:creationId xmlns:a16="http://schemas.microsoft.com/office/drawing/2014/main" id="{39182579-725B-BE35-85CF-BEAA2623FC85}"/>
                </a:ext>
              </a:extLst>
            </p:cNvPr>
            <p:cNvSpPr/>
            <p:nvPr/>
          </p:nvSpPr>
          <p:spPr>
            <a:xfrm>
              <a:off x="6550925" y="1246550"/>
              <a:ext cx="26750" cy="45950"/>
            </a:xfrm>
            <a:custGeom>
              <a:avLst/>
              <a:gdLst/>
              <a:ahLst/>
              <a:cxnLst/>
              <a:rect l="l" t="t" r="r" b="b"/>
              <a:pathLst>
                <a:path w="1070" h="1838" extrusionOk="0">
                  <a:moveTo>
                    <a:pt x="5" y="0"/>
                  </a:moveTo>
                  <a:lnTo>
                    <a:pt x="1" y="1222"/>
                  </a:lnTo>
                  <a:lnTo>
                    <a:pt x="1067" y="1837"/>
                  </a:lnTo>
                  <a:lnTo>
                    <a:pt x="1067" y="1504"/>
                  </a:lnTo>
                  <a:lnTo>
                    <a:pt x="1070" y="615"/>
                  </a:lnTo>
                  <a:lnTo>
                    <a:pt x="297" y="168"/>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7447;p55">
              <a:extLst>
                <a:ext uri="{FF2B5EF4-FFF2-40B4-BE49-F238E27FC236}">
                  <a16:creationId xmlns:a16="http://schemas.microsoft.com/office/drawing/2014/main" id="{EB146496-9206-EB08-86A4-B4C83C7097EC}"/>
                </a:ext>
              </a:extLst>
            </p:cNvPr>
            <p:cNvSpPr/>
            <p:nvPr/>
          </p:nvSpPr>
          <p:spPr>
            <a:xfrm>
              <a:off x="6546150" y="1243750"/>
              <a:ext cx="4925" cy="36200"/>
            </a:xfrm>
            <a:custGeom>
              <a:avLst/>
              <a:gdLst/>
              <a:ahLst/>
              <a:cxnLst/>
              <a:rect l="l" t="t" r="r" b="b"/>
              <a:pathLst>
                <a:path w="197" h="1448" extrusionOk="0">
                  <a:moveTo>
                    <a:pt x="5" y="0"/>
                  </a:moveTo>
                  <a:lnTo>
                    <a:pt x="1" y="1448"/>
                  </a:lnTo>
                  <a:lnTo>
                    <a:pt x="192" y="1334"/>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7448;p55">
              <a:extLst>
                <a:ext uri="{FF2B5EF4-FFF2-40B4-BE49-F238E27FC236}">
                  <a16:creationId xmlns:a16="http://schemas.microsoft.com/office/drawing/2014/main" id="{E0A4BB9F-C875-F4ED-6767-EB94AB69F384}"/>
                </a:ext>
              </a:extLst>
            </p:cNvPr>
            <p:cNvSpPr/>
            <p:nvPr/>
          </p:nvSpPr>
          <p:spPr>
            <a:xfrm>
              <a:off x="6546150" y="1277100"/>
              <a:ext cx="31450" cy="20975"/>
            </a:xfrm>
            <a:custGeom>
              <a:avLst/>
              <a:gdLst/>
              <a:ahLst/>
              <a:cxnLst/>
              <a:rect l="l" t="t" r="r" b="b"/>
              <a:pathLst>
                <a:path w="1258" h="839" extrusionOk="0">
                  <a:moveTo>
                    <a:pt x="192" y="0"/>
                  </a:moveTo>
                  <a:lnTo>
                    <a:pt x="1" y="114"/>
                  </a:lnTo>
                  <a:lnTo>
                    <a:pt x="1258" y="839"/>
                  </a:lnTo>
                  <a:lnTo>
                    <a:pt x="1258" y="615"/>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7449;p55">
              <a:extLst>
                <a:ext uri="{FF2B5EF4-FFF2-40B4-BE49-F238E27FC236}">
                  <a16:creationId xmlns:a16="http://schemas.microsoft.com/office/drawing/2014/main" id="{3D6F2533-AF2D-588B-BF0F-642DF6C63487}"/>
                </a:ext>
              </a:extLst>
            </p:cNvPr>
            <p:cNvSpPr/>
            <p:nvPr/>
          </p:nvSpPr>
          <p:spPr>
            <a:xfrm>
              <a:off x="6469075" y="1257150"/>
              <a:ext cx="26750" cy="45975"/>
            </a:xfrm>
            <a:custGeom>
              <a:avLst/>
              <a:gdLst/>
              <a:ahLst/>
              <a:cxnLst/>
              <a:rect l="l" t="t" r="r" b="b"/>
              <a:pathLst>
                <a:path w="1070" h="1839" extrusionOk="0">
                  <a:moveTo>
                    <a:pt x="5" y="1"/>
                  </a:moveTo>
                  <a:lnTo>
                    <a:pt x="1" y="1225"/>
                  </a:lnTo>
                  <a:lnTo>
                    <a:pt x="1066" y="1838"/>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7450;p55">
              <a:extLst>
                <a:ext uri="{FF2B5EF4-FFF2-40B4-BE49-F238E27FC236}">
                  <a16:creationId xmlns:a16="http://schemas.microsoft.com/office/drawing/2014/main" id="{C10CB7A6-4E24-D86E-3DAB-24EE593B6BD1}"/>
                </a:ext>
              </a:extLst>
            </p:cNvPr>
            <p:cNvSpPr/>
            <p:nvPr/>
          </p:nvSpPr>
          <p:spPr>
            <a:xfrm>
              <a:off x="6464300" y="1254375"/>
              <a:ext cx="4900" cy="36200"/>
            </a:xfrm>
            <a:custGeom>
              <a:avLst/>
              <a:gdLst/>
              <a:ahLst/>
              <a:cxnLst/>
              <a:rect l="l" t="t" r="r" b="b"/>
              <a:pathLst>
                <a:path w="196" h="1448" extrusionOk="0">
                  <a:moveTo>
                    <a:pt x="5" y="0"/>
                  </a:moveTo>
                  <a:lnTo>
                    <a:pt x="0" y="1447"/>
                  </a:lnTo>
                  <a:lnTo>
                    <a:pt x="0" y="1447"/>
                  </a:lnTo>
                  <a:lnTo>
                    <a:pt x="193" y="1334"/>
                  </a:lnTo>
                  <a:lnTo>
                    <a:pt x="196" y="112"/>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7451;p55">
              <a:extLst>
                <a:ext uri="{FF2B5EF4-FFF2-40B4-BE49-F238E27FC236}">
                  <a16:creationId xmlns:a16="http://schemas.microsoft.com/office/drawing/2014/main" id="{4D423F6B-6CDC-EFC3-76B8-744CE2C0F431}"/>
                </a:ext>
              </a:extLst>
            </p:cNvPr>
            <p:cNvSpPr/>
            <p:nvPr/>
          </p:nvSpPr>
          <p:spPr>
            <a:xfrm>
              <a:off x="6464300" y="1287750"/>
              <a:ext cx="31450" cy="20950"/>
            </a:xfrm>
            <a:custGeom>
              <a:avLst/>
              <a:gdLst/>
              <a:ahLst/>
              <a:cxnLst/>
              <a:rect l="l" t="t" r="r" b="b"/>
              <a:pathLst>
                <a:path w="1258" h="838" extrusionOk="0">
                  <a:moveTo>
                    <a:pt x="192" y="1"/>
                  </a:moveTo>
                  <a:lnTo>
                    <a:pt x="0" y="112"/>
                  </a:lnTo>
                  <a:lnTo>
                    <a:pt x="1257" y="837"/>
                  </a:lnTo>
                  <a:lnTo>
                    <a:pt x="1257" y="614"/>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7452;p55">
              <a:extLst>
                <a:ext uri="{FF2B5EF4-FFF2-40B4-BE49-F238E27FC236}">
                  <a16:creationId xmlns:a16="http://schemas.microsoft.com/office/drawing/2014/main" id="{D8239BD1-DD2A-1946-2B7D-0D66E1F72874}"/>
                </a:ext>
              </a:extLst>
            </p:cNvPr>
            <p:cNvSpPr/>
            <p:nvPr/>
          </p:nvSpPr>
          <p:spPr>
            <a:xfrm>
              <a:off x="6510000" y="1280625"/>
              <a:ext cx="26750" cy="45975"/>
            </a:xfrm>
            <a:custGeom>
              <a:avLst/>
              <a:gdLst/>
              <a:ahLst/>
              <a:cxnLst/>
              <a:rect l="l" t="t" r="r" b="b"/>
              <a:pathLst>
                <a:path w="1070" h="1839" extrusionOk="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7453;p55">
              <a:extLst>
                <a:ext uri="{FF2B5EF4-FFF2-40B4-BE49-F238E27FC236}">
                  <a16:creationId xmlns:a16="http://schemas.microsoft.com/office/drawing/2014/main" id="{3C62A73E-1269-2615-590F-FB36AC4A4CAB}"/>
                </a:ext>
              </a:extLst>
            </p:cNvPr>
            <p:cNvSpPr/>
            <p:nvPr/>
          </p:nvSpPr>
          <p:spPr>
            <a:xfrm>
              <a:off x="6505225" y="1277850"/>
              <a:ext cx="4925" cy="36175"/>
            </a:xfrm>
            <a:custGeom>
              <a:avLst/>
              <a:gdLst/>
              <a:ahLst/>
              <a:cxnLst/>
              <a:rect l="l" t="t" r="r" b="b"/>
              <a:pathLst>
                <a:path w="197" h="1447" extrusionOk="0">
                  <a:moveTo>
                    <a:pt x="5" y="1"/>
                  </a:moveTo>
                  <a:lnTo>
                    <a:pt x="0" y="1447"/>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7454;p55">
              <a:extLst>
                <a:ext uri="{FF2B5EF4-FFF2-40B4-BE49-F238E27FC236}">
                  <a16:creationId xmlns:a16="http://schemas.microsoft.com/office/drawing/2014/main" id="{5D325A32-93AE-34C0-1525-B68479C91998}"/>
                </a:ext>
              </a:extLst>
            </p:cNvPr>
            <p:cNvSpPr/>
            <p:nvPr/>
          </p:nvSpPr>
          <p:spPr>
            <a:xfrm>
              <a:off x="6505225" y="1311200"/>
              <a:ext cx="31450" cy="21000"/>
            </a:xfrm>
            <a:custGeom>
              <a:avLst/>
              <a:gdLst/>
              <a:ahLst/>
              <a:cxnLst/>
              <a:rect l="l" t="t" r="r" b="b"/>
              <a:pathLst>
                <a:path w="1258" h="840" extrusionOk="0">
                  <a:moveTo>
                    <a:pt x="192" y="1"/>
                  </a:moveTo>
                  <a:lnTo>
                    <a:pt x="0" y="113"/>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7455;p55">
              <a:extLst>
                <a:ext uri="{FF2B5EF4-FFF2-40B4-BE49-F238E27FC236}">
                  <a16:creationId xmlns:a16="http://schemas.microsoft.com/office/drawing/2014/main" id="{73DD591E-D0EE-7D88-0A31-6EEFA32CBFB1}"/>
                </a:ext>
              </a:extLst>
            </p:cNvPr>
            <p:cNvSpPr/>
            <p:nvPr/>
          </p:nvSpPr>
          <p:spPr>
            <a:xfrm>
              <a:off x="6550925" y="1303950"/>
              <a:ext cx="26750" cy="46000"/>
            </a:xfrm>
            <a:custGeom>
              <a:avLst/>
              <a:gdLst/>
              <a:ahLst/>
              <a:cxnLst/>
              <a:rect l="l" t="t" r="r" b="b"/>
              <a:pathLst>
                <a:path w="1070" h="1840" extrusionOk="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7456;p55">
              <a:extLst>
                <a:ext uri="{FF2B5EF4-FFF2-40B4-BE49-F238E27FC236}">
                  <a16:creationId xmlns:a16="http://schemas.microsoft.com/office/drawing/2014/main" id="{6E19FA2C-7C35-662B-19A2-1B53C17D7EC4}"/>
                </a:ext>
              </a:extLst>
            </p:cNvPr>
            <p:cNvSpPr/>
            <p:nvPr/>
          </p:nvSpPr>
          <p:spPr>
            <a:xfrm>
              <a:off x="6546150" y="1301175"/>
              <a:ext cx="4925" cy="36200"/>
            </a:xfrm>
            <a:custGeom>
              <a:avLst/>
              <a:gdLst/>
              <a:ahLst/>
              <a:cxnLst/>
              <a:rect l="l" t="t" r="r" b="b"/>
              <a:pathLst>
                <a:path w="197" h="1448" extrusionOk="0">
                  <a:moveTo>
                    <a:pt x="5" y="0"/>
                  </a:moveTo>
                  <a:lnTo>
                    <a:pt x="1" y="1447"/>
                  </a:lnTo>
                  <a:lnTo>
                    <a:pt x="192" y="1336"/>
                  </a:lnTo>
                  <a:lnTo>
                    <a:pt x="196" y="112"/>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7457;p55">
              <a:extLst>
                <a:ext uri="{FF2B5EF4-FFF2-40B4-BE49-F238E27FC236}">
                  <a16:creationId xmlns:a16="http://schemas.microsoft.com/office/drawing/2014/main" id="{61841C48-DC43-BD34-20FE-CB0757B01BBE}"/>
                </a:ext>
              </a:extLst>
            </p:cNvPr>
            <p:cNvSpPr/>
            <p:nvPr/>
          </p:nvSpPr>
          <p:spPr>
            <a:xfrm>
              <a:off x="6546150" y="1334550"/>
              <a:ext cx="31450" cy="20950"/>
            </a:xfrm>
            <a:custGeom>
              <a:avLst/>
              <a:gdLst/>
              <a:ahLst/>
              <a:cxnLst/>
              <a:rect l="l" t="t" r="r" b="b"/>
              <a:pathLst>
                <a:path w="1258" h="838" extrusionOk="0">
                  <a:moveTo>
                    <a:pt x="192" y="1"/>
                  </a:moveTo>
                  <a:lnTo>
                    <a:pt x="1" y="112"/>
                  </a:lnTo>
                  <a:lnTo>
                    <a:pt x="1258" y="837"/>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7458;p55">
              <a:extLst>
                <a:ext uri="{FF2B5EF4-FFF2-40B4-BE49-F238E27FC236}">
                  <a16:creationId xmlns:a16="http://schemas.microsoft.com/office/drawing/2014/main" id="{1D0D0E0E-B107-6BC4-03F4-B0C14A666D66}"/>
                </a:ext>
              </a:extLst>
            </p:cNvPr>
            <p:cNvSpPr/>
            <p:nvPr/>
          </p:nvSpPr>
          <p:spPr>
            <a:xfrm>
              <a:off x="6469075" y="1314575"/>
              <a:ext cx="26750" cy="46000"/>
            </a:xfrm>
            <a:custGeom>
              <a:avLst/>
              <a:gdLst/>
              <a:ahLst/>
              <a:cxnLst/>
              <a:rect l="l" t="t" r="r" b="b"/>
              <a:pathLst>
                <a:path w="1070" h="1840" extrusionOk="0">
                  <a:moveTo>
                    <a:pt x="5" y="1"/>
                  </a:moveTo>
                  <a:lnTo>
                    <a:pt x="1" y="1225"/>
                  </a:lnTo>
                  <a:lnTo>
                    <a:pt x="1066" y="1840"/>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7459;p55">
              <a:extLst>
                <a:ext uri="{FF2B5EF4-FFF2-40B4-BE49-F238E27FC236}">
                  <a16:creationId xmlns:a16="http://schemas.microsoft.com/office/drawing/2014/main" id="{61CDDA5F-D560-2AAF-1E1A-2833179B83F8}"/>
                </a:ext>
              </a:extLst>
            </p:cNvPr>
            <p:cNvSpPr/>
            <p:nvPr/>
          </p:nvSpPr>
          <p:spPr>
            <a:xfrm>
              <a:off x="6464300" y="1311825"/>
              <a:ext cx="4900" cy="36175"/>
            </a:xfrm>
            <a:custGeom>
              <a:avLst/>
              <a:gdLst/>
              <a:ahLst/>
              <a:cxnLst/>
              <a:rect l="l" t="t" r="r" b="b"/>
              <a:pathLst>
                <a:path w="196"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7460;p55">
              <a:extLst>
                <a:ext uri="{FF2B5EF4-FFF2-40B4-BE49-F238E27FC236}">
                  <a16:creationId xmlns:a16="http://schemas.microsoft.com/office/drawing/2014/main" id="{E26C0484-71BA-1A18-80D4-081C6865E913}"/>
                </a:ext>
              </a:extLst>
            </p:cNvPr>
            <p:cNvSpPr/>
            <p:nvPr/>
          </p:nvSpPr>
          <p:spPr>
            <a:xfrm>
              <a:off x="6464300" y="1345175"/>
              <a:ext cx="31450" cy="20950"/>
            </a:xfrm>
            <a:custGeom>
              <a:avLst/>
              <a:gdLst/>
              <a:ahLst/>
              <a:cxnLst/>
              <a:rect l="l" t="t" r="r" b="b"/>
              <a:pathLst>
                <a:path w="1258" h="838" extrusionOk="0">
                  <a:moveTo>
                    <a:pt x="192" y="1"/>
                  </a:moveTo>
                  <a:lnTo>
                    <a:pt x="0" y="112"/>
                  </a:lnTo>
                  <a:lnTo>
                    <a:pt x="1257" y="837"/>
                  </a:lnTo>
                  <a:lnTo>
                    <a:pt x="1257"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7461;p55">
              <a:extLst>
                <a:ext uri="{FF2B5EF4-FFF2-40B4-BE49-F238E27FC236}">
                  <a16:creationId xmlns:a16="http://schemas.microsoft.com/office/drawing/2014/main" id="{DC13EE74-5A26-D8C7-9566-289C3CA0B3D8}"/>
                </a:ext>
              </a:extLst>
            </p:cNvPr>
            <p:cNvSpPr/>
            <p:nvPr/>
          </p:nvSpPr>
          <p:spPr>
            <a:xfrm>
              <a:off x="6510000" y="1338050"/>
              <a:ext cx="26750" cy="45975"/>
            </a:xfrm>
            <a:custGeom>
              <a:avLst/>
              <a:gdLst/>
              <a:ahLst/>
              <a:cxnLst/>
              <a:rect l="l" t="t" r="r" b="b"/>
              <a:pathLst>
                <a:path w="1070" h="1839" extrusionOk="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7462;p55">
              <a:extLst>
                <a:ext uri="{FF2B5EF4-FFF2-40B4-BE49-F238E27FC236}">
                  <a16:creationId xmlns:a16="http://schemas.microsoft.com/office/drawing/2014/main" id="{B8101447-7D03-F537-1DE8-9D5E532B5F31}"/>
                </a:ext>
              </a:extLst>
            </p:cNvPr>
            <p:cNvSpPr/>
            <p:nvPr/>
          </p:nvSpPr>
          <p:spPr>
            <a:xfrm>
              <a:off x="6505225" y="1335275"/>
              <a:ext cx="4925" cy="36175"/>
            </a:xfrm>
            <a:custGeom>
              <a:avLst/>
              <a:gdLst/>
              <a:ahLst/>
              <a:cxnLst/>
              <a:rect l="l" t="t" r="r" b="b"/>
              <a:pathLst>
                <a:path w="197" h="1447" extrusionOk="0">
                  <a:moveTo>
                    <a:pt x="5" y="1"/>
                  </a:moveTo>
                  <a:lnTo>
                    <a:pt x="0" y="1447"/>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7463;p55">
              <a:extLst>
                <a:ext uri="{FF2B5EF4-FFF2-40B4-BE49-F238E27FC236}">
                  <a16:creationId xmlns:a16="http://schemas.microsoft.com/office/drawing/2014/main" id="{9EEDBB2C-4217-9FA4-83A5-C4B1E24E6156}"/>
                </a:ext>
              </a:extLst>
            </p:cNvPr>
            <p:cNvSpPr/>
            <p:nvPr/>
          </p:nvSpPr>
          <p:spPr>
            <a:xfrm>
              <a:off x="6505225" y="1368625"/>
              <a:ext cx="31450" cy="21000"/>
            </a:xfrm>
            <a:custGeom>
              <a:avLst/>
              <a:gdLst/>
              <a:ahLst/>
              <a:cxnLst/>
              <a:rect l="l" t="t" r="r" b="b"/>
              <a:pathLst>
                <a:path w="1258" h="840" extrusionOk="0">
                  <a:moveTo>
                    <a:pt x="192" y="1"/>
                  </a:moveTo>
                  <a:lnTo>
                    <a:pt x="0" y="113"/>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7464;p55">
              <a:extLst>
                <a:ext uri="{FF2B5EF4-FFF2-40B4-BE49-F238E27FC236}">
                  <a16:creationId xmlns:a16="http://schemas.microsoft.com/office/drawing/2014/main" id="{E9357925-EE16-6CC3-AAF5-91BD92E8C776}"/>
                </a:ext>
              </a:extLst>
            </p:cNvPr>
            <p:cNvSpPr/>
            <p:nvPr/>
          </p:nvSpPr>
          <p:spPr>
            <a:xfrm>
              <a:off x="6550925" y="1361375"/>
              <a:ext cx="26750" cy="46000"/>
            </a:xfrm>
            <a:custGeom>
              <a:avLst/>
              <a:gdLst/>
              <a:ahLst/>
              <a:cxnLst/>
              <a:rect l="l" t="t" r="r" b="b"/>
              <a:pathLst>
                <a:path w="1070" h="1840" extrusionOk="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7465;p55">
              <a:extLst>
                <a:ext uri="{FF2B5EF4-FFF2-40B4-BE49-F238E27FC236}">
                  <a16:creationId xmlns:a16="http://schemas.microsoft.com/office/drawing/2014/main" id="{B84C143A-23D0-B69C-C67B-44250C205CB2}"/>
                </a:ext>
              </a:extLst>
            </p:cNvPr>
            <p:cNvSpPr/>
            <p:nvPr/>
          </p:nvSpPr>
          <p:spPr>
            <a:xfrm>
              <a:off x="6546150" y="1358625"/>
              <a:ext cx="4925" cy="36175"/>
            </a:xfrm>
            <a:custGeom>
              <a:avLst/>
              <a:gdLst/>
              <a:ahLst/>
              <a:cxnLst/>
              <a:rect l="l" t="t" r="r" b="b"/>
              <a:pathLst>
                <a:path w="197" h="1447" extrusionOk="0">
                  <a:moveTo>
                    <a:pt x="5" y="1"/>
                  </a:moveTo>
                  <a:lnTo>
                    <a:pt x="1" y="1446"/>
                  </a:lnTo>
                  <a:lnTo>
                    <a:pt x="192"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7466;p55">
              <a:extLst>
                <a:ext uri="{FF2B5EF4-FFF2-40B4-BE49-F238E27FC236}">
                  <a16:creationId xmlns:a16="http://schemas.microsoft.com/office/drawing/2014/main" id="{157A389F-0612-1787-DA48-43BB831E5261}"/>
                </a:ext>
              </a:extLst>
            </p:cNvPr>
            <p:cNvSpPr/>
            <p:nvPr/>
          </p:nvSpPr>
          <p:spPr>
            <a:xfrm>
              <a:off x="6546150" y="1391975"/>
              <a:ext cx="31450" cy="20950"/>
            </a:xfrm>
            <a:custGeom>
              <a:avLst/>
              <a:gdLst/>
              <a:ahLst/>
              <a:cxnLst/>
              <a:rect l="l" t="t" r="r" b="b"/>
              <a:pathLst>
                <a:path w="1258" h="838" extrusionOk="0">
                  <a:moveTo>
                    <a:pt x="192" y="1"/>
                  </a:moveTo>
                  <a:lnTo>
                    <a:pt x="1" y="112"/>
                  </a:lnTo>
                  <a:lnTo>
                    <a:pt x="1258" y="837"/>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7467;p55">
              <a:extLst>
                <a:ext uri="{FF2B5EF4-FFF2-40B4-BE49-F238E27FC236}">
                  <a16:creationId xmlns:a16="http://schemas.microsoft.com/office/drawing/2014/main" id="{645E0561-1496-40E7-B352-4824F66E2AF5}"/>
                </a:ext>
              </a:extLst>
            </p:cNvPr>
            <p:cNvSpPr/>
            <p:nvPr/>
          </p:nvSpPr>
          <p:spPr>
            <a:xfrm>
              <a:off x="6690100" y="1084850"/>
              <a:ext cx="26750" cy="46000"/>
            </a:xfrm>
            <a:custGeom>
              <a:avLst/>
              <a:gdLst/>
              <a:ahLst/>
              <a:cxnLst/>
              <a:rect l="l" t="t" r="r" b="b"/>
              <a:pathLst>
                <a:path w="1070" h="1840" extrusionOk="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7468;p55">
              <a:extLst>
                <a:ext uri="{FF2B5EF4-FFF2-40B4-BE49-F238E27FC236}">
                  <a16:creationId xmlns:a16="http://schemas.microsoft.com/office/drawing/2014/main" id="{6BBD6A00-5BDE-0D8E-5729-E3B9E29592A9}"/>
                </a:ext>
              </a:extLst>
            </p:cNvPr>
            <p:cNvSpPr/>
            <p:nvPr/>
          </p:nvSpPr>
          <p:spPr>
            <a:xfrm>
              <a:off x="6716725" y="1082100"/>
              <a:ext cx="4900" cy="36175"/>
            </a:xfrm>
            <a:custGeom>
              <a:avLst/>
              <a:gdLst/>
              <a:ahLst/>
              <a:cxnLst/>
              <a:rect l="l" t="t" r="r" b="b"/>
              <a:pathLst>
                <a:path w="196" h="1447" extrusionOk="0">
                  <a:moveTo>
                    <a:pt x="192" y="1"/>
                  </a:moveTo>
                  <a:lnTo>
                    <a:pt x="0" y="111"/>
                  </a:lnTo>
                  <a:lnTo>
                    <a:pt x="3" y="1335"/>
                  </a:lnTo>
                  <a:lnTo>
                    <a:pt x="196"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7469;p55">
              <a:extLst>
                <a:ext uri="{FF2B5EF4-FFF2-40B4-BE49-F238E27FC236}">
                  <a16:creationId xmlns:a16="http://schemas.microsoft.com/office/drawing/2014/main" id="{6D38CBF5-C43E-CA5E-2869-AB0743CCCF6B}"/>
                </a:ext>
              </a:extLst>
            </p:cNvPr>
            <p:cNvSpPr/>
            <p:nvPr/>
          </p:nvSpPr>
          <p:spPr>
            <a:xfrm>
              <a:off x="6690175" y="1115450"/>
              <a:ext cx="31450" cy="20950"/>
            </a:xfrm>
            <a:custGeom>
              <a:avLst/>
              <a:gdLst/>
              <a:ahLst/>
              <a:cxnLst/>
              <a:rect l="l" t="t" r="r" b="b"/>
              <a:pathLst>
                <a:path w="1258" h="838" extrusionOk="0">
                  <a:moveTo>
                    <a:pt x="1066" y="1"/>
                  </a:moveTo>
                  <a:lnTo>
                    <a:pt x="1" y="615"/>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7470;p55">
              <a:extLst>
                <a:ext uri="{FF2B5EF4-FFF2-40B4-BE49-F238E27FC236}">
                  <a16:creationId xmlns:a16="http://schemas.microsoft.com/office/drawing/2014/main" id="{16293768-5FEE-6064-46C2-EF6342E81B65}"/>
                </a:ext>
              </a:extLst>
            </p:cNvPr>
            <p:cNvSpPr/>
            <p:nvPr/>
          </p:nvSpPr>
          <p:spPr>
            <a:xfrm>
              <a:off x="6649175" y="1108300"/>
              <a:ext cx="26750" cy="46000"/>
            </a:xfrm>
            <a:custGeom>
              <a:avLst/>
              <a:gdLst/>
              <a:ahLst/>
              <a:cxnLst/>
              <a:rect l="l" t="t" r="r" b="b"/>
              <a:pathLst>
                <a:path w="1070" h="1840" extrusionOk="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7471;p55">
              <a:extLst>
                <a:ext uri="{FF2B5EF4-FFF2-40B4-BE49-F238E27FC236}">
                  <a16:creationId xmlns:a16="http://schemas.microsoft.com/office/drawing/2014/main" id="{6FFAACCA-E7F7-1B41-999B-DD00CC3365A1}"/>
                </a:ext>
              </a:extLst>
            </p:cNvPr>
            <p:cNvSpPr/>
            <p:nvPr/>
          </p:nvSpPr>
          <p:spPr>
            <a:xfrm>
              <a:off x="6675775" y="1105550"/>
              <a:ext cx="4925" cy="36175"/>
            </a:xfrm>
            <a:custGeom>
              <a:avLst/>
              <a:gdLst/>
              <a:ahLst/>
              <a:cxnLst/>
              <a:rect l="l" t="t" r="r" b="b"/>
              <a:pathLst>
                <a:path w="197" h="1447" extrusionOk="0">
                  <a:moveTo>
                    <a:pt x="192" y="1"/>
                  </a:moveTo>
                  <a:lnTo>
                    <a:pt x="1" y="111"/>
                  </a:lnTo>
                  <a:lnTo>
                    <a:pt x="4" y="1335"/>
                  </a:lnTo>
                  <a:lnTo>
                    <a:pt x="197"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7472;p55">
              <a:extLst>
                <a:ext uri="{FF2B5EF4-FFF2-40B4-BE49-F238E27FC236}">
                  <a16:creationId xmlns:a16="http://schemas.microsoft.com/office/drawing/2014/main" id="{CD9E6F12-F85B-4B75-FB08-2ADA011B0788}"/>
                </a:ext>
              </a:extLst>
            </p:cNvPr>
            <p:cNvSpPr/>
            <p:nvPr/>
          </p:nvSpPr>
          <p:spPr>
            <a:xfrm>
              <a:off x="6649250" y="1138900"/>
              <a:ext cx="31450" cy="20975"/>
            </a:xfrm>
            <a:custGeom>
              <a:avLst/>
              <a:gdLst/>
              <a:ahLst/>
              <a:cxnLst/>
              <a:rect l="l" t="t" r="r" b="b"/>
              <a:pathLst>
                <a:path w="1258" h="839" extrusionOk="0">
                  <a:moveTo>
                    <a:pt x="1066" y="1"/>
                  </a:moveTo>
                  <a:lnTo>
                    <a:pt x="1" y="616"/>
                  </a:lnTo>
                  <a:lnTo>
                    <a:pt x="1"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7473;p55">
              <a:extLst>
                <a:ext uri="{FF2B5EF4-FFF2-40B4-BE49-F238E27FC236}">
                  <a16:creationId xmlns:a16="http://schemas.microsoft.com/office/drawing/2014/main" id="{B0E534E7-E913-C938-8B82-17A96A0317CF}"/>
                </a:ext>
              </a:extLst>
            </p:cNvPr>
            <p:cNvSpPr/>
            <p:nvPr/>
          </p:nvSpPr>
          <p:spPr>
            <a:xfrm>
              <a:off x="6608250" y="1131650"/>
              <a:ext cx="26750" cy="46000"/>
            </a:xfrm>
            <a:custGeom>
              <a:avLst/>
              <a:gdLst/>
              <a:ahLst/>
              <a:cxnLst/>
              <a:rect l="l" t="t" r="r" b="b"/>
              <a:pathLst>
                <a:path w="1070" h="1840" extrusionOk="0">
                  <a:moveTo>
                    <a:pt x="1066" y="1"/>
                  </a:moveTo>
                  <a:lnTo>
                    <a:pt x="773" y="169"/>
                  </a:lnTo>
                  <a:lnTo>
                    <a:pt x="0" y="616"/>
                  </a:lnTo>
                  <a:lnTo>
                    <a:pt x="3" y="1506"/>
                  </a:lnTo>
                  <a:lnTo>
                    <a:pt x="5" y="1839"/>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7474;p55">
              <a:extLst>
                <a:ext uri="{FF2B5EF4-FFF2-40B4-BE49-F238E27FC236}">
                  <a16:creationId xmlns:a16="http://schemas.microsoft.com/office/drawing/2014/main" id="{26AD5E76-838D-3E88-13E0-DAC1EFA99349}"/>
                </a:ext>
              </a:extLst>
            </p:cNvPr>
            <p:cNvSpPr/>
            <p:nvPr/>
          </p:nvSpPr>
          <p:spPr>
            <a:xfrm>
              <a:off x="6634850" y="1128900"/>
              <a:ext cx="4925" cy="36175"/>
            </a:xfrm>
            <a:custGeom>
              <a:avLst/>
              <a:gdLst/>
              <a:ahLst/>
              <a:cxnLst/>
              <a:rect l="l" t="t" r="r" b="b"/>
              <a:pathLst>
                <a:path w="197" h="1447" extrusionOk="0">
                  <a:moveTo>
                    <a:pt x="194" y="1"/>
                  </a:moveTo>
                  <a:lnTo>
                    <a:pt x="1" y="111"/>
                  </a:lnTo>
                  <a:lnTo>
                    <a:pt x="5" y="1335"/>
                  </a:lnTo>
                  <a:lnTo>
                    <a:pt x="197" y="1446"/>
                  </a:lnTo>
                  <a:lnTo>
                    <a:pt x="19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7475;p55">
              <a:extLst>
                <a:ext uri="{FF2B5EF4-FFF2-40B4-BE49-F238E27FC236}">
                  <a16:creationId xmlns:a16="http://schemas.microsoft.com/office/drawing/2014/main" id="{68C0FD13-62B1-5B33-3D40-8C564D4B970B}"/>
                </a:ext>
              </a:extLst>
            </p:cNvPr>
            <p:cNvSpPr/>
            <p:nvPr/>
          </p:nvSpPr>
          <p:spPr>
            <a:xfrm>
              <a:off x="6608325" y="1162250"/>
              <a:ext cx="31450" cy="20950"/>
            </a:xfrm>
            <a:custGeom>
              <a:avLst/>
              <a:gdLst/>
              <a:ahLst/>
              <a:cxnLst/>
              <a:rect l="l" t="t" r="r" b="b"/>
              <a:pathLst>
                <a:path w="1258" h="838" extrusionOk="0">
                  <a:moveTo>
                    <a:pt x="1066" y="1"/>
                  </a:moveTo>
                  <a:lnTo>
                    <a:pt x="0" y="615"/>
                  </a:lnTo>
                  <a:lnTo>
                    <a:pt x="0"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7476;p55">
              <a:extLst>
                <a:ext uri="{FF2B5EF4-FFF2-40B4-BE49-F238E27FC236}">
                  <a16:creationId xmlns:a16="http://schemas.microsoft.com/office/drawing/2014/main" id="{AB6D052D-BF13-5A98-0AB8-503CF256B2A5}"/>
                </a:ext>
              </a:extLst>
            </p:cNvPr>
            <p:cNvSpPr/>
            <p:nvPr/>
          </p:nvSpPr>
          <p:spPr>
            <a:xfrm>
              <a:off x="6469075" y="1027900"/>
              <a:ext cx="26750" cy="46000"/>
            </a:xfrm>
            <a:custGeom>
              <a:avLst/>
              <a:gdLst/>
              <a:ahLst/>
              <a:cxnLst/>
              <a:rect l="l" t="t" r="r" b="b"/>
              <a:pathLst>
                <a:path w="1070" h="1840" extrusionOk="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7477;p55">
              <a:extLst>
                <a:ext uri="{FF2B5EF4-FFF2-40B4-BE49-F238E27FC236}">
                  <a16:creationId xmlns:a16="http://schemas.microsoft.com/office/drawing/2014/main" id="{CBC44434-98AC-F561-AE79-ACFBB706650A}"/>
                </a:ext>
              </a:extLst>
            </p:cNvPr>
            <p:cNvSpPr/>
            <p:nvPr/>
          </p:nvSpPr>
          <p:spPr>
            <a:xfrm>
              <a:off x="6464300" y="1025150"/>
              <a:ext cx="4900" cy="36175"/>
            </a:xfrm>
            <a:custGeom>
              <a:avLst/>
              <a:gdLst/>
              <a:ahLst/>
              <a:cxnLst/>
              <a:rect l="l" t="t" r="r" b="b"/>
              <a:pathLst>
                <a:path w="196" h="1447" extrusionOk="0">
                  <a:moveTo>
                    <a:pt x="5" y="0"/>
                  </a:moveTo>
                  <a:lnTo>
                    <a:pt x="0" y="1446"/>
                  </a:lnTo>
                  <a:lnTo>
                    <a:pt x="193" y="1335"/>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7478;p55">
              <a:extLst>
                <a:ext uri="{FF2B5EF4-FFF2-40B4-BE49-F238E27FC236}">
                  <a16:creationId xmlns:a16="http://schemas.microsoft.com/office/drawing/2014/main" id="{8A4939BA-E4DD-3883-8582-214A92138F61}"/>
                </a:ext>
              </a:extLst>
            </p:cNvPr>
            <p:cNvSpPr/>
            <p:nvPr/>
          </p:nvSpPr>
          <p:spPr>
            <a:xfrm>
              <a:off x="6464300" y="1058500"/>
              <a:ext cx="31450" cy="20950"/>
            </a:xfrm>
            <a:custGeom>
              <a:avLst/>
              <a:gdLst/>
              <a:ahLst/>
              <a:cxnLst/>
              <a:rect l="l" t="t" r="r" b="b"/>
              <a:pathLst>
                <a:path w="1258" h="838" extrusionOk="0">
                  <a:moveTo>
                    <a:pt x="192" y="1"/>
                  </a:moveTo>
                  <a:lnTo>
                    <a:pt x="0" y="112"/>
                  </a:lnTo>
                  <a:lnTo>
                    <a:pt x="1257" y="837"/>
                  </a:lnTo>
                  <a:lnTo>
                    <a:pt x="1257"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7479;p55">
              <a:extLst>
                <a:ext uri="{FF2B5EF4-FFF2-40B4-BE49-F238E27FC236}">
                  <a16:creationId xmlns:a16="http://schemas.microsoft.com/office/drawing/2014/main" id="{610DF912-0AA3-DFEE-8897-53F71BF7B0FD}"/>
                </a:ext>
              </a:extLst>
            </p:cNvPr>
            <p:cNvSpPr/>
            <p:nvPr/>
          </p:nvSpPr>
          <p:spPr>
            <a:xfrm>
              <a:off x="6510000" y="1051350"/>
              <a:ext cx="26750" cy="46000"/>
            </a:xfrm>
            <a:custGeom>
              <a:avLst/>
              <a:gdLst/>
              <a:ahLst/>
              <a:cxnLst/>
              <a:rect l="l" t="t" r="r" b="b"/>
              <a:pathLst>
                <a:path w="1070" h="1840" extrusionOk="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7480;p55">
              <a:extLst>
                <a:ext uri="{FF2B5EF4-FFF2-40B4-BE49-F238E27FC236}">
                  <a16:creationId xmlns:a16="http://schemas.microsoft.com/office/drawing/2014/main" id="{1B21AF36-EBAA-F520-A80A-ECFCD958B057}"/>
                </a:ext>
              </a:extLst>
            </p:cNvPr>
            <p:cNvSpPr/>
            <p:nvPr/>
          </p:nvSpPr>
          <p:spPr>
            <a:xfrm>
              <a:off x="6505225" y="1048600"/>
              <a:ext cx="4925" cy="36175"/>
            </a:xfrm>
            <a:custGeom>
              <a:avLst/>
              <a:gdLst/>
              <a:ahLst/>
              <a:cxnLst/>
              <a:rect l="l" t="t" r="r" b="b"/>
              <a:pathLst>
                <a:path w="197"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7481;p55">
              <a:extLst>
                <a:ext uri="{FF2B5EF4-FFF2-40B4-BE49-F238E27FC236}">
                  <a16:creationId xmlns:a16="http://schemas.microsoft.com/office/drawing/2014/main" id="{542E2466-D161-944A-46D8-AA93D83F9EF0}"/>
                </a:ext>
              </a:extLst>
            </p:cNvPr>
            <p:cNvSpPr/>
            <p:nvPr/>
          </p:nvSpPr>
          <p:spPr>
            <a:xfrm>
              <a:off x="6505225" y="1081950"/>
              <a:ext cx="31450" cy="20975"/>
            </a:xfrm>
            <a:custGeom>
              <a:avLst/>
              <a:gdLst/>
              <a:ahLst/>
              <a:cxnLst/>
              <a:rect l="l" t="t" r="r" b="b"/>
              <a:pathLst>
                <a:path w="1258" h="839" extrusionOk="0">
                  <a:moveTo>
                    <a:pt x="192" y="1"/>
                  </a:moveTo>
                  <a:lnTo>
                    <a:pt x="0" y="114"/>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7482;p55">
              <a:extLst>
                <a:ext uri="{FF2B5EF4-FFF2-40B4-BE49-F238E27FC236}">
                  <a16:creationId xmlns:a16="http://schemas.microsoft.com/office/drawing/2014/main" id="{EB9BB2AA-A77F-EB48-9B4F-7622FB37D644}"/>
                </a:ext>
              </a:extLst>
            </p:cNvPr>
            <p:cNvSpPr/>
            <p:nvPr/>
          </p:nvSpPr>
          <p:spPr>
            <a:xfrm>
              <a:off x="6550925" y="1074700"/>
              <a:ext cx="26750" cy="46000"/>
            </a:xfrm>
            <a:custGeom>
              <a:avLst/>
              <a:gdLst/>
              <a:ahLst/>
              <a:cxnLst/>
              <a:rect l="l" t="t" r="r" b="b"/>
              <a:pathLst>
                <a:path w="1070" h="1840" extrusionOk="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7483;p55">
              <a:extLst>
                <a:ext uri="{FF2B5EF4-FFF2-40B4-BE49-F238E27FC236}">
                  <a16:creationId xmlns:a16="http://schemas.microsoft.com/office/drawing/2014/main" id="{7FC1811E-DB80-8874-74FD-5CB6B75E57DB}"/>
                </a:ext>
              </a:extLst>
            </p:cNvPr>
            <p:cNvSpPr/>
            <p:nvPr/>
          </p:nvSpPr>
          <p:spPr>
            <a:xfrm>
              <a:off x="6546150" y="1071950"/>
              <a:ext cx="4925" cy="36175"/>
            </a:xfrm>
            <a:custGeom>
              <a:avLst/>
              <a:gdLst/>
              <a:ahLst/>
              <a:cxnLst/>
              <a:rect l="l" t="t" r="r" b="b"/>
              <a:pathLst>
                <a:path w="197" h="1447" extrusionOk="0">
                  <a:moveTo>
                    <a:pt x="5" y="1"/>
                  </a:moveTo>
                  <a:lnTo>
                    <a:pt x="1" y="1446"/>
                  </a:lnTo>
                  <a:lnTo>
                    <a:pt x="192"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7484;p55">
              <a:extLst>
                <a:ext uri="{FF2B5EF4-FFF2-40B4-BE49-F238E27FC236}">
                  <a16:creationId xmlns:a16="http://schemas.microsoft.com/office/drawing/2014/main" id="{E66D63D2-F5C2-9E68-CAC6-E11CB475DE07}"/>
                </a:ext>
              </a:extLst>
            </p:cNvPr>
            <p:cNvSpPr/>
            <p:nvPr/>
          </p:nvSpPr>
          <p:spPr>
            <a:xfrm>
              <a:off x="6546150" y="1105300"/>
              <a:ext cx="31450" cy="20975"/>
            </a:xfrm>
            <a:custGeom>
              <a:avLst/>
              <a:gdLst/>
              <a:ahLst/>
              <a:cxnLst/>
              <a:rect l="l" t="t" r="r" b="b"/>
              <a:pathLst>
                <a:path w="1258" h="839" extrusionOk="0">
                  <a:moveTo>
                    <a:pt x="192" y="1"/>
                  </a:moveTo>
                  <a:lnTo>
                    <a:pt x="1" y="112"/>
                  </a:lnTo>
                  <a:lnTo>
                    <a:pt x="1258" y="839"/>
                  </a:lnTo>
                  <a:lnTo>
                    <a:pt x="1258"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7485;p55">
              <a:extLst>
                <a:ext uri="{FF2B5EF4-FFF2-40B4-BE49-F238E27FC236}">
                  <a16:creationId xmlns:a16="http://schemas.microsoft.com/office/drawing/2014/main" id="{C36A555C-8D5C-FC57-BC76-1B2D26C5830F}"/>
                </a:ext>
              </a:extLst>
            </p:cNvPr>
            <p:cNvSpPr/>
            <p:nvPr/>
          </p:nvSpPr>
          <p:spPr>
            <a:xfrm>
              <a:off x="6690100" y="1027900"/>
              <a:ext cx="26750" cy="46000"/>
            </a:xfrm>
            <a:custGeom>
              <a:avLst/>
              <a:gdLst/>
              <a:ahLst/>
              <a:cxnLst/>
              <a:rect l="l" t="t" r="r" b="b"/>
              <a:pathLst>
                <a:path w="1070" h="1840" extrusionOk="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7486;p55">
              <a:extLst>
                <a:ext uri="{FF2B5EF4-FFF2-40B4-BE49-F238E27FC236}">
                  <a16:creationId xmlns:a16="http://schemas.microsoft.com/office/drawing/2014/main" id="{79934744-ADB7-BBA4-5984-0AABFE34B543}"/>
                </a:ext>
              </a:extLst>
            </p:cNvPr>
            <p:cNvSpPr/>
            <p:nvPr/>
          </p:nvSpPr>
          <p:spPr>
            <a:xfrm>
              <a:off x="6716725" y="1025150"/>
              <a:ext cx="4900" cy="36175"/>
            </a:xfrm>
            <a:custGeom>
              <a:avLst/>
              <a:gdLst/>
              <a:ahLst/>
              <a:cxnLst/>
              <a:rect l="l" t="t" r="r" b="b"/>
              <a:pathLst>
                <a:path w="196" h="1447" extrusionOk="0">
                  <a:moveTo>
                    <a:pt x="192" y="0"/>
                  </a:moveTo>
                  <a:lnTo>
                    <a:pt x="0" y="111"/>
                  </a:lnTo>
                  <a:lnTo>
                    <a:pt x="3" y="1335"/>
                  </a:lnTo>
                  <a:lnTo>
                    <a:pt x="196" y="1446"/>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7487;p55">
              <a:extLst>
                <a:ext uri="{FF2B5EF4-FFF2-40B4-BE49-F238E27FC236}">
                  <a16:creationId xmlns:a16="http://schemas.microsoft.com/office/drawing/2014/main" id="{D77AA150-842B-1590-257F-6E3A64ED366A}"/>
                </a:ext>
              </a:extLst>
            </p:cNvPr>
            <p:cNvSpPr/>
            <p:nvPr/>
          </p:nvSpPr>
          <p:spPr>
            <a:xfrm>
              <a:off x="6690175" y="1058500"/>
              <a:ext cx="31450" cy="20950"/>
            </a:xfrm>
            <a:custGeom>
              <a:avLst/>
              <a:gdLst/>
              <a:ahLst/>
              <a:cxnLst/>
              <a:rect l="l" t="t" r="r" b="b"/>
              <a:pathLst>
                <a:path w="1258" h="838" extrusionOk="0">
                  <a:moveTo>
                    <a:pt x="1066" y="1"/>
                  </a:moveTo>
                  <a:lnTo>
                    <a:pt x="1" y="615"/>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7488;p55">
              <a:extLst>
                <a:ext uri="{FF2B5EF4-FFF2-40B4-BE49-F238E27FC236}">
                  <a16:creationId xmlns:a16="http://schemas.microsoft.com/office/drawing/2014/main" id="{925BEBEA-60E7-B2B5-72D3-BF1CA7311C69}"/>
                </a:ext>
              </a:extLst>
            </p:cNvPr>
            <p:cNvSpPr/>
            <p:nvPr/>
          </p:nvSpPr>
          <p:spPr>
            <a:xfrm>
              <a:off x="6649175" y="1051350"/>
              <a:ext cx="26750" cy="46000"/>
            </a:xfrm>
            <a:custGeom>
              <a:avLst/>
              <a:gdLst/>
              <a:ahLst/>
              <a:cxnLst/>
              <a:rect l="l" t="t" r="r" b="b"/>
              <a:pathLst>
                <a:path w="1070" h="1840" extrusionOk="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7489;p55">
              <a:extLst>
                <a:ext uri="{FF2B5EF4-FFF2-40B4-BE49-F238E27FC236}">
                  <a16:creationId xmlns:a16="http://schemas.microsoft.com/office/drawing/2014/main" id="{FE018C00-43B8-582E-4BA1-8F024B401715}"/>
                </a:ext>
              </a:extLst>
            </p:cNvPr>
            <p:cNvSpPr/>
            <p:nvPr/>
          </p:nvSpPr>
          <p:spPr>
            <a:xfrm>
              <a:off x="6675775" y="1048600"/>
              <a:ext cx="4925" cy="36175"/>
            </a:xfrm>
            <a:custGeom>
              <a:avLst/>
              <a:gdLst/>
              <a:ahLst/>
              <a:cxnLst/>
              <a:rect l="l" t="t" r="r" b="b"/>
              <a:pathLst>
                <a:path w="197" h="1447" extrusionOk="0">
                  <a:moveTo>
                    <a:pt x="192" y="1"/>
                  </a:moveTo>
                  <a:lnTo>
                    <a:pt x="1" y="111"/>
                  </a:lnTo>
                  <a:lnTo>
                    <a:pt x="4" y="1335"/>
                  </a:lnTo>
                  <a:lnTo>
                    <a:pt x="197"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7490;p55">
              <a:extLst>
                <a:ext uri="{FF2B5EF4-FFF2-40B4-BE49-F238E27FC236}">
                  <a16:creationId xmlns:a16="http://schemas.microsoft.com/office/drawing/2014/main" id="{647393E6-0D54-1B91-954C-13DFFEE7FC30}"/>
                </a:ext>
              </a:extLst>
            </p:cNvPr>
            <p:cNvSpPr/>
            <p:nvPr/>
          </p:nvSpPr>
          <p:spPr>
            <a:xfrm>
              <a:off x="6649250" y="1081950"/>
              <a:ext cx="31450" cy="20975"/>
            </a:xfrm>
            <a:custGeom>
              <a:avLst/>
              <a:gdLst/>
              <a:ahLst/>
              <a:cxnLst/>
              <a:rect l="l" t="t" r="r" b="b"/>
              <a:pathLst>
                <a:path w="1258" h="839" extrusionOk="0">
                  <a:moveTo>
                    <a:pt x="1066" y="1"/>
                  </a:moveTo>
                  <a:lnTo>
                    <a:pt x="1" y="616"/>
                  </a:lnTo>
                  <a:lnTo>
                    <a:pt x="1" y="839"/>
                  </a:lnTo>
                  <a:lnTo>
                    <a:pt x="1258" y="114"/>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7491;p55">
              <a:extLst>
                <a:ext uri="{FF2B5EF4-FFF2-40B4-BE49-F238E27FC236}">
                  <a16:creationId xmlns:a16="http://schemas.microsoft.com/office/drawing/2014/main" id="{FFF1605B-3806-9587-E374-368D0C551E02}"/>
                </a:ext>
              </a:extLst>
            </p:cNvPr>
            <p:cNvSpPr/>
            <p:nvPr/>
          </p:nvSpPr>
          <p:spPr>
            <a:xfrm>
              <a:off x="6608250" y="1074700"/>
              <a:ext cx="26750" cy="46000"/>
            </a:xfrm>
            <a:custGeom>
              <a:avLst/>
              <a:gdLst/>
              <a:ahLst/>
              <a:cxnLst/>
              <a:rect l="l" t="t" r="r" b="b"/>
              <a:pathLst>
                <a:path w="1070" h="1840" extrusionOk="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7492;p55">
              <a:extLst>
                <a:ext uri="{FF2B5EF4-FFF2-40B4-BE49-F238E27FC236}">
                  <a16:creationId xmlns:a16="http://schemas.microsoft.com/office/drawing/2014/main" id="{466F31F5-1F41-7B3D-5AD1-8DD4A1BD695F}"/>
                </a:ext>
              </a:extLst>
            </p:cNvPr>
            <p:cNvSpPr/>
            <p:nvPr/>
          </p:nvSpPr>
          <p:spPr>
            <a:xfrm>
              <a:off x="6634850" y="1071950"/>
              <a:ext cx="4925" cy="36175"/>
            </a:xfrm>
            <a:custGeom>
              <a:avLst/>
              <a:gdLst/>
              <a:ahLst/>
              <a:cxnLst/>
              <a:rect l="l" t="t" r="r" b="b"/>
              <a:pathLst>
                <a:path w="197" h="1447" extrusionOk="0">
                  <a:moveTo>
                    <a:pt x="194" y="1"/>
                  </a:moveTo>
                  <a:lnTo>
                    <a:pt x="1" y="111"/>
                  </a:lnTo>
                  <a:lnTo>
                    <a:pt x="5" y="1335"/>
                  </a:lnTo>
                  <a:lnTo>
                    <a:pt x="197" y="1446"/>
                  </a:lnTo>
                  <a:lnTo>
                    <a:pt x="19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7493;p55">
              <a:extLst>
                <a:ext uri="{FF2B5EF4-FFF2-40B4-BE49-F238E27FC236}">
                  <a16:creationId xmlns:a16="http://schemas.microsoft.com/office/drawing/2014/main" id="{CA4714C2-B2DC-3BF2-678F-BD00161480BE}"/>
                </a:ext>
              </a:extLst>
            </p:cNvPr>
            <p:cNvSpPr/>
            <p:nvPr/>
          </p:nvSpPr>
          <p:spPr>
            <a:xfrm>
              <a:off x="6608325" y="1105300"/>
              <a:ext cx="31450" cy="20975"/>
            </a:xfrm>
            <a:custGeom>
              <a:avLst/>
              <a:gdLst/>
              <a:ahLst/>
              <a:cxnLst/>
              <a:rect l="l" t="t" r="r" b="b"/>
              <a:pathLst>
                <a:path w="1258" h="839" extrusionOk="0">
                  <a:moveTo>
                    <a:pt x="1066" y="1"/>
                  </a:moveTo>
                  <a:lnTo>
                    <a:pt x="0" y="615"/>
                  </a:lnTo>
                  <a:lnTo>
                    <a:pt x="0"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7494;p55">
              <a:extLst>
                <a:ext uri="{FF2B5EF4-FFF2-40B4-BE49-F238E27FC236}">
                  <a16:creationId xmlns:a16="http://schemas.microsoft.com/office/drawing/2014/main" id="{C291477F-7021-DC35-A80C-5430ED1A4813}"/>
                </a:ext>
              </a:extLst>
            </p:cNvPr>
            <p:cNvSpPr/>
            <p:nvPr/>
          </p:nvSpPr>
          <p:spPr>
            <a:xfrm>
              <a:off x="6690100" y="1142275"/>
              <a:ext cx="26750" cy="46000"/>
            </a:xfrm>
            <a:custGeom>
              <a:avLst/>
              <a:gdLst/>
              <a:ahLst/>
              <a:cxnLst/>
              <a:rect l="l" t="t" r="r" b="b"/>
              <a:pathLst>
                <a:path w="1070" h="1840" extrusionOk="0">
                  <a:moveTo>
                    <a:pt x="1065" y="1"/>
                  </a:moveTo>
                  <a:lnTo>
                    <a:pt x="772" y="170"/>
                  </a:lnTo>
                  <a:lnTo>
                    <a:pt x="1" y="615"/>
                  </a:lnTo>
                  <a:lnTo>
                    <a:pt x="4" y="1506"/>
                  </a:lnTo>
                  <a:lnTo>
                    <a:pt x="4" y="1839"/>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7495;p55">
              <a:extLst>
                <a:ext uri="{FF2B5EF4-FFF2-40B4-BE49-F238E27FC236}">
                  <a16:creationId xmlns:a16="http://schemas.microsoft.com/office/drawing/2014/main" id="{46AA49AD-C608-836D-172D-D640EACACFE2}"/>
                </a:ext>
              </a:extLst>
            </p:cNvPr>
            <p:cNvSpPr/>
            <p:nvPr/>
          </p:nvSpPr>
          <p:spPr>
            <a:xfrm>
              <a:off x="6716725" y="1139525"/>
              <a:ext cx="4900" cy="36175"/>
            </a:xfrm>
            <a:custGeom>
              <a:avLst/>
              <a:gdLst/>
              <a:ahLst/>
              <a:cxnLst/>
              <a:rect l="l" t="t" r="r" b="b"/>
              <a:pathLst>
                <a:path w="196" h="1447" extrusionOk="0">
                  <a:moveTo>
                    <a:pt x="192" y="0"/>
                  </a:moveTo>
                  <a:lnTo>
                    <a:pt x="0" y="111"/>
                  </a:lnTo>
                  <a:lnTo>
                    <a:pt x="3" y="1335"/>
                  </a:lnTo>
                  <a:lnTo>
                    <a:pt x="196" y="1446"/>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7496;p55">
              <a:extLst>
                <a:ext uri="{FF2B5EF4-FFF2-40B4-BE49-F238E27FC236}">
                  <a16:creationId xmlns:a16="http://schemas.microsoft.com/office/drawing/2014/main" id="{DE68DA09-6AC1-CB0E-A57D-EA13AC998640}"/>
                </a:ext>
              </a:extLst>
            </p:cNvPr>
            <p:cNvSpPr/>
            <p:nvPr/>
          </p:nvSpPr>
          <p:spPr>
            <a:xfrm>
              <a:off x="6690175" y="1172875"/>
              <a:ext cx="31450" cy="20975"/>
            </a:xfrm>
            <a:custGeom>
              <a:avLst/>
              <a:gdLst/>
              <a:ahLst/>
              <a:cxnLst/>
              <a:rect l="l" t="t" r="r" b="b"/>
              <a:pathLst>
                <a:path w="1258" h="839" extrusionOk="0">
                  <a:moveTo>
                    <a:pt x="1066" y="1"/>
                  </a:moveTo>
                  <a:lnTo>
                    <a:pt x="1" y="615"/>
                  </a:lnTo>
                  <a:lnTo>
                    <a:pt x="1"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7497;p55">
              <a:extLst>
                <a:ext uri="{FF2B5EF4-FFF2-40B4-BE49-F238E27FC236}">
                  <a16:creationId xmlns:a16="http://schemas.microsoft.com/office/drawing/2014/main" id="{1384E1FB-E20D-EDFB-C576-79E9A325ABDA}"/>
                </a:ext>
              </a:extLst>
            </p:cNvPr>
            <p:cNvSpPr/>
            <p:nvPr/>
          </p:nvSpPr>
          <p:spPr>
            <a:xfrm>
              <a:off x="6649175" y="1165775"/>
              <a:ext cx="26750" cy="45950"/>
            </a:xfrm>
            <a:custGeom>
              <a:avLst/>
              <a:gdLst/>
              <a:ahLst/>
              <a:cxnLst/>
              <a:rect l="l" t="t" r="r" b="b"/>
              <a:pathLst>
                <a:path w="1070" h="1838" extrusionOk="0">
                  <a:moveTo>
                    <a:pt x="1065" y="0"/>
                  </a:moveTo>
                  <a:lnTo>
                    <a:pt x="774" y="169"/>
                  </a:lnTo>
                  <a:lnTo>
                    <a:pt x="1" y="615"/>
                  </a:lnTo>
                  <a:lnTo>
                    <a:pt x="4" y="1504"/>
                  </a:lnTo>
                  <a:lnTo>
                    <a:pt x="4" y="1838"/>
                  </a:lnTo>
                  <a:lnTo>
                    <a:pt x="1069" y="1223"/>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7498;p55">
              <a:extLst>
                <a:ext uri="{FF2B5EF4-FFF2-40B4-BE49-F238E27FC236}">
                  <a16:creationId xmlns:a16="http://schemas.microsoft.com/office/drawing/2014/main" id="{191551DB-07AE-4683-C0F5-04176C2A212A}"/>
                </a:ext>
              </a:extLst>
            </p:cNvPr>
            <p:cNvSpPr/>
            <p:nvPr/>
          </p:nvSpPr>
          <p:spPr>
            <a:xfrm>
              <a:off x="6675775" y="1162975"/>
              <a:ext cx="4925" cy="36200"/>
            </a:xfrm>
            <a:custGeom>
              <a:avLst/>
              <a:gdLst/>
              <a:ahLst/>
              <a:cxnLst/>
              <a:rect l="l" t="t" r="r" b="b"/>
              <a:pathLst>
                <a:path w="197" h="1448" extrusionOk="0">
                  <a:moveTo>
                    <a:pt x="192" y="1"/>
                  </a:moveTo>
                  <a:lnTo>
                    <a:pt x="1" y="111"/>
                  </a:lnTo>
                  <a:lnTo>
                    <a:pt x="4" y="1335"/>
                  </a:lnTo>
                  <a:lnTo>
                    <a:pt x="197" y="1448"/>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7499;p55">
              <a:extLst>
                <a:ext uri="{FF2B5EF4-FFF2-40B4-BE49-F238E27FC236}">
                  <a16:creationId xmlns:a16="http://schemas.microsoft.com/office/drawing/2014/main" id="{D0AA43AE-31E6-CF50-9C87-8FB0827655F1}"/>
                </a:ext>
              </a:extLst>
            </p:cNvPr>
            <p:cNvSpPr/>
            <p:nvPr/>
          </p:nvSpPr>
          <p:spPr>
            <a:xfrm>
              <a:off x="6649250" y="1196325"/>
              <a:ext cx="31450" cy="20975"/>
            </a:xfrm>
            <a:custGeom>
              <a:avLst/>
              <a:gdLst/>
              <a:ahLst/>
              <a:cxnLst/>
              <a:rect l="l" t="t" r="r" b="b"/>
              <a:pathLst>
                <a:path w="1258" h="839" extrusionOk="0">
                  <a:moveTo>
                    <a:pt x="1066" y="1"/>
                  </a:moveTo>
                  <a:lnTo>
                    <a:pt x="1" y="616"/>
                  </a:lnTo>
                  <a:lnTo>
                    <a:pt x="1" y="839"/>
                  </a:lnTo>
                  <a:lnTo>
                    <a:pt x="1258" y="114"/>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7500;p55">
              <a:extLst>
                <a:ext uri="{FF2B5EF4-FFF2-40B4-BE49-F238E27FC236}">
                  <a16:creationId xmlns:a16="http://schemas.microsoft.com/office/drawing/2014/main" id="{B2528C44-949A-F80F-99E5-9C1B821DF42B}"/>
                </a:ext>
              </a:extLst>
            </p:cNvPr>
            <p:cNvSpPr/>
            <p:nvPr/>
          </p:nvSpPr>
          <p:spPr>
            <a:xfrm>
              <a:off x="6608250" y="1189075"/>
              <a:ext cx="26750" cy="46000"/>
            </a:xfrm>
            <a:custGeom>
              <a:avLst/>
              <a:gdLst/>
              <a:ahLst/>
              <a:cxnLst/>
              <a:rect l="l" t="t" r="r" b="b"/>
              <a:pathLst>
                <a:path w="1070" h="1840" extrusionOk="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7501;p55">
              <a:extLst>
                <a:ext uri="{FF2B5EF4-FFF2-40B4-BE49-F238E27FC236}">
                  <a16:creationId xmlns:a16="http://schemas.microsoft.com/office/drawing/2014/main" id="{7986264F-75C4-A293-AAAB-EC4084DB494B}"/>
                </a:ext>
              </a:extLst>
            </p:cNvPr>
            <p:cNvSpPr/>
            <p:nvPr/>
          </p:nvSpPr>
          <p:spPr>
            <a:xfrm>
              <a:off x="6634850" y="1186325"/>
              <a:ext cx="4925" cy="36175"/>
            </a:xfrm>
            <a:custGeom>
              <a:avLst/>
              <a:gdLst/>
              <a:ahLst/>
              <a:cxnLst/>
              <a:rect l="l" t="t" r="r" b="b"/>
              <a:pathLst>
                <a:path w="197" h="1447" extrusionOk="0">
                  <a:moveTo>
                    <a:pt x="194" y="0"/>
                  </a:moveTo>
                  <a:lnTo>
                    <a:pt x="1" y="111"/>
                  </a:lnTo>
                  <a:lnTo>
                    <a:pt x="5" y="1335"/>
                  </a:lnTo>
                  <a:lnTo>
                    <a:pt x="197" y="1446"/>
                  </a:lnTo>
                  <a:lnTo>
                    <a:pt x="19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7502;p55">
              <a:extLst>
                <a:ext uri="{FF2B5EF4-FFF2-40B4-BE49-F238E27FC236}">
                  <a16:creationId xmlns:a16="http://schemas.microsoft.com/office/drawing/2014/main" id="{292F3163-A7A7-2485-0723-86C9C59D29BF}"/>
                </a:ext>
              </a:extLst>
            </p:cNvPr>
            <p:cNvSpPr/>
            <p:nvPr/>
          </p:nvSpPr>
          <p:spPr>
            <a:xfrm>
              <a:off x="6608325" y="1219675"/>
              <a:ext cx="31450" cy="20975"/>
            </a:xfrm>
            <a:custGeom>
              <a:avLst/>
              <a:gdLst/>
              <a:ahLst/>
              <a:cxnLst/>
              <a:rect l="l" t="t" r="r" b="b"/>
              <a:pathLst>
                <a:path w="1258" h="839" extrusionOk="0">
                  <a:moveTo>
                    <a:pt x="1066" y="1"/>
                  </a:moveTo>
                  <a:lnTo>
                    <a:pt x="0" y="615"/>
                  </a:lnTo>
                  <a:lnTo>
                    <a:pt x="0"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7503;p55">
              <a:extLst>
                <a:ext uri="{FF2B5EF4-FFF2-40B4-BE49-F238E27FC236}">
                  <a16:creationId xmlns:a16="http://schemas.microsoft.com/office/drawing/2014/main" id="{F299FA2B-949F-5AC0-814E-5EE02DD73E55}"/>
                </a:ext>
              </a:extLst>
            </p:cNvPr>
            <p:cNvSpPr/>
            <p:nvPr/>
          </p:nvSpPr>
          <p:spPr>
            <a:xfrm>
              <a:off x="6690100" y="1199700"/>
              <a:ext cx="26750" cy="46000"/>
            </a:xfrm>
            <a:custGeom>
              <a:avLst/>
              <a:gdLst/>
              <a:ahLst/>
              <a:cxnLst/>
              <a:rect l="l" t="t" r="r" b="b"/>
              <a:pathLst>
                <a:path w="1070" h="1840" extrusionOk="0">
                  <a:moveTo>
                    <a:pt x="1065" y="1"/>
                  </a:moveTo>
                  <a:lnTo>
                    <a:pt x="772" y="170"/>
                  </a:lnTo>
                  <a:lnTo>
                    <a:pt x="1" y="615"/>
                  </a:lnTo>
                  <a:lnTo>
                    <a:pt x="4" y="1506"/>
                  </a:lnTo>
                  <a:lnTo>
                    <a:pt x="4" y="1839"/>
                  </a:lnTo>
                  <a:lnTo>
                    <a:pt x="1069" y="1224"/>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7504;p55">
              <a:extLst>
                <a:ext uri="{FF2B5EF4-FFF2-40B4-BE49-F238E27FC236}">
                  <a16:creationId xmlns:a16="http://schemas.microsoft.com/office/drawing/2014/main" id="{16875A1E-4849-89D8-E09D-B671C0B2F9CD}"/>
                </a:ext>
              </a:extLst>
            </p:cNvPr>
            <p:cNvSpPr/>
            <p:nvPr/>
          </p:nvSpPr>
          <p:spPr>
            <a:xfrm>
              <a:off x="6716725" y="1196950"/>
              <a:ext cx="4900" cy="36175"/>
            </a:xfrm>
            <a:custGeom>
              <a:avLst/>
              <a:gdLst/>
              <a:ahLst/>
              <a:cxnLst/>
              <a:rect l="l" t="t" r="r" b="b"/>
              <a:pathLst>
                <a:path w="196" h="1447" extrusionOk="0">
                  <a:moveTo>
                    <a:pt x="192" y="0"/>
                  </a:moveTo>
                  <a:lnTo>
                    <a:pt x="0" y="111"/>
                  </a:lnTo>
                  <a:lnTo>
                    <a:pt x="3" y="1334"/>
                  </a:lnTo>
                  <a:lnTo>
                    <a:pt x="196" y="1446"/>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7505;p55">
              <a:extLst>
                <a:ext uri="{FF2B5EF4-FFF2-40B4-BE49-F238E27FC236}">
                  <a16:creationId xmlns:a16="http://schemas.microsoft.com/office/drawing/2014/main" id="{3F27B73F-D123-28D7-5359-486ECF61B2F0}"/>
                </a:ext>
              </a:extLst>
            </p:cNvPr>
            <p:cNvSpPr/>
            <p:nvPr/>
          </p:nvSpPr>
          <p:spPr>
            <a:xfrm>
              <a:off x="6690175" y="1230300"/>
              <a:ext cx="31450" cy="20975"/>
            </a:xfrm>
            <a:custGeom>
              <a:avLst/>
              <a:gdLst/>
              <a:ahLst/>
              <a:cxnLst/>
              <a:rect l="l" t="t" r="r" b="b"/>
              <a:pathLst>
                <a:path w="1258" h="839" extrusionOk="0">
                  <a:moveTo>
                    <a:pt x="1066" y="0"/>
                  </a:moveTo>
                  <a:lnTo>
                    <a:pt x="1" y="615"/>
                  </a:lnTo>
                  <a:lnTo>
                    <a:pt x="1" y="839"/>
                  </a:lnTo>
                  <a:lnTo>
                    <a:pt x="1258" y="114"/>
                  </a:lnTo>
                  <a:lnTo>
                    <a:pt x="106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7506;p55">
              <a:extLst>
                <a:ext uri="{FF2B5EF4-FFF2-40B4-BE49-F238E27FC236}">
                  <a16:creationId xmlns:a16="http://schemas.microsoft.com/office/drawing/2014/main" id="{72690753-2756-2A6F-A392-D7ADEBD405A4}"/>
                </a:ext>
              </a:extLst>
            </p:cNvPr>
            <p:cNvSpPr/>
            <p:nvPr/>
          </p:nvSpPr>
          <p:spPr>
            <a:xfrm>
              <a:off x="6649175" y="1223200"/>
              <a:ext cx="26750" cy="45975"/>
            </a:xfrm>
            <a:custGeom>
              <a:avLst/>
              <a:gdLst/>
              <a:ahLst/>
              <a:cxnLst/>
              <a:rect l="l" t="t" r="r" b="b"/>
              <a:pathLst>
                <a:path w="1070" h="1839" extrusionOk="0">
                  <a:moveTo>
                    <a:pt x="1065" y="0"/>
                  </a:moveTo>
                  <a:lnTo>
                    <a:pt x="774" y="168"/>
                  </a:lnTo>
                  <a:lnTo>
                    <a:pt x="1" y="615"/>
                  </a:lnTo>
                  <a:lnTo>
                    <a:pt x="4" y="1505"/>
                  </a:lnTo>
                  <a:lnTo>
                    <a:pt x="4" y="1839"/>
                  </a:lnTo>
                  <a:lnTo>
                    <a:pt x="1069" y="1224"/>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7507;p55">
              <a:extLst>
                <a:ext uri="{FF2B5EF4-FFF2-40B4-BE49-F238E27FC236}">
                  <a16:creationId xmlns:a16="http://schemas.microsoft.com/office/drawing/2014/main" id="{CC5370E7-ED5C-B04A-2F92-C5502FFCFBB8}"/>
                </a:ext>
              </a:extLst>
            </p:cNvPr>
            <p:cNvSpPr/>
            <p:nvPr/>
          </p:nvSpPr>
          <p:spPr>
            <a:xfrm>
              <a:off x="6675775" y="1220400"/>
              <a:ext cx="4925" cy="36200"/>
            </a:xfrm>
            <a:custGeom>
              <a:avLst/>
              <a:gdLst/>
              <a:ahLst/>
              <a:cxnLst/>
              <a:rect l="l" t="t" r="r" b="b"/>
              <a:pathLst>
                <a:path w="197" h="1448" extrusionOk="0">
                  <a:moveTo>
                    <a:pt x="192" y="1"/>
                  </a:moveTo>
                  <a:lnTo>
                    <a:pt x="1" y="112"/>
                  </a:lnTo>
                  <a:lnTo>
                    <a:pt x="4" y="1336"/>
                  </a:lnTo>
                  <a:lnTo>
                    <a:pt x="197" y="1448"/>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7508;p55">
              <a:extLst>
                <a:ext uri="{FF2B5EF4-FFF2-40B4-BE49-F238E27FC236}">
                  <a16:creationId xmlns:a16="http://schemas.microsoft.com/office/drawing/2014/main" id="{DDBBE8E7-61B2-AB7D-3E58-78BE034FA0A7}"/>
                </a:ext>
              </a:extLst>
            </p:cNvPr>
            <p:cNvSpPr/>
            <p:nvPr/>
          </p:nvSpPr>
          <p:spPr>
            <a:xfrm>
              <a:off x="6649250" y="1253800"/>
              <a:ext cx="31450" cy="20925"/>
            </a:xfrm>
            <a:custGeom>
              <a:avLst/>
              <a:gdLst/>
              <a:ahLst/>
              <a:cxnLst/>
              <a:rect l="l" t="t" r="r" b="b"/>
              <a:pathLst>
                <a:path w="1258" h="837" extrusionOk="0">
                  <a:moveTo>
                    <a:pt x="1066" y="0"/>
                  </a:moveTo>
                  <a:lnTo>
                    <a:pt x="1" y="615"/>
                  </a:lnTo>
                  <a:lnTo>
                    <a:pt x="1" y="837"/>
                  </a:lnTo>
                  <a:lnTo>
                    <a:pt x="1258" y="112"/>
                  </a:lnTo>
                  <a:lnTo>
                    <a:pt x="106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7509;p55">
              <a:extLst>
                <a:ext uri="{FF2B5EF4-FFF2-40B4-BE49-F238E27FC236}">
                  <a16:creationId xmlns:a16="http://schemas.microsoft.com/office/drawing/2014/main" id="{A0DDE5F3-7A83-C9D3-F946-0F6195A79923}"/>
                </a:ext>
              </a:extLst>
            </p:cNvPr>
            <p:cNvSpPr/>
            <p:nvPr/>
          </p:nvSpPr>
          <p:spPr>
            <a:xfrm>
              <a:off x="6608250" y="1246550"/>
              <a:ext cx="26750" cy="45950"/>
            </a:xfrm>
            <a:custGeom>
              <a:avLst/>
              <a:gdLst/>
              <a:ahLst/>
              <a:cxnLst/>
              <a:rect l="l" t="t" r="r" b="b"/>
              <a:pathLst>
                <a:path w="1070" h="1838" extrusionOk="0">
                  <a:moveTo>
                    <a:pt x="1066" y="0"/>
                  </a:moveTo>
                  <a:lnTo>
                    <a:pt x="773" y="168"/>
                  </a:lnTo>
                  <a:lnTo>
                    <a:pt x="0" y="615"/>
                  </a:lnTo>
                  <a:lnTo>
                    <a:pt x="3" y="1504"/>
                  </a:lnTo>
                  <a:lnTo>
                    <a:pt x="5" y="1837"/>
                  </a:lnTo>
                  <a:lnTo>
                    <a:pt x="1069" y="1222"/>
                  </a:lnTo>
                  <a:lnTo>
                    <a:pt x="106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7510;p55">
              <a:extLst>
                <a:ext uri="{FF2B5EF4-FFF2-40B4-BE49-F238E27FC236}">
                  <a16:creationId xmlns:a16="http://schemas.microsoft.com/office/drawing/2014/main" id="{F8448875-7922-BB53-51A9-C8FF41E4AB6E}"/>
                </a:ext>
              </a:extLst>
            </p:cNvPr>
            <p:cNvSpPr/>
            <p:nvPr/>
          </p:nvSpPr>
          <p:spPr>
            <a:xfrm>
              <a:off x="6634850" y="1243750"/>
              <a:ext cx="4925" cy="36200"/>
            </a:xfrm>
            <a:custGeom>
              <a:avLst/>
              <a:gdLst/>
              <a:ahLst/>
              <a:cxnLst/>
              <a:rect l="l" t="t" r="r" b="b"/>
              <a:pathLst>
                <a:path w="197" h="1448" extrusionOk="0">
                  <a:moveTo>
                    <a:pt x="194" y="0"/>
                  </a:moveTo>
                  <a:lnTo>
                    <a:pt x="1" y="111"/>
                  </a:lnTo>
                  <a:lnTo>
                    <a:pt x="5" y="1334"/>
                  </a:lnTo>
                  <a:lnTo>
                    <a:pt x="197" y="1448"/>
                  </a:lnTo>
                  <a:lnTo>
                    <a:pt x="19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7511;p55">
              <a:extLst>
                <a:ext uri="{FF2B5EF4-FFF2-40B4-BE49-F238E27FC236}">
                  <a16:creationId xmlns:a16="http://schemas.microsoft.com/office/drawing/2014/main" id="{A73FBD84-F5A1-0802-80D7-23FF29341BB2}"/>
                </a:ext>
              </a:extLst>
            </p:cNvPr>
            <p:cNvSpPr/>
            <p:nvPr/>
          </p:nvSpPr>
          <p:spPr>
            <a:xfrm>
              <a:off x="6608325" y="1277100"/>
              <a:ext cx="31450" cy="20975"/>
            </a:xfrm>
            <a:custGeom>
              <a:avLst/>
              <a:gdLst/>
              <a:ahLst/>
              <a:cxnLst/>
              <a:rect l="l" t="t" r="r" b="b"/>
              <a:pathLst>
                <a:path w="1258" h="839" extrusionOk="0">
                  <a:moveTo>
                    <a:pt x="1066" y="0"/>
                  </a:moveTo>
                  <a:lnTo>
                    <a:pt x="0" y="615"/>
                  </a:lnTo>
                  <a:lnTo>
                    <a:pt x="0" y="839"/>
                  </a:lnTo>
                  <a:lnTo>
                    <a:pt x="1258" y="114"/>
                  </a:lnTo>
                  <a:lnTo>
                    <a:pt x="106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7512;p55">
              <a:extLst>
                <a:ext uri="{FF2B5EF4-FFF2-40B4-BE49-F238E27FC236}">
                  <a16:creationId xmlns:a16="http://schemas.microsoft.com/office/drawing/2014/main" id="{A3C7C5F8-D54A-DB7D-1821-FB2814D43EE4}"/>
                </a:ext>
              </a:extLst>
            </p:cNvPr>
            <p:cNvSpPr/>
            <p:nvPr/>
          </p:nvSpPr>
          <p:spPr>
            <a:xfrm>
              <a:off x="6690100" y="1257150"/>
              <a:ext cx="26750" cy="45975"/>
            </a:xfrm>
            <a:custGeom>
              <a:avLst/>
              <a:gdLst/>
              <a:ahLst/>
              <a:cxnLst/>
              <a:rect l="l" t="t" r="r" b="b"/>
              <a:pathLst>
                <a:path w="1070" h="1839" extrusionOk="0">
                  <a:moveTo>
                    <a:pt x="1065" y="1"/>
                  </a:moveTo>
                  <a:lnTo>
                    <a:pt x="772" y="169"/>
                  </a:lnTo>
                  <a:lnTo>
                    <a:pt x="1" y="616"/>
                  </a:lnTo>
                  <a:lnTo>
                    <a:pt x="4" y="1506"/>
                  </a:lnTo>
                  <a:lnTo>
                    <a:pt x="4" y="1838"/>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7513;p55">
              <a:extLst>
                <a:ext uri="{FF2B5EF4-FFF2-40B4-BE49-F238E27FC236}">
                  <a16:creationId xmlns:a16="http://schemas.microsoft.com/office/drawing/2014/main" id="{E21D13B0-1DAA-1107-96C3-B2CEFBE78C38}"/>
                </a:ext>
              </a:extLst>
            </p:cNvPr>
            <p:cNvSpPr/>
            <p:nvPr/>
          </p:nvSpPr>
          <p:spPr>
            <a:xfrm>
              <a:off x="6716725" y="1254375"/>
              <a:ext cx="4900" cy="36200"/>
            </a:xfrm>
            <a:custGeom>
              <a:avLst/>
              <a:gdLst/>
              <a:ahLst/>
              <a:cxnLst/>
              <a:rect l="l" t="t" r="r" b="b"/>
              <a:pathLst>
                <a:path w="196" h="1448" extrusionOk="0">
                  <a:moveTo>
                    <a:pt x="192" y="0"/>
                  </a:moveTo>
                  <a:lnTo>
                    <a:pt x="0" y="112"/>
                  </a:lnTo>
                  <a:lnTo>
                    <a:pt x="3" y="1334"/>
                  </a:lnTo>
                  <a:lnTo>
                    <a:pt x="196" y="1447"/>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7514;p55">
              <a:extLst>
                <a:ext uri="{FF2B5EF4-FFF2-40B4-BE49-F238E27FC236}">
                  <a16:creationId xmlns:a16="http://schemas.microsoft.com/office/drawing/2014/main" id="{059B355F-1F35-B477-71D7-88D06B3DA9BC}"/>
                </a:ext>
              </a:extLst>
            </p:cNvPr>
            <p:cNvSpPr/>
            <p:nvPr/>
          </p:nvSpPr>
          <p:spPr>
            <a:xfrm>
              <a:off x="6690175" y="1287750"/>
              <a:ext cx="31450" cy="20950"/>
            </a:xfrm>
            <a:custGeom>
              <a:avLst/>
              <a:gdLst/>
              <a:ahLst/>
              <a:cxnLst/>
              <a:rect l="l" t="t" r="r" b="b"/>
              <a:pathLst>
                <a:path w="1258" h="838" extrusionOk="0">
                  <a:moveTo>
                    <a:pt x="1066" y="1"/>
                  </a:moveTo>
                  <a:lnTo>
                    <a:pt x="1" y="614"/>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7515;p55">
              <a:extLst>
                <a:ext uri="{FF2B5EF4-FFF2-40B4-BE49-F238E27FC236}">
                  <a16:creationId xmlns:a16="http://schemas.microsoft.com/office/drawing/2014/main" id="{56C71E21-5328-0AEB-40F8-70BE0FCA11E9}"/>
                </a:ext>
              </a:extLst>
            </p:cNvPr>
            <p:cNvSpPr/>
            <p:nvPr/>
          </p:nvSpPr>
          <p:spPr>
            <a:xfrm>
              <a:off x="6649175" y="1280625"/>
              <a:ext cx="26750" cy="45975"/>
            </a:xfrm>
            <a:custGeom>
              <a:avLst/>
              <a:gdLst/>
              <a:ahLst/>
              <a:cxnLst/>
              <a:rect l="l" t="t" r="r" b="b"/>
              <a:pathLst>
                <a:path w="1070" h="1839" extrusionOk="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7516;p55">
              <a:extLst>
                <a:ext uri="{FF2B5EF4-FFF2-40B4-BE49-F238E27FC236}">
                  <a16:creationId xmlns:a16="http://schemas.microsoft.com/office/drawing/2014/main" id="{6EE4269E-6558-F16D-A8B9-9679BFCB0118}"/>
                </a:ext>
              </a:extLst>
            </p:cNvPr>
            <p:cNvSpPr/>
            <p:nvPr/>
          </p:nvSpPr>
          <p:spPr>
            <a:xfrm>
              <a:off x="6675775" y="1277850"/>
              <a:ext cx="4925" cy="36175"/>
            </a:xfrm>
            <a:custGeom>
              <a:avLst/>
              <a:gdLst/>
              <a:ahLst/>
              <a:cxnLst/>
              <a:rect l="l" t="t" r="r" b="b"/>
              <a:pathLst>
                <a:path w="197" h="1447" extrusionOk="0">
                  <a:moveTo>
                    <a:pt x="192" y="1"/>
                  </a:moveTo>
                  <a:lnTo>
                    <a:pt x="1" y="111"/>
                  </a:lnTo>
                  <a:lnTo>
                    <a:pt x="4" y="1335"/>
                  </a:lnTo>
                  <a:lnTo>
                    <a:pt x="197" y="1447"/>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7517;p55">
              <a:extLst>
                <a:ext uri="{FF2B5EF4-FFF2-40B4-BE49-F238E27FC236}">
                  <a16:creationId xmlns:a16="http://schemas.microsoft.com/office/drawing/2014/main" id="{C28D0344-8C2E-A454-679F-459AD4534514}"/>
                </a:ext>
              </a:extLst>
            </p:cNvPr>
            <p:cNvSpPr/>
            <p:nvPr/>
          </p:nvSpPr>
          <p:spPr>
            <a:xfrm>
              <a:off x="6649250" y="1311200"/>
              <a:ext cx="31450" cy="21000"/>
            </a:xfrm>
            <a:custGeom>
              <a:avLst/>
              <a:gdLst/>
              <a:ahLst/>
              <a:cxnLst/>
              <a:rect l="l" t="t" r="r" b="b"/>
              <a:pathLst>
                <a:path w="1258" h="840" extrusionOk="0">
                  <a:moveTo>
                    <a:pt x="1066" y="1"/>
                  </a:moveTo>
                  <a:lnTo>
                    <a:pt x="1" y="616"/>
                  </a:lnTo>
                  <a:lnTo>
                    <a:pt x="1" y="839"/>
                  </a:lnTo>
                  <a:lnTo>
                    <a:pt x="1258" y="113"/>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7518;p55">
              <a:extLst>
                <a:ext uri="{FF2B5EF4-FFF2-40B4-BE49-F238E27FC236}">
                  <a16:creationId xmlns:a16="http://schemas.microsoft.com/office/drawing/2014/main" id="{E6BFE510-1457-6C32-E12D-F8182FDB08B3}"/>
                </a:ext>
              </a:extLst>
            </p:cNvPr>
            <p:cNvSpPr/>
            <p:nvPr/>
          </p:nvSpPr>
          <p:spPr>
            <a:xfrm>
              <a:off x="6608250" y="1303950"/>
              <a:ext cx="26750" cy="46000"/>
            </a:xfrm>
            <a:custGeom>
              <a:avLst/>
              <a:gdLst/>
              <a:ahLst/>
              <a:cxnLst/>
              <a:rect l="l" t="t" r="r" b="b"/>
              <a:pathLst>
                <a:path w="1070" h="1840" extrusionOk="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7519;p55">
              <a:extLst>
                <a:ext uri="{FF2B5EF4-FFF2-40B4-BE49-F238E27FC236}">
                  <a16:creationId xmlns:a16="http://schemas.microsoft.com/office/drawing/2014/main" id="{7E3DE199-EFB6-708C-BB17-011563C17E34}"/>
                </a:ext>
              </a:extLst>
            </p:cNvPr>
            <p:cNvSpPr/>
            <p:nvPr/>
          </p:nvSpPr>
          <p:spPr>
            <a:xfrm>
              <a:off x="6634850" y="1301175"/>
              <a:ext cx="4925" cy="36200"/>
            </a:xfrm>
            <a:custGeom>
              <a:avLst/>
              <a:gdLst/>
              <a:ahLst/>
              <a:cxnLst/>
              <a:rect l="l" t="t" r="r" b="b"/>
              <a:pathLst>
                <a:path w="197" h="1448" extrusionOk="0">
                  <a:moveTo>
                    <a:pt x="194" y="0"/>
                  </a:moveTo>
                  <a:lnTo>
                    <a:pt x="1" y="112"/>
                  </a:lnTo>
                  <a:lnTo>
                    <a:pt x="5" y="1336"/>
                  </a:lnTo>
                  <a:lnTo>
                    <a:pt x="197" y="1447"/>
                  </a:lnTo>
                  <a:lnTo>
                    <a:pt x="19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7520;p55">
              <a:extLst>
                <a:ext uri="{FF2B5EF4-FFF2-40B4-BE49-F238E27FC236}">
                  <a16:creationId xmlns:a16="http://schemas.microsoft.com/office/drawing/2014/main" id="{14205163-4F23-1BE0-0681-5B0D3F2A78CF}"/>
                </a:ext>
              </a:extLst>
            </p:cNvPr>
            <p:cNvSpPr/>
            <p:nvPr/>
          </p:nvSpPr>
          <p:spPr>
            <a:xfrm>
              <a:off x="6608325" y="1334550"/>
              <a:ext cx="31450" cy="20950"/>
            </a:xfrm>
            <a:custGeom>
              <a:avLst/>
              <a:gdLst/>
              <a:ahLst/>
              <a:cxnLst/>
              <a:rect l="l" t="t" r="r" b="b"/>
              <a:pathLst>
                <a:path w="1258" h="838" extrusionOk="0">
                  <a:moveTo>
                    <a:pt x="1066" y="1"/>
                  </a:moveTo>
                  <a:lnTo>
                    <a:pt x="0" y="616"/>
                  </a:lnTo>
                  <a:lnTo>
                    <a:pt x="0"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7521;p55">
              <a:extLst>
                <a:ext uri="{FF2B5EF4-FFF2-40B4-BE49-F238E27FC236}">
                  <a16:creationId xmlns:a16="http://schemas.microsoft.com/office/drawing/2014/main" id="{5A065168-1B7B-2876-9675-AFC0843157B4}"/>
                </a:ext>
              </a:extLst>
            </p:cNvPr>
            <p:cNvSpPr/>
            <p:nvPr/>
          </p:nvSpPr>
          <p:spPr>
            <a:xfrm>
              <a:off x="6690100" y="1314575"/>
              <a:ext cx="26750" cy="46000"/>
            </a:xfrm>
            <a:custGeom>
              <a:avLst/>
              <a:gdLst/>
              <a:ahLst/>
              <a:cxnLst/>
              <a:rect l="l" t="t" r="r" b="b"/>
              <a:pathLst>
                <a:path w="1070" h="1840" extrusionOk="0">
                  <a:moveTo>
                    <a:pt x="1065" y="1"/>
                  </a:moveTo>
                  <a:lnTo>
                    <a:pt x="772" y="169"/>
                  </a:lnTo>
                  <a:lnTo>
                    <a:pt x="1" y="616"/>
                  </a:lnTo>
                  <a:lnTo>
                    <a:pt x="4" y="1506"/>
                  </a:lnTo>
                  <a:lnTo>
                    <a:pt x="4" y="1840"/>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7522;p55">
              <a:extLst>
                <a:ext uri="{FF2B5EF4-FFF2-40B4-BE49-F238E27FC236}">
                  <a16:creationId xmlns:a16="http://schemas.microsoft.com/office/drawing/2014/main" id="{161CCB22-DB1C-191D-3200-8313477E621E}"/>
                </a:ext>
              </a:extLst>
            </p:cNvPr>
            <p:cNvSpPr/>
            <p:nvPr/>
          </p:nvSpPr>
          <p:spPr>
            <a:xfrm>
              <a:off x="6716725" y="1311825"/>
              <a:ext cx="4900" cy="36175"/>
            </a:xfrm>
            <a:custGeom>
              <a:avLst/>
              <a:gdLst/>
              <a:ahLst/>
              <a:cxnLst/>
              <a:rect l="l" t="t" r="r" b="b"/>
              <a:pathLst>
                <a:path w="196" h="1447" extrusionOk="0">
                  <a:moveTo>
                    <a:pt x="192" y="1"/>
                  </a:moveTo>
                  <a:lnTo>
                    <a:pt x="0" y="111"/>
                  </a:lnTo>
                  <a:lnTo>
                    <a:pt x="3" y="1335"/>
                  </a:lnTo>
                  <a:lnTo>
                    <a:pt x="196"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7523;p55">
              <a:extLst>
                <a:ext uri="{FF2B5EF4-FFF2-40B4-BE49-F238E27FC236}">
                  <a16:creationId xmlns:a16="http://schemas.microsoft.com/office/drawing/2014/main" id="{9AD5BBBC-3634-EEBD-DB71-F4EB15D6D5B8}"/>
                </a:ext>
              </a:extLst>
            </p:cNvPr>
            <p:cNvSpPr/>
            <p:nvPr/>
          </p:nvSpPr>
          <p:spPr>
            <a:xfrm>
              <a:off x="6690175" y="1345175"/>
              <a:ext cx="31450" cy="20950"/>
            </a:xfrm>
            <a:custGeom>
              <a:avLst/>
              <a:gdLst/>
              <a:ahLst/>
              <a:cxnLst/>
              <a:rect l="l" t="t" r="r" b="b"/>
              <a:pathLst>
                <a:path w="1258" h="838" extrusionOk="0">
                  <a:moveTo>
                    <a:pt x="1066" y="1"/>
                  </a:moveTo>
                  <a:lnTo>
                    <a:pt x="1" y="616"/>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7524;p55">
              <a:extLst>
                <a:ext uri="{FF2B5EF4-FFF2-40B4-BE49-F238E27FC236}">
                  <a16:creationId xmlns:a16="http://schemas.microsoft.com/office/drawing/2014/main" id="{63DB2F8C-DBB6-65A2-21F4-E6F63CF3B4D1}"/>
                </a:ext>
              </a:extLst>
            </p:cNvPr>
            <p:cNvSpPr/>
            <p:nvPr/>
          </p:nvSpPr>
          <p:spPr>
            <a:xfrm>
              <a:off x="6649175" y="1338050"/>
              <a:ext cx="26750" cy="45975"/>
            </a:xfrm>
            <a:custGeom>
              <a:avLst/>
              <a:gdLst/>
              <a:ahLst/>
              <a:cxnLst/>
              <a:rect l="l" t="t" r="r" b="b"/>
              <a:pathLst>
                <a:path w="1070" h="1839" extrusionOk="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7525;p55">
              <a:extLst>
                <a:ext uri="{FF2B5EF4-FFF2-40B4-BE49-F238E27FC236}">
                  <a16:creationId xmlns:a16="http://schemas.microsoft.com/office/drawing/2014/main" id="{AEF6BBEA-96BF-E635-DA3D-A09DD4FDEEC8}"/>
                </a:ext>
              </a:extLst>
            </p:cNvPr>
            <p:cNvSpPr/>
            <p:nvPr/>
          </p:nvSpPr>
          <p:spPr>
            <a:xfrm>
              <a:off x="6675775" y="1335275"/>
              <a:ext cx="4925" cy="36175"/>
            </a:xfrm>
            <a:custGeom>
              <a:avLst/>
              <a:gdLst/>
              <a:ahLst/>
              <a:cxnLst/>
              <a:rect l="l" t="t" r="r" b="b"/>
              <a:pathLst>
                <a:path w="197" h="1447" extrusionOk="0">
                  <a:moveTo>
                    <a:pt x="192" y="1"/>
                  </a:moveTo>
                  <a:lnTo>
                    <a:pt x="1" y="111"/>
                  </a:lnTo>
                  <a:lnTo>
                    <a:pt x="4" y="1335"/>
                  </a:lnTo>
                  <a:lnTo>
                    <a:pt x="197" y="1447"/>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7526;p55">
              <a:extLst>
                <a:ext uri="{FF2B5EF4-FFF2-40B4-BE49-F238E27FC236}">
                  <a16:creationId xmlns:a16="http://schemas.microsoft.com/office/drawing/2014/main" id="{2FF3528C-35D8-BBF6-9AF6-E606364A7F13}"/>
                </a:ext>
              </a:extLst>
            </p:cNvPr>
            <p:cNvSpPr/>
            <p:nvPr/>
          </p:nvSpPr>
          <p:spPr>
            <a:xfrm>
              <a:off x="6649250" y="1368625"/>
              <a:ext cx="31450" cy="21000"/>
            </a:xfrm>
            <a:custGeom>
              <a:avLst/>
              <a:gdLst/>
              <a:ahLst/>
              <a:cxnLst/>
              <a:rect l="l" t="t" r="r" b="b"/>
              <a:pathLst>
                <a:path w="1258" h="840" extrusionOk="0">
                  <a:moveTo>
                    <a:pt x="1066" y="1"/>
                  </a:moveTo>
                  <a:lnTo>
                    <a:pt x="1" y="616"/>
                  </a:lnTo>
                  <a:lnTo>
                    <a:pt x="1" y="839"/>
                  </a:lnTo>
                  <a:lnTo>
                    <a:pt x="1258" y="113"/>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7527;p55">
              <a:extLst>
                <a:ext uri="{FF2B5EF4-FFF2-40B4-BE49-F238E27FC236}">
                  <a16:creationId xmlns:a16="http://schemas.microsoft.com/office/drawing/2014/main" id="{DC57D2A5-6278-6847-3DC3-001482190363}"/>
                </a:ext>
              </a:extLst>
            </p:cNvPr>
            <p:cNvSpPr/>
            <p:nvPr/>
          </p:nvSpPr>
          <p:spPr>
            <a:xfrm>
              <a:off x="6608250" y="1361375"/>
              <a:ext cx="26750" cy="46000"/>
            </a:xfrm>
            <a:custGeom>
              <a:avLst/>
              <a:gdLst/>
              <a:ahLst/>
              <a:cxnLst/>
              <a:rect l="l" t="t" r="r" b="b"/>
              <a:pathLst>
                <a:path w="1070" h="1840" extrusionOk="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7528;p55">
              <a:extLst>
                <a:ext uri="{FF2B5EF4-FFF2-40B4-BE49-F238E27FC236}">
                  <a16:creationId xmlns:a16="http://schemas.microsoft.com/office/drawing/2014/main" id="{E8AAE7A2-E287-89D5-3386-FE95A451C6BD}"/>
                </a:ext>
              </a:extLst>
            </p:cNvPr>
            <p:cNvSpPr/>
            <p:nvPr/>
          </p:nvSpPr>
          <p:spPr>
            <a:xfrm>
              <a:off x="6634850" y="1358625"/>
              <a:ext cx="4925" cy="36175"/>
            </a:xfrm>
            <a:custGeom>
              <a:avLst/>
              <a:gdLst/>
              <a:ahLst/>
              <a:cxnLst/>
              <a:rect l="l" t="t" r="r" b="b"/>
              <a:pathLst>
                <a:path w="197" h="1447" extrusionOk="0">
                  <a:moveTo>
                    <a:pt x="194" y="1"/>
                  </a:moveTo>
                  <a:lnTo>
                    <a:pt x="1" y="111"/>
                  </a:lnTo>
                  <a:lnTo>
                    <a:pt x="5" y="1335"/>
                  </a:lnTo>
                  <a:lnTo>
                    <a:pt x="197" y="1446"/>
                  </a:lnTo>
                  <a:lnTo>
                    <a:pt x="19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7529;p55">
              <a:extLst>
                <a:ext uri="{FF2B5EF4-FFF2-40B4-BE49-F238E27FC236}">
                  <a16:creationId xmlns:a16="http://schemas.microsoft.com/office/drawing/2014/main" id="{30C8E4DE-FF52-C521-C269-912485BD8218}"/>
                </a:ext>
              </a:extLst>
            </p:cNvPr>
            <p:cNvSpPr/>
            <p:nvPr/>
          </p:nvSpPr>
          <p:spPr>
            <a:xfrm>
              <a:off x="6608325" y="1391975"/>
              <a:ext cx="31450" cy="20950"/>
            </a:xfrm>
            <a:custGeom>
              <a:avLst/>
              <a:gdLst/>
              <a:ahLst/>
              <a:cxnLst/>
              <a:rect l="l" t="t" r="r" b="b"/>
              <a:pathLst>
                <a:path w="1258" h="838" extrusionOk="0">
                  <a:moveTo>
                    <a:pt x="1066" y="1"/>
                  </a:moveTo>
                  <a:lnTo>
                    <a:pt x="0" y="616"/>
                  </a:lnTo>
                  <a:lnTo>
                    <a:pt x="0"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7530;p55">
              <a:extLst>
                <a:ext uri="{FF2B5EF4-FFF2-40B4-BE49-F238E27FC236}">
                  <a16:creationId xmlns:a16="http://schemas.microsoft.com/office/drawing/2014/main" id="{B9920F84-C8EC-8482-4F2B-3D5CFA0ECF50}"/>
                </a:ext>
              </a:extLst>
            </p:cNvPr>
            <p:cNvSpPr/>
            <p:nvPr/>
          </p:nvSpPr>
          <p:spPr>
            <a:xfrm>
              <a:off x="6594075" y="895150"/>
              <a:ext cx="91525" cy="144900"/>
            </a:xfrm>
            <a:custGeom>
              <a:avLst/>
              <a:gdLst/>
              <a:ahLst/>
              <a:cxnLst/>
              <a:rect l="l" t="t" r="r" b="b"/>
              <a:pathLst>
                <a:path w="3661" h="5796" extrusionOk="0">
                  <a:moveTo>
                    <a:pt x="3626" y="1"/>
                  </a:moveTo>
                  <a:lnTo>
                    <a:pt x="1" y="2054"/>
                  </a:lnTo>
                  <a:lnTo>
                    <a:pt x="35" y="5795"/>
                  </a:lnTo>
                  <a:lnTo>
                    <a:pt x="3660" y="3740"/>
                  </a:lnTo>
                  <a:lnTo>
                    <a:pt x="3626"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7531;p55">
              <a:extLst>
                <a:ext uri="{FF2B5EF4-FFF2-40B4-BE49-F238E27FC236}">
                  <a16:creationId xmlns:a16="http://schemas.microsoft.com/office/drawing/2014/main" id="{F327A6C9-6355-8B88-B544-693A1D6E9B5D}"/>
                </a:ext>
              </a:extLst>
            </p:cNvPr>
            <p:cNvSpPr/>
            <p:nvPr/>
          </p:nvSpPr>
          <p:spPr>
            <a:xfrm>
              <a:off x="6500875" y="893350"/>
              <a:ext cx="94100" cy="146700"/>
            </a:xfrm>
            <a:custGeom>
              <a:avLst/>
              <a:gdLst/>
              <a:ahLst/>
              <a:cxnLst/>
              <a:rect l="l" t="t" r="r" b="b"/>
              <a:pathLst>
                <a:path w="3764" h="5868" extrusionOk="0">
                  <a:moveTo>
                    <a:pt x="0" y="0"/>
                  </a:moveTo>
                  <a:lnTo>
                    <a:pt x="35" y="3741"/>
                  </a:lnTo>
                  <a:lnTo>
                    <a:pt x="3763" y="5867"/>
                  </a:lnTo>
                  <a:lnTo>
                    <a:pt x="3729" y="2126"/>
                  </a:lnTo>
                  <a:lnTo>
                    <a:pt x="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7532;p55">
              <a:extLst>
                <a:ext uri="{FF2B5EF4-FFF2-40B4-BE49-F238E27FC236}">
                  <a16:creationId xmlns:a16="http://schemas.microsoft.com/office/drawing/2014/main" id="{3EE372C7-8D38-851F-2D01-5350E3EF1308}"/>
                </a:ext>
              </a:extLst>
            </p:cNvPr>
            <p:cNvSpPr/>
            <p:nvPr/>
          </p:nvSpPr>
          <p:spPr>
            <a:xfrm>
              <a:off x="6500875" y="842000"/>
              <a:ext cx="183850" cy="104500"/>
            </a:xfrm>
            <a:custGeom>
              <a:avLst/>
              <a:gdLst/>
              <a:ahLst/>
              <a:cxnLst/>
              <a:rect l="l" t="t" r="r" b="b"/>
              <a:pathLst>
                <a:path w="7354" h="4180" extrusionOk="0">
                  <a:moveTo>
                    <a:pt x="3627" y="1"/>
                  </a:moveTo>
                  <a:lnTo>
                    <a:pt x="0" y="2054"/>
                  </a:lnTo>
                  <a:lnTo>
                    <a:pt x="3729" y="4180"/>
                  </a:lnTo>
                  <a:lnTo>
                    <a:pt x="7354" y="2127"/>
                  </a:lnTo>
                  <a:lnTo>
                    <a:pt x="3627"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7533;p55">
              <a:extLst>
                <a:ext uri="{FF2B5EF4-FFF2-40B4-BE49-F238E27FC236}">
                  <a16:creationId xmlns:a16="http://schemas.microsoft.com/office/drawing/2014/main" id="{C91590CF-9721-2D66-3EA3-91FC75FEAE05}"/>
                </a:ext>
              </a:extLst>
            </p:cNvPr>
            <p:cNvSpPr/>
            <p:nvPr/>
          </p:nvSpPr>
          <p:spPr>
            <a:xfrm>
              <a:off x="6513925" y="957475"/>
              <a:ext cx="17250" cy="29675"/>
            </a:xfrm>
            <a:custGeom>
              <a:avLst/>
              <a:gdLst/>
              <a:ahLst/>
              <a:cxnLst/>
              <a:rect l="l" t="t" r="r" b="b"/>
              <a:pathLst>
                <a:path w="690" h="1187" extrusionOk="0">
                  <a:moveTo>
                    <a:pt x="2" y="0"/>
                  </a:moveTo>
                  <a:lnTo>
                    <a:pt x="0" y="790"/>
                  </a:lnTo>
                  <a:lnTo>
                    <a:pt x="688" y="1186"/>
                  </a:lnTo>
                  <a:lnTo>
                    <a:pt x="688" y="972"/>
                  </a:lnTo>
                  <a:lnTo>
                    <a:pt x="689" y="396"/>
                  </a:lnTo>
                  <a:lnTo>
                    <a:pt x="190" y="109"/>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7534;p55">
              <a:extLst>
                <a:ext uri="{FF2B5EF4-FFF2-40B4-BE49-F238E27FC236}">
                  <a16:creationId xmlns:a16="http://schemas.microsoft.com/office/drawing/2014/main" id="{B8B2DC60-5EE8-88A4-9D00-9ED742BF551F}"/>
                </a:ext>
              </a:extLst>
            </p:cNvPr>
            <p:cNvSpPr/>
            <p:nvPr/>
          </p:nvSpPr>
          <p:spPr>
            <a:xfrm>
              <a:off x="6510800" y="955650"/>
              <a:ext cx="3175" cy="23375"/>
            </a:xfrm>
            <a:custGeom>
              <a:avLst/>
              <a:gdLst/>
              <a:ahLst/>
              <a:cxnLst/>
              <a:rect l="l" t="t" r="r" b="b"/>
              <a:pathLst>
                <a:path w="127" h="935" extrusionOk="0">
                  <a:moveTo>
                    <a:pt x="4" y="1"/>
                  </a:moveTo>
                  <a:lnTo>
                    <a:pt x="1" y="935"/>
                  </a:lnTo>
                  <a:lnTo>
                    <a:pt x="125" y="863"/>
                  </a:lnTo>
                  <a:lnTo>
                    <a:pt x="127" y="73"/>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7535;p55">
              <a:extLst>
                <a:ext uri="{FF2B5EF4-FFF2-40B4-BE49-F238E27FC236}">
                  <a16:creationId xmlns:a16="http://schemas.microsoft.com/office/drawing/2014/main" id="{EF6E81AC-D139-2613-71B4-022C296ADD5B}"/>
                </a:ext>
              </a:extLst>
            </p:cNvPr>
            <p:cNvSpPr/>
            <p:nvPr/>
          </p:nvSpPr>
          <p:spPr>
            <a:xfrm>
              <a:off x="6510800" y="977225"/>
              <a:ext cx="20325" cy="13550"/>
            </a:xfrm>
            <a:custGeom>
              <a:avLst/>
              <a:gdLst/>
              <a:ahLst/>
              <a:cxnLst/>
              <a:rect l="l" t="t" r="r" b="b"/>
              <a:pathLst>
                <a:path w="813" h="542" extrusionOk="0">
                  <a:moveTo>
                    <a:pt x="125" y="0"/>
                  </a:moveTo>
                  <a:lnTo>
                    <a:pt x="1" y="72"/>
                  </a:lnTo>
                  <a:lnTo>
                    <a:pt x="813" y="541"/>
                  </a:lnTo>
                  <a:lnTo>
                    <a:pt x="813" y="396"/>
                  </a:lnTo>
                  <a:lnTo>
                    <a:pt x="12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7536;p55">
              <a:extLst>
                <a:ext uri="{FF2B5EF4-FFF2-40B4-BE49-F238E27FC236}">
                  <a16:creationId xmlns:a16="http://schemas.microsoft.com/office/drawing/2014/main" id="{39267848-532F-4868-36A9-68F718FCC29D}"/>
                </a:ext>
              </a:extLst>
            </p:cNvPr>
            <p:cNvSpPr/>
            <p:nvPr/>
          </p:nvSpPr>
          <p:spPr>
            <a:xfrm>
              <a:off x="6540350" y="972625"/>
              <a:ext cx="17275" cy="29700"/>
            </a:xfrm>
            <a:custGeom>
              <a:avLst/>
              <a:gdLst/>
              <a:ahLst/>
              <a:cxnLst/>
              <a:rect l="l" t="t" r="r" b="b"/>
              <a:pathLst>
                <a:path w="691" h="1188" extrusionOk="0">
                  <a:moveTo>
                    <a:pt x="2" y="0"/>
                  </a:moveTo>
                  <a:lnTo>
                    <a:pt x="0" y="791"/>
                  </a:lnTo>
                  <a:lnTo>
                    <a:pt x="688" y="1188"/>
                  </a:lnTo>
                  <a:lnTo>
                    <a:pt x="688" y="972"/>
                  </a:lnTo>
                  <a:lnTo>
                    <a:pt x="691" y="398"/>
                  </a:lnTo>
                  <a:lnTo>
                    <a:pt x="192" y="109"/>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7537;p55">
              <a:extLst>
                <a:ext uri="{FF2B5EF4-FFF2-40B4-BE49-F238E27FC236}">
                  <a16:creationId xmlns:a16="http://schemas.microsoft.com/office/drawing/2014/main" id="{37B8946A-12EE-0D62-21CD-39D654D44E97}"/>
                </a:ext>
              </a:extLst>
            </p:cNvPr>
            <p:cNvSpPr/>
            <p:nvPr/>
          </p:nvSpPr>
          <p:spPr>
            <a:xfrm>
              <a:off x="6537225" y="970800"/>
              <a:ext cx="3175" cy="23425"/>
            </a:xfrm>
            <a:custGeom>
              <a:avLst/>
              <a:gdLst/>
              <a:ahLst/>
              <a:cxnLst/>
              <a:rect l="l" t="t" r="r" b="b"/>
              <a:pathLst>
                <a:path w="127" h="937" extrusionOk="0">
                  <a:moveTo>
                    <a:pt x="4" y="1"/>
                  </a:moveTo>
                  <a:lnTo>
                    <a:pt x="1" y="936"/>
                  </a:lnTo>
                  <a:lnTo>
                    <a:pt x="125" y="864"/>
                  </a:lnTo>
                  <a:lnTo>
                    <a:pt x="127" y="73"/>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7538;p55">
              <a:extLst>
                <a:ext uri="{FF2B5EF4-FFF2-40B4-BE49-F238E27FC236}">
                  <a16:creationId xmlns:a16="http://schemas.microsoft.com/office/drawing/2014/main" id="{3FD3A160-6C8D-0DEF-7445-2C80CC05A783}"/>
                </a:ext>
              </a:extLst>
            </p:cNvPr>
            <p:cNvSpPr/>
            <p:nvPr/>
          </p:nvSpPr>
          <p:spPr>
            <a:xfrm>
              <a:off x="6537225" y="992375"/>
              <a:ext cx="20325" cy="13550"/>
            </a:xfrm>
            <a:custGeom>
              <a:avLst/>
              <a:gdLst/>
              <a:ahLst/>
              <a:cxnLst/>
              <a:rect l="l" t="t" r="r" b="b"/>
              <a:pathLst>
                <a:path w="813" h="542" extrusionOk="0">
                  <a:moveTo>
                    <a:pt x="125" y="1"/>
                  </a:moveTo>
                  <a:lnTo>
                    <a:pt x="1" y="73"/>
                  </a:lnTo>
                  <a:lnTo>
                    <a:pt x="813" y="541"/>
                  </a:lnTo>
                  <a:lnTo>
                    <a:pt x="813" y="398"/>
                  </a:lnTo>
                  <a:lnTo>
                    <a:pt x="12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7539;p55">
              <a:extLst>
                <a:ext uri="{FF2B5EF4-FFF2-40B4-BE49-F238E27FC236}">
                  <a16:creationId xmlns:a16="http://schemas.microsoft.com/office/drawing/2014/main" id="{7B3DDF87-50F2-2A9B-AADE-86159C7F4641}"/>
                </a:ext>
              </a:extLst>
            </p:cNvPr>
            <p:cNvSpPr/>
            <p:nvPr/>
          </p:nvSpPr>
          <p:spPr>
            <a:xfrm>
              <a:off x="6566775" y="987675"/>
              <a:ext cx="17250" cy="29700"/>
            </a:xfrm>
            <a:custGeom>
              <a:avLst/>
              <a:gdLst/>
              <a:ahLst/>
              <a:cxnLst/>
              <a:rect l="l" t="t" r="r" b="b"/>
              <a:pathLst>
                <a:path w="690" h="1188" extrusionOk="0">
                  <a:moveTo>
                    <a:pt x="2" y="0"/>
                  </a:moveTo>
                  <a:lnTo>
                    <a:pt x="1" y="790"/>
                  </a:lnTo>
                  <a:lnTo>
                    <a:pt x="688" y="1188"/>
                  </a:lnTo>
                  <a:lnTo>
                    <a:pt x="688" y="973"/>
                  </a:lnTo>
                  <a:lnTo>
                    <a:pt x="689" y="397"/>
                  </a:lnTo>
                  <a:lnTo>
                    <a:pt x="191" y="110"/>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7540;p55">
              <a:extLst>
                <a:ext uri="{FF2B5EF4-FFF2-40B4-BE49-F238E27FC236}">
                  <a16:creationId xmlns:a16="http://schemas.microsoft.com/office/drawing/2014/main" id="{16211F3F-5B65-4D89-9668-601AE6CE6984}"/>
                </a:ext>
              </a:extLst>
            </p:cNvPr>
            <p:cNvSpPr/>
            <p:nvPr/>
          </p:nvSpPr>
          <p:spPr>
            <a:xfrm>
              <a:off x="6563650" y="985900"/>
              <a:ext cx="3200" cy="23350"/>
            </a:xfrm>
            <a:custGeom>
              <a:avLst/>
              <a:gdLst/>
              <a:ahLst/>
              <a:cxnLst/>
              <a:rect l="l" t="t" r="r" b="b"/>
              <a:pathLst>
                <a:path w="128" h="934" extrusionOk="0">
                  <a:moveTo>
                    <a:pt x="4" y="0"/>
                  </a:moveTo>
                  <a:lnTo>
                    <a:pt x="1" y="934"/>
                  </a:lnTo>
                  <a:lnTo>
                    <a:pt x="126" y="861"/>
                  </a:lnTo>
                  <a:lnTo>
                    <a:pt x="127" y="71"/>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7541;p55">
              <a:extLst>
                <a:ext uri="{FF2B5EF4-FFF2-40B4-BE49-F238E27FC236}">
                  <a16:creationId xmlns:a16="http://schemas.microsoft.com/office/drawing/2014/main" id="{F89BF58B-499F-3342-E004-D4DB57DAD69C}"/>
                </a:ext>
              </a:extLst>
            </p:cNvPr>
            <p:cNvSpPr/>
            <p:nvPr/>
          </p:nvSpPr>
          <p:spPr>
            <a:xfrm>
              <a:off x="6563650" y="1007425"/>
              <a:ext cx="20325" cy="13550"/>
            </a:xfrm>
            <a:custGeom>
              <a:avLst/>
              <a:gdLst/>
              <a:ahLst/>
              <a:cxnLst/>
              <a:rect l="l" t="t" r="r" b="b"/>
              <a:pathLst>
                <a:path w="813" h="542" extrusionOk="0">
                  <a:moveTo>
                    <a:pt x="126" y="0"/>
                  </a:moveTo>
                  <a:lnTo>
                    <a:pt x="1" y="73"/>
                  </a:lnTo>
                  <a:lnTo>
                    <a:pt x="813" y="541"/>
                  </a:lnTo>
                  <a:lnTo>
                    <a:pt x="813" y="398"/>
                  </a:lnTo>
                  <a:lnTo>
                    <a:pt x="12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7542;p55">
              <a:extLst>
                <a:ext uri="{FF2B5EF4-FFF2-40B4-BE49-F238E27FC236}">
                  <a16:creationId xmlns:a16="http://schemas.microsoft.com/office/drawing/2014/main" id="{2E56D493-FA73-793E-737D-F3F81E969D77}"/>
                </a:ext>
              </a:extLst>
            </p:cNvPr>
            <p:cNvSpPr/>
            <p:nvPr/>
          </p:nvSpPr>
          <p:spPr>
            <a:xfrm>
              <a:off x="6656650" y="957475"/>
              <a:ext cx="17250" cy="29675"/>
            </a:xfrm>
            <a:custGeom>
              <a:avLst/>
              <a:gdLst/>
              <a:ahLst/>
              <a:cxnLst/>
              <a:rect l="l" t="t" r="r" b="b"/>
              <a:pathLst>
                <a:path w="690" h="1187" extrusionOk="0">
                  <a:moveTo>
                    <a:pt x="688" y="0"/>
                  </a:moveTo>
                  <a:lnTo>
                    <a:pt x="499" y="109"/>
                  </a:lnTo>
                  <a:lnTo>
                    <a:pt x="0" y="396"/>
                  </a:lnTo>
                  <a:lnTo>
                    <a:pt x="2" y="972"/>
                  </a:lnTo>
                  <a:lnTo>
                    <a:pt x="2" y="1186"/>
                  </a:lnTo>
                  <a:lnTo>
                    <a:pt x="689" y="790"/>
                  </a:lnTo>
                  <a:lnTo>
                    <a:pt x="688"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7543;p55">
              <a:extLst>
                <a:ext uri="{FF2B5EF4-FFF2-40B4-BE49-F238E27FC236}">
                  <a16:creationId xmlns:a16="http://schemas.microsoft.com/office/drawing/2014/main" id="{5609BBD3-1FF6-6CCF-CDE9-C877236E5EBC}"/>
                </a:ext>
              </a:extLst>
            </p:cNvPr>
            <p:cNvSpPr/>
            <p:nvPr/>
          </p:nvSpPr>
          <p:spPr>
            <a:xfrm>
              <a:off x="6673825" y="955650"/>
              <a:ext cx="3175" cy="23375"/>
            </a:xfrm>
            <a:custGeom>
              <a:avLst/>
              <a:gdLst/>
              <a:ahLst/>
              <a:cxnLst/>
              <a:rect l="l" t="t" r="r" b="b"/>
              <a:pathLst>
                <a:path w="127" h="935" extrusionOk="0">
                  <a:moveTo>
                    <a:pt x="124" y="1"/>
                  </a:moveTo>
                  <a:lnTo>
                    <a:pt x="1" y="73"/>
                  </a:lnTo>
                  <a:lnTo>
                    <a:pt x="2" y="863"/>
                  </a:lnTo>
                  <a:lnTo>
                    <a:pt x="127" y="935"/>
                  </a:lnTo>
                  <a:lnTo>
                    <a:pt x="124" y="1"/>
                  </a:lnTo>
                  <a:close/>
                  <a:moveTo>
                    <a:pt x="127" y="935"/>
                  </a:moveTo>
                  <a:lnTo>
                    <a:pt x="127" y="935"/>
                  </a:lnTo>
                  <a:lnTo>
                    <a:pt x="127" y="935"/>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7544;p55">
              <a:extLst>
                <a:ext uri="{FF2B5EF4-FFF2-40B4-BE49-F238E27FC236}">
                  <a16:creationId xmlns:a16="http://schemas.microsoft.com/office/drawing/2014/main" id="{E35FB242-E11B-5403-5C38-5B1D7A4D386E}"/>
                </a:ext>
              </a:extLst>
            </p:cNvPr>
            <p:cNvSpPr/>
            <p:nvPr/>
          </p:nvSpPr>
          <p:spPr>
            <a:xfrm>
              <a:off x="6656675" y="977225"/>
              <a:ext cx="20325" cy="13550"/>
            </a:xfrm>
            <a:custGeom>
              <a:avLst/>
              <a:gdLst/>
              <a:ahLst/>
              <a:cxnLst/>
              <a:rect l="l" t="t" r="r" b="b"/>
              <a:pathLst>
                <a:path w="813" h="542" extrusionOk="0">
                  <a:moveTo>
                    <a:pt x="688" y="0"/>
                  </a:moveTo>
                  <a:lnTo>
                    <a:pt x="1" y="396"/>
                  </a:lnTo>
                  <a:lnTo>
                    <a:pt x="1" y="541"/>
                  </a:lnTo>
                  <a:lnTo>
                    <a:pt x="813" y="72"/>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7545;p55">
              <a:extLst>
                <a:ext uri="{FF2B5EF4-FFF2-40B4-BE49-F238E27FC236}">
                  <a16:creationId xmlns:a16="http://schemas.microsoft.com/office/drawing/2014/main" id="{6DD591E4-8081-B558-35C4-5247DA6E17B6}"/>
                </a:ext>
              </a:extLst>
            </p:cNvPr>
            <p:cNvSpPr/>
            <p:nvPr/>
          </p:nvSpPr>
          <p:spPr>
            <a:xfrm>
              <a:off x="6630225" y="972625"/>
              <a:ext cx="17250" cy="29700"/>
            </a:xfrm>
            <a:custGeom>
              <a:avLst/>
              <a:gdLst/>
              <a:ahLst/>
              <a:cxnLst/>
              <a:rect l="l" t="t" r="r" b="b"/>
              <a:pathLst>
                <a:path w="690" h="1188" extrusionOk="0">
                  <a:moveTo>
                    <a:pt x="688" y="0"/>
                  </a:moveTo>
                  <a:lnTo>
                    <a:pt x="499" y="109"/>
                  </a:lnTo>
                  <a:lnTo>
                    <a:pt x="0" y="398"/>
                  </a:lnTo>
                  <a:lnTo>
                    <a:pt x="2" y="972"/>
                  </a:lnTo>
                  <a:lnTo>
                    <a:pt x="2" y="1188"/>
                  </a:lnTo>
                  <a:lnTo>
                    <a:pt x="689" y="791"/>
                  </a:lnTo>
                  <a:lnTo>
                    <a:pt x="688"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7546;p55">
              <a:extLst>
                <a:ext uri="{FF2B5EF4-FFF2-40B4-BE49-F238E27FC236}">
                  <a16:creationId xmlns:a16="http://schemas.microsoft.com/office/drawing/2014/main" id="{ECC075A4-AE7B-98F2-B8DA-EA8F9BD00F99}"/>
                </a:ext>
              </a:extLst>
            </p:cNvPr>
            <p:cNvSpPr/>
            <p:nvPr/>
          </p:nvSpPr>
          <p:spPr>
            <a:xfrm>
              <a:off x="6647400" y="970800"/>
              <a:ext cx="3175" cy="23425"/>
            </a:xfrm>
            <a:custGeom>
              <a:avLst/>
              <a:gdLst/>
              <a:ahLst/>
              <a:cxnLst/>
              <a:rect l="l" t="t" r="r" b="b"/>
              <a:pathLst>
                <a:path w="127" h="937" extrusionOk="0">
                  <a:moveTo>
                    <a:pt x="124" y="1"/>
                  </a:moveTo>
                  <a:lnTo>
                    <a:pt x="1" y="73"/>
                  </a:lnTo>
                  <a:lnTo>
                    <a:pt x="2" y="864"/>
                  </a:lnTo>
                  <a:lnTo>
                    <a:pt x="127" y="936"/>
                  </a:lnTo>
                  <a:lnTo>
                    <a:pt x="1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7547;p55">
              <a:extLst>
                <a:ext uri="{FF2B5EF4-FFF2-40B4-BE49-F238E27FC236}">
                  <a16:creationId xmlns:a16="http://schemas.microsoft.com/office/drawing/2014/main" id="{AB8D2B2F-F1A5-2F2B-A1A0-8B51872E1275}"/>
                </a:ext>
              </a:extLst>
            </p:cNvPr>
            <p:cNvSpPr/>
            <p:nvPr/>
          </p:nvSpPr>
          <p:spPr>
            <a:xfrm>
              <a:off x="6630250" y="992375"/>
              <a:ext cx="20325" cy="13550"/>
            </a:xfrm>
            <a:custGeom>
              <a:avLst/>
              <a:gdLst/>
              <a:ahLst/>
              <a:cxnLst/>
              <a:rect l="l" t="t" r="r" b="b"/>
              <a:pathLst>
                <a:path w="813" h="542" extrusionOk="0">
                  <a:moveTo>
                    <a:pt x="688" y="1"/>
                  </a:moveTo>
                  <a:lnTo>
                    <a:pt x="1" y="398"/>
                  </a:lnTo>
                  <a:lnTo>
                    <a:pt x="1" y="541"/>
                  </a:lnTo>
                  <a:lnTo>
                    <a:pt x="813" y="73"/>
                  </a:lnTo>
                  <a:lnTo>
                    <a:pt x="68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7548;p55">
              <a:extLst>
                <a:ext uri="{FF2B5EF4-FFF2-40B4-BE49-F238E27FC236}">
                  <a16:creationId xmlns:a16="http://schemas.microsoft.com/office/drawing/2014/main" id="{D84C39E6-D404-F634-F634-1B0006027DC6}"/>
                </a:ext>
              </a:extLst>
            </p:cNvPr>
            <p:cNvSpPr/>
            <p:nvPr/>
          </p:nvSpPr>
          <p:spPr>
            <a:xfrm>
              <a:off x="6603800" y="987675"/>
              <a:ext cx="17225" cy="29700"/>
            </a:xfrm>
            <a:custGeom>
              <a:avLst/>
              <a:gdLst/>
              <a:ahLst/>
              <a:cxnLst/>
              <a:rect l="l" t="t" r="r" b="b"/>
              <a:pathLst>
                <a:path w="689" h="1188" extrusionOk="0">
                  <a:moveTo>
                    <a:pt x="687" y="0"/>
                  </a:moveTo>
                  <a:lnTo>
                    <a:pt x="499" y="110"/>
                  </a:lnTo>
                  <a:lnTo>
                    <a:pt x="0" y="397"/>
                  </a:lnTo>
                  <a:lnTo>
                    <a:pt x="2" y="973"/>
                  </a:lnTo>
                  <a:lnTo>
                    <a:pt x="2" y="1188"/>
                  </a:lnTo>
                  <a:lnTo>
                    <a:pt x="689" y="790"/>
                  </a:lnTo>
                  <a:lnTo>
                    <a:pt x="68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7549;p55">
              <a:extLst>
                <a:ext uri="{FF2B5EF4-FFF2-40B4-BE49-F238E27FC236}">
                  <a16:creationId xmlns:a16="http://schemas.microsoft.com/office/drawing/2014/main" id="{07E58E00-B2DD-D8FC-889E-38E70A6C4B5C}"/>
                </a:ext>
              </a:extLst>
            </p:cNvPr>
            <p:cNvSpPr/>
            <p:nvPr/>
          </p:nvSpPr>
          <p:spPr>
            <a:xfrm>
              <a:off x="6620975" y="985900"/>
              <a:ext cx="3175" cy="23350"/>
            </a:xfrm>
            <a:custGeom>
              <a:avLst/>
              <a:gdLst/>
              <a:ahLst/>
              <a:cxnLst/>
              <a:rect l="l" t="t" r="r" b="b"/>
              <a:pathLst>
                <a:path w="127" h="934" extrusionOk="0">
                  <a:moveTo>
                    <a:pt x="124" y="0"/>
                  </a:moveTo>
                  <a:lnTo>
                    <a:pt x="0" y="71"/>
                  </a:lnTo>
                  <a:lnTo>
                    <a:pt x="2" y="861"/>
                  </a:lnTo>
                  <a:lnTo>
                    <a:pt x="127" y="934"/>
                  </a:lnTo>
                  <a:lnTo>
                    <a:pt x="1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7550;p55">
              <a:extLst>
                <a:ext uri="{FF2B5EF4-FFF2-40B4-BE49-F238E27FC236}">
                  <a16:creationId xmlns:a16="http://schemas.microsoft.com/office/drawing/2014/main" id="{1FF29B9C-182E-FDCF-BEC9-AE9EEC074168}"/>
                </a:ext>
              </a:extLst>
            </p:cNvPr>
            <p:cNvSpPr/>
            <p:nvPr/>
          </p:nvSpPr>
          <p:spPr>
            <a:xfrm>
              <a:off x="6603825" y="1007425"/>
              <a:ext cx="20325" cy="13550"/>
            </a:xfrm>
            <a:custGeom>
              <a:avLst/>
              <a:gdLst/>
              <a:ahLst/>
              <a:cxnLst/>
              <a:rect l="l" t="t" r="r" b="b"/>
              <a:pathLst>
                <a:path w="813" h="542" extrusionOk="0">
                  <a:moveTo>
                    <a:pt x="688" y="0"/>
                  </a:moveTo>
                  <a:lnTo>
                    <a:pt x="1" y="398"/>
                  </a:lnTo>
                  <a:lnTo>
                    <a:pt x="1" y="541"/>
                  </a:lnTo>
                  <a:lnTo>
                    <a:pt x="813" y="73"/>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7551;p55">
              <a:extLst>
                <a:ext uri="{FF2B5EF4-FFF2-40B4-BE49-F238E27FC236}">
                  <a16:creationId xmlns:a16="http://schemas.microsoft.com/office/drawing/2014/main" id="{4F1AE5CD-7A67-D5A9-6FA1-DC7D148FA05E}"/>
                </a:ext>
              </a:extLst>
            </p:cNvPr>
            <p:cNvSpPr/>
            <p:nvPr/>
          </p:nvSpPr>
          <p:spPr>
            <a:xfrm>
              <a:off x="6513925" y="921675"/>
              <a:ext cx="17250" cy="29725"/>
            </a:xfrm>
            <a:custGeom>
              <a:avLst/>
              <a:gdLst/>
              <a:ahLst/>
              <a:cxnLst/>
              <a:rect l="l" t="t" r="r" b="b"/>
              <a:pathLst>
                <a:path w="690" h="1189" extrusionOk="0">
                  <a:moveTo>
                    <a:pt x="2" y="1"/>
                  </a:moveTo>
                  <a:lnTo>
                    <a:pt x="0" y="791"/>
                  </a:lnTo>
                  <a:lnTo>
                    <a:pt x="688" y="1189"/>
                  </a:lnTo>
                  <a:lnTo>
                    <a:pt x="688" y="974"/>
                  </a:lnTo>
                  <a:lnTo>
                    <a:pt x="689" y="398"/>
                  </a:lnTo>
                  <a:lnTo>
                    <a:pt x="190" y="111"/>
                  </a:lnTo>
                  <a:lnTo>
                    <a:pt x="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7552;p55">
              <a:extLst>
                <a:ext uri="{FF2B5EF4-FFF2-40B4-BE49-F238E27FC236}">
                  <a16:creationId xmlns:a16="http://schemas.microsoft.com/office/drawing/2014/main" id="{F7B32279-362E-6D05-8F7A-EFDDF84DFFD1}"/>
                </a:ext>
              </a:extLst>
            </p:cNvPr>
            <p:cNvSpPr/>
            <p:nvPr/>
          </p:nvSpPr>
          <p:spPr>
            <a:xfrm>
              <a:off x="6510800" y="919900"/>
              <a:ext cx="3175" cy="23375"/>
            </a:xfrm>
            <a:custGeom>
              <a:avLst/>
              <a:gdLst/>
              <a:ahLst/>
              <a:cxnLst/>
              <a:rect l="l" t="t" r="r" b="b"/>
              <a:pathLst>
                <a:path w="127" h="935" extrusionOk="0">
                  <a:moveTo>
                    <a:pt x="4" y="1"/>
                  </a:moveTo>
                  <a:lnTo>
                    <a:pt x="1" y="935"/>
                  </a:lnTo>
                  <a:lnTo>
                    <a:pt x="125" y="862"/>
                  </a:lnTo>
                  <a:lnTo>
                    <a:pt x="127" y="72"/>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7553;p55">
              <a:extLst>
                <a:ext uri="{FF2B5EF4-FFF2-40B4-BE49-F238E27FC236}">
                  <a16:creationId xmlns:a16="http://schemas.microsoft.com/office/drawing/2014/main" id="{EC204512-2024-7BF3-2EFE-D44E98E26D70}"/>
                </a:ext>
              </a:extLst>
            </p:cNvPr>
            <p:cNvSpPr/>
            <p:nvPr/>
          </p:nvSpPr>
          <p:spPr>
            <a:xfrm>
              <a:off x="6510800" y="941450"/>
              <a:ext cx="20325" cy="13550"/>
            </a:xfrm>
            <a:custGeom>
              <a:avLst/>
              <a:gdLst/>
              <a:ahLst/>
              <a:cxnLst/>
              <a:rect l="l" t="t" r="r" b="b"/>
              <a:pathLst>
                <a:path w="813" h="542" extrusionOk="0">
                  <a:moveTo>
                    <a:pt x="125" y="0"/>
                  </a:moveTo>
                  <a:lnTo>
                    <a:pt x="1" y="73"/>
                  </a:lnTo>
                  <a:lnTo>
                    <a:pt x="813" y="541"/>
                  </a:lnTo>
                  <a:lnTo>
                    <a:pt x="813" y="398"/>
                  </a:lnTo>
                  <a:lnTo>
                    <a:pt x="12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7554;p55">
              <a:extLst>
                <a:ext uri="{FF2B5EF4-FFF2-40B4-BE49-F238E27FC236}">
                  <a16:creationId xmlns:a16="http://schemas.microsoft.com/office/drawing/2014/main" id="{1DAF5A2B-A550-9893-7ECB-98C347FCB8D7}"/>
                </a:ext>
              </a:extLst>
            </p:cNvPr>
            <p:cNvSpPr/>
            <p:nvPr/>
          </p:nvSpPr>
          <p:spPr>
            <a:xfrm>
              <a:off x="6540350" y="936875"/>
              <a:ext cx="17275" cy="29675"/>
            </a:xfrm>
            <a:custGeom>
              <a:avLst/>
              <a:gdLst/>
              <a:ahLst/>
              <a:cxnLst/>
              <a:rect l="l" t="t" r="r" b="b"/>
              <a:pathLst>
                <a:path w="691" h="1187" extrusionOk="0">
                  <a:moveTo>
                    <a:pt x="2" y="1"/>
                  </a:moveTo>
                  <a:lnTo>
                    <a:pt x="0" y="791"/>
                  </a:lnTo>
                  <a:lnTo>
                    <a:pt x="688" y="1187"/>
                  </a:lnTo>
                  <a:lnTo>
                    <a:pt x="688" y="972"/>
                  </a:lnTo>
                  <a:lnTo>
                    <a:pt x="691" y="396"/>
                  </a:lnTo>
                  <a:lnTo>
                    <a:pt x="192" y="109"/>
                  </a:lnTo>
                  <a:lnTo>
                    <a:pt x="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7555;p55">
              <a:extLst>
                <a:ext uri="{FF2B5EF4-FFF2-40B4-BE49-F238E27FC236}">
                  <a16:creationId xmlns:a16="http://schemas.microsoft.com/office/drawing/2014/main" id="{AF731B48-435C-B76D-EF12-FEFDC2766281}"/>
                </a:ext>
              </a:extLst>
            </p:cNvPr>
            <p:cNvSpPr/>
            <p:nvPr/>
          </p:nvSpPr>
          <p:spPr>
            <a:xfrm>
              <a:off x="6537225" y="935075"/>
              <a:ext cx="3175" cy="23350"/>
            </a:xfrm>
            <a:custGeom>
              <a:avLst/>
              <a:gdLst/>
              <a:ahLst/>
              <a:cxnLst/>
              <a:rect l="l" t="t" r="r" b="b"/>
              <a:pathLst>
                <a:path w="127" h="934" extrusionOk="0">
                  <a:moveTo>
                    <a:pt x="4" y="0"/>
                  </a:moveTo>
                  <a:lnTo>
                    <a:pt x="1" y="934"/>
                  </a:lnTo>
                  <a:lnTo>
                    <a:pt x="125" y="861"/>
                  </a:lnTo>
                  <a:lnTo>
                    <a:pt x="127" y="71"/>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7556;p55">
              <a:extLst>
                <a:ext uri="{FF2B5EF4-FFF2-40B4-BE49-F238E27FC236}">
                  <a16:creationId xmlns:a16="http://schemas.microsoft.com/office/drawing/2014/main" id="{8B29FB2F-71EE-5F42-0F8C-13F8BA6E0B43}"/>
                </a:ext>
              </a:extLst>
            </p:cNvPr>
            <p:cNvSpPr/>
            <p:nvPr/>
          </p:nvSpPr>
          <p:spPr>
            <a:xfrm>
              <a:off x="6537225" y="956600"/>
              <a:ext cx="20325" cy="13550"/>
            </a:xfrm>
            <a:custGeom>
              <a:avLst/>
              <a:gdLst/>
              <a:ahLst/>
              <a:cxnLst/>
              <a:rect l="l" t="t" r="r" b="b"/>
              <a:pathLst>
                <a:path w="813" h="542" extrusionOk="0">
                  <a:moveTo>
                    <a:pt x="125" y="0"/>
                  </a:moveTo>
                  <a:lnTo>
                    <a:pt x="1" y="73"/>
                  </a:lnTo>
                  <a:lnTo>
                    <a:pt x="813" y="541"/>
                  </a:lnTo>
                  <a:lnTo>
                    <a:pt x="813" y="398"/>
                  </a:lnTo>
                  <a:lnTo>
                    <a:pt x="12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7557;p55">
              <a:extLst>
                <a:ext uri="{FF2B5EF4-FFF2-40B4-BE49-F238E27FC236}">
                  <a16:creationId xmlns:a16="http://schemas.microsoft.com/office/drawing/2014/main" id="{84666258-551C-B948-6711-E6C15B1C9996}"/>
                </a:ext>
              </a:extLst>
            </p:cNvPr>
            <p:cNvSpPr/>
            <p:nvPr/>
          </p:nvSpPr>
          <p:spPr>
            <a:xfrm>
              <a:off x="6566775" y="951925"/>
              <a:ext cx="17250" cy="29700"/>
            </a:xfrm>
            <a:custGeom>
              <a:avLst/>
              <a:gdLst/>
              <a:ahLst/>
              <a:cxnLst/>
              <a:rect l="l" t="t" r="r" b="b"/>
              <a:pathLst>
                <a:path w="690" h="1188" extrusionOk="0">
                  <a:moveTo>
                    <a:pt x="2" y="0"/>
                  </a:moveTo>
                  <a:lnTo>
                    <a:pt x="1" y="791"/>
                  </a:lnTo>
                  <a:lnTo>
                    <a:pt x="688" y="1188"/>
                  </a:lnTo>
                  <a:lnTo>
                    <a:pt x="688" y="973"/>
                  </a:lnTo>
                  <a:lnTo>
                    <a:pt x="689" y="398"/>
                  </a:lnTo>
                  <a:lnTo>
                    <a:pt x="191" y="109"/>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7558;p55">
              <a:extLst>
                <a:ext uri="{FF2B5EF4-FFF2-40B4-BE49-F238E27FC236}">
                  <a16:creationId xmlns:a16="http://schemas.microsoft.com/office/drawing/2014/main" id="{84586AEE-1744-403C-CA7B-8B7F4D5D476C}"/>
                </a:ext>
              </a:extLst>
            </p:cNvPr>
            <p:cNvSpPr/>
            <p:nvPr/>
          </p:nvSpPr>
          <p:spPr>
            <a:xfrm>
              <a:off x="6563650" y="950150"/>
              <a:ext cx="3200" cy="23375"/>
            </a:xfrm>
            <a:custGeom>
              <a:avLst/>
              <a:gdLst/>
              <a:ahLst/>
              <a:cxnLst/>
              <a:rect l="l" t="t" r="r" b="b"/>
              <a:pathLst>
                <a:path w="128" h="935" extrusionOk="0">
                  <a:moveTo>
                    <a:pt x="4" y="0"/>
                  </a:moveTo>
                  <a:lnTo>
                    <a:pt x="1" y="934"/>
                  </a:lnTo>
                  <a:lnTo>
                    <a:pt x="126" y="862"/>
                  </a:lnTo>
                  <a:lnTo>
                    <a:pt x="127" y="71"/>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7559;p55">
              <a:extLst>
                <a:ext uri="{FF2B5EF4-FFF2-40B4-BE49-F238E27FC236}">
                  <a16:creationId xmlns:a16="http://schemas.microsoft.com/office/drawing/2014/main" id="{27C4753C-1ECD-89B2-00FF-5B1EDEC5BBBC}"/>
                </a:ext>
              </a:extLst>
            </p:cNvPr>
            <p:cNvSpPr/>
            <p:nvPr/>
          </p:nvSpPr>
          <p:spPr>
            <a:xfrm>
              <a:off x="6563650" y="971675"/>
              <a:ext cx="20325" cy="13550"/>
            </a:xfrm>
            <a:custGeom>
              <a:avLst/>
              <a:gdLst/>
              <a:ahLst/>
              <a:cxnLst/>
              <a:rect l="l" t="t" r="r" b="b"/>
              <a:pathLst>
                <a:path w="813" h="542" extrusionOk="0">
                  <a:moveTo>
                    <a:pt x="126" y="1"/>
                  </a:moveTo>
                  <a:lnTo>
                    <a:pt x="1" y="73"/>
                  </a:lnTo>
                  <a:lnTo>
                    <a:pt x="813" y="542"/>
                  </a:lnTo>
                  <a:lnTo>
                    <a:pt x="813" y="398"/>
                  </a:lnTo>
                  <a:lnTo>
                    <a:pt x="12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7560;p55">
              <a:extLst>
                <a:ext uri="{FF2B5EF4-FFF2-40B4-BE49-F238E27FC236}">
                  <a16:creationId xmlns:a16="http://schemas.microsoft.com/office/drawing/2014/main" id="{7FACFDB9-3761-E95C-E53D-8B1EAC4B9B1A}"/>
                </a:ext>
              </a:extLst>
            </p:cNvPr>
            <p:cNvSpPr/>
            <p:nvPr/>
          </p:nvSpPr>
          <p:spPr>
            <a:xfrm>
              <a:off x="6656650" y="921675"/>
              <a:ext cx="17250" cy="29725"/>
            </a:xfrm>
            <a:custGeom>
              <a:avLst/>
              <a:gdLst/>
              <a:ahLst/>
              <a:cxnLst/>
              <a:rect l="l" t="t" r="r" b="b"/>
              <a:pathLst>
                <a:path w="690" h="1189" extrusionOk="0">
                  <a:moveTo>
                    <a:pt x="688" y="1"/>
                  </a:moveTo>
                  <a:lnTo>
                    <a:pt x="499" y="111"/>
                  </a:lnTo>
                  <a:lnTo>
                    <a:pt x="0" y="398"/>
                  </a:lnTo>
                  <a:lnTo>
                    <a:pt x="2" y="974"/>
                  </a:lnTo>
                  <a:lnTo>
                    <a:pt x="2" y="1189"/>
                  </a:lnTo>
                  <a:lnTo>
                    <a:pt x="689" y="791"/>
                  </a:lnTo>
                  <a:lnTo>
                    <a:pt x="68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7561;p55">
              <a:extLst>
                <a:ext uri="{FF2B5EF4-FFF2-40B4-BE49-F238E27FC236}">
                  <a16:creationId xmlns:a16="http://schemas.microsoft.com/office/drawing/2014/main" id="{392C06B1-D7C1-E733-D423-1A5AC6941002}"/>
                </a:ext>
              </a:extLst>
            </p:cNvPr>
            <p:cNvSpPr/>
            <p:nvPr/>
          </p:nvSpPr>
          <p:spPr>
            <a:xfrm>
              <a:off x="6673825" y="919900"/>
              <a:ext cx="3175" cy="23375"/>
            </a:xfrm>
            <a:custGeom>
              <a:avLst/>
              <a:gdLst/>
              <a:ahLst/>
              <a:cxnLst/>
              <a:rect l="l" t="t" r="r" b="b"/>
              <a:pathLst>
                <a:path w="127" h="935" extrusionOk="0">
                  <a:moveTo>
                    <a:pt x="124" y="1"/>
                  </a:moveTo>
                  <a:lnTo>
                    <a:pt x="1" y="72"/>
                  </a:lnTo>
                  <a:lnTo>
                    <a:pt x="2" y="862"/>
                  </a:lnTo>
                  <a:lnTo>
                    <a:pt x="127" y="935"/>
                  </a:lnTo>
                  <a:lnTo>
                    <a:pt x="1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7562;p55">
              <a:extLst>
                <a:ext uri="{FF2B5EF4-FFF2-40B4-BE49-F238E27FC236}">
                  <a16:creationId xmlns:a16="http://schemas.microsoft.com/office/drawing/2014/main" id="{B0F3E64D-CA33-C557-E783-4787A6257615}"/>
                </a:ext>
              </a:extLst>
            </p:cNvPr>
            <p:cNvSpPr/>
            <p:nvPr/>
          </p:nvSpPr>
          <p:spPr>
            <a:xfrm>
              <a:off x="6656675" y="941450"/>
              <a:ext cx="20325" cy="13550"/>
            </a:xfrm>
            <a:custGeom>
              <a:avLst/>
              <a:gdLst/>
              <a:ahLst/>
              <a:cxnLst/>
              <a:rect l="l" t="t" r="r" b="b"/>
              <a:pathLst>
                <a:path w="813" h="542" extrusionOk="0">
                  <a:moveTo>
                    <a:pt x="688" y="0"/>
                  </a:moveTo>
                  <a:lnTo>
                    <a:pt x="1" y="398"/>
                  </a:lnTo>
                  <a:lnTo>
                    <a:pt x="1" y="541"/>
                  </a:lnTo>
                  <a:lnTo>
                    <a:pt x="813" y="73"/>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7563;p55">
              <a:extLst>
                <a:ext uri="{FF2B5EF4-FFF2-40B4-BE49-F238E27FC236}">
                  <a16:creationId xmlns:a16="http://schemas.microsoft.com/office/drawing/2014/main" id="{2A759C31-FA09-7E28-1212-9F7D5E31B24F}"/>
                </a:ext>
              </a:extLst>
            </p:cNvPr>
            <p:cNvSpPr/>
            <p:nvPr/>
          </p:nvSpPr>
          <p:spPr>
            <a:xfrm>
              <a:off x="6630225" y="936875"/>
              <a:ext cx="17250" cy="29675"/>
            </a:xfrm>
            <a:custGeom>
              <a:avLst/>
              <a:gdLst/>
              <a:ahLst/>
              <a:cxnLst/>
              <a:rect l="l" t="t" r="r" b="b"/>
              <a:pathLst>
                <a:path w="690" h="1187" extrusionOk="0">
                  <a:moveTo>
                    <a:pt x="688" y="1"/>
                  </a:moveTo>
                  <a:lnTo>
                    <a:pt x="499" y="109"/>
                  </a:lnTo>
                  <a:lnTo>
                    <a:pt x="0" y="396"/>
                  </a:lnTo>
                  <a:lnTo>
                    <a:pt x="2" y="972"/>
                  </a:lnTo>
                  <a:lnTo>
                    <a:pt x="2" y="1187"/>
                  </a:lnTo>
                  <a:lnTo>
                    <a:pt x="689" y="791"/>
                  </a:lnTo>
                  <a:lnTo>
                    <a:pt x="68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7564;p55">
              <a:extLst>
                <a:ext uri="{FF2B5EF4-FFF2-40B4-BE49-F238E27FC236}">
                  <a16:creationId xmlns:a16="http://schemas.microsoft.com/office/drawing/2014/main" id="{372D2382-488C-6BD4-2BA6-895B57868697}"/>
                </a:ext>
              </a:extLst>
            </p:cNvPr>
            <p:cNvSpPr/>
            <p:nvPr/>
          </p:nvSpPr>
          <p:spPr>
            <a:xfrm>
              <a:off x="6647400" y="935075"/>
              <a:ext cx="3175" cy="23350"/>
            </a:xfrm>
            <a:custGeom>
              <a:avLst/>
              <a:gdLst/>
              <a:ahLst/>
              <a:cxnLst/>
              <a:rect l="l" t="t" r="r" b="b"/>
              <a:pathLst>
                <a:path w="127" h="934" extrusionOk="0">
                  <a:moveTo>
                    <a:pt x="124" y="0"/>
                  </a:moveTo>
                  <a:lnTo>
                    <a:pt x="1" y="71"/>
                  </a:lnTo>
                  <a:lnTo>
                    <a:pt x="2" y="861"/>
                  </a:lnTo>
                  <a:lnTo>
                    <a:pt x="127" y="934"/>
                  </a:lnTo>
                  <a:lnTo>
                    <a:pt x="1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7565;p55">
              <a:extLst>
                <a:ext uri="{FF2B5EF4-FFF2-40B4-BE49-F238E27FC236}">
                  <a16:creationId xmlns:a16="http://schemas.microsoft.com/office/drawing/2014/main" id="{5A0D035D-4A4C-FB89-9612-CFA00C78097C}"/>
                </a:ext>
              </a:extLst>
            </p:cNvPr>
            <p:cNvSpPr/>
            <p:nvPr/>
          </p:nvSpPr>
          <p:spPr>
            <a:xfrm>
              <a:off x="6630250" y="956600"/>
              <a:ext cx="20325" cy="13550"/>
            </a:xfrm>
            <a:custGeom>
              <a:avLst/>
              <a:gdLst/>
              <a:ahLst/>
              <a:cxnLst/>
              <a:rect l="l" t="t" r="r" b="b"/>
              <a:pathLst>
                <a:path w="813" h="542" extrusionOk="0">
                  <a:moveTo>
                    <a:pt x="688" y="0"/>
                  </a:moveTo>
                  <a:lnTo>
                    <a:pt x="1" y="398"/>
                  </a:lnTo>
                  <a:lnTo>
                    <a:pt x="1" y="541"/>
                  </a:lnTo>
                  <a:lnTo>
                    <a:pt x="813" y="73"/>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7566;p55">
              <a:extLst>
                <a:ext uri="{FF2B5EF4-FFF2-40B4-BE49-F238E27FC236}">
                  <a16:creationId xmlns:a16="http://schemas.microsoft.com/office/drawing/2014/main" id="{CED0D426-0FF4-30AA-BEA0-F9C666FD6CD5}"/>
                </a:ext>
              </a:extLst>
            </p:cNvPr>
            <p:cNvSpPr/>
            <p:nvPr/>
          </p:nvSpPr>
          <p:spPr>
            <a:xfrm>
              <a:off x="6603800" y="951925"/>
              <a:ext cx="17225" cy="29700"/>
            </a:xfrm>
            <a:custGeom>
              <a:avLst/>
              <a:gdLst/>
              <a:ahLst/>
              <a:cxnLst/>
              <a:rect l="l" t="t" r="r" b="b"/>
              <a:pathLst>
                <a:path w="689" h="1188" extrusionOk="0">
                  <a:moveTo>
                    <a:pt x="687" y="0"/>
                  </a:moveTo>
                  <a:lnTo>
                    <a:pt x="499" y="109"/>
                  </a:lnTo>
                  <a:lnTo>
                    <a:pt x="0" y="398"/>
                  </a:lnTo>
                  <a:lnTo>
                    <a:pt x="2" y="973"/>
                  </a:lnTo>
                  <a:lnTo>
                    <a:pt x="2" y="1188"/>
                  </a:lnTo>
                  <a:lnTo>
                    <a:pt x="689" y="791"/>
                  </a:lnTo>
                  <a:lnTo>
                    <a:pt x="68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7567;p55">
              <a:extLst>
                <a:ext uri="{FF2B5EF4-FFF2-40B4-BE49-F238E27FC236}">
                  <a16:creationId xmlns:a16="http://schemas.microsoft.com/office/drawing/2014/main" id="{F7B961C9-1A37-2A31-E9EA-5374483E2E8B}"/>
                </a:ext>
              </a:extLst>
            </p:cNvPr>
            <p:cNvSpPr/>
            <p:nvPr/>
          </p:nvSpPr>
          <p:spPr>
            <a:xfrm>
              <a:off x="6620975" y="950150"/>
              <a:ext cx="3175" cy="23375"/>
            </a:xfrm>
            <a:custGeom>
              <a:avLst/>
              <a:gdLst/>
              <a:ahLst/>
              <a:cxnLst/>
              <a:rect l="l" t="t" r="r" b="b"/>
              <a:pathLst>
                <a:path w="127" h="935" extrusionOk="0">
                  <a:moveTo>
                    <a:pt x="124" y="0"/>
                  </a:moveTo>
                  <a:lnTo>
                    <a:pt x="0" y="71"/>
                  </a:lnTo>
                  <a:lnTo>
                    <a:pt x="2" y="862"/>
                  </a:lnTo>
                  <a:lnTo>
                    <a:pt x="127" y="934"/>
                  </a:lnTo>
                  <a:lnTo>
                    <a:pt x="1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7568;p55">
              <a:extLst>
                <a:ext uri="{FF2B5EF4-FFF2-40B4-BE49-F238E27FC236}">
                  <a16:creationId xmlns:a16="http://schemas.microsoft.com/office/drawing/2014/main" id="{083D611A-B4A9-22EC-ABF5-568DDA12A627}"/>
                </a:ext>
              </a:extLst>
            </p:cNvPr>
            <p:cNvSpPr/>
            <p:nvPr/>
          </p:nvSpPr>
          <p:spPr>
            <a:xfrm>
              <a:off x="6603825" y="971675"/>
              <a:ext cx="20325" cy="13550"/>
            </a:xfrm>
            <a:custGeom>
              <a:avLst/>
              <a:gdLst/>
              <a:ahLst/>
              <a:cxnLst/>
              <a:rect l="l" t="t" r="r" b="b"/>
              <a:pathLst>
                <a:path w="813" h="542" extrusionOk="0">
                  <a:moveTo>
                    <a:pt x="688" y="1"/>
                  </a:moveTo>
                  <a:lnTo>
                    <a:pt x="1" y="398"/>
                  </a:lnTo>
                  <a:lnTo>
                    <a:pt x="1" y="542"/>
                  </a:lnTo>
                  <a:lnTo>
                    <a:pt x="813" y="73"/>
                  </a:lnTo>
                  <a:lnTo>
                    <a:pt x="68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7569;p55">
              <a:extLst>
                <a:ext uri="{FF2B5EF4-FFF2-40B4-BE49-F238E27FC236}">
                  <a16:creationId xmlns:a16="http://schemas.microsoft.com/office/drawing/2014/main" id="{82BEDE87-4471-B109-DAB6-2F18D8DC8C90}"/>
                </a:ext>
              </a:extLst>
            </p:cNvPr>
            <p:cNvSpPr/>
            <p:nvPr/>
          </p:nvSpPr>
          <p:spPr>
            <a:xfrm>
              <a:off x="7161750" y="1066600"/>
              <a:ext cx="399150" cy="229825"/>
            </a:xfrm>
            <a:custGeom>
              <a:avLst/>
              <a:gdLst/>
              <a:ahLst/>
              <a:cxnLst/>
              <a:rect l="l" t="t" r="r" b="b"/>
              <a:pathLst>
                <a:path w="15966" h="9193" extrusionOk="0">
                  <a:moveTo>
                    <a:pt x="5343" y="1"/>
                  </a:moveTo>
                  <a:cubicBezTo>
                    <a:pt x="5285" y="1"/>
                    <a:pt x="5227" y="14"/>
                    <a:pt x="5183" y="39"/>
                  </a:cubicBezTo>
                  <a:lnTo>
                    <a:pt x="90" y="3022"/>
                  </a:lnTo>
                  <a:cubicBezTo>
                    <a:pt x="2" y="3073"/>
                    <a:pt x="0" y="3155"/>
                    <a:pt x="89" y="3207"/>
                  </a:cubicBezTo>
                  <a:lnTo>
                    <a:pt x="10464" y="9154"/>
                  </a:lnTo>
                  <a:cubicBezTo>
                    <a:pt x="10507" y="9180"/>
                    <a:pt x="10565" y="9192"/>
                    <a:pt x="10623" y="9192"/>
                  </a:cubicBezTo>
                  <a:cubicBezTo>
                    <a:pt x="10681" y="9192"/>
                    <a:pt x="10739" y="9180"/>
                    <a:pt x="10783" y="9154"/>
                  </a:cubicBezTo>
                  <a:lnTo>
                    <a:pt x="15877" y="6173"/>
                  </a:lnTo>
                  <a:cubicBezTo>
                    <a:pt x="15966" y="6121"/>
                    <a:pt x="15966" y="6038"/>
                    <a:pt x="15879" y="5987"/>
                  </a:cubicBezTo>
                  <a:lnTo>
                    <a:pt x="5503" y="39"/>
                  </a:lnTo>
                  <a:cubicBezTo>
                    <a:pt x="5459" y="14"/>
                    <a:pt x="5401" y="1"/>
                    <a:pt x="534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7570;p55">
              <a:extLst>
                <a:ext uri="{FF2B5EF4-FFF2-40B4-BE49-F238E27FC236}">
                  <a16:creationId xmlns:a16="http://schemas.microsoft.com/office/drawing/2014/main" id="{54C8E3AF-C5FB-CC06-D12A-BA5B83B8806F}"/>
                </a:ext>
              </a:extLst>
            </p:cNvPr>
            <p:cNvSpPr/>
            <p:nvPr/>
          </p:nvSpPr>
          <p:spPr>
            <a:xfrm>
              <a:off x="7264600" y="1092650"/>
              <a:ext cx="10500" cy="32725"/>
            </a:xfrm>
            <a:custGeom>
              <a:avLst/>
              <a:gdLst/>
              <a:ahLst/>
              <a:cxnLst/>
              <a:rect l="l" t="t" r="r" b="b"/>
              <a:pathLst>
                <a:path w="420" h="1309" extrusionOk="0">
                  <a:moveTo>
                    <a:pt x="419" y="1"/>
                  </a:moveTo>
                  <a:cubicBezTo>
                    <a:pt x="419" y="32"/>
                    <a:pt x="399" y="63"/>
                    <a:pt x="357" y="88"/>
                  </a:cubicBezTo>
                  <a:cubicBezTo>
                    <a:pt x="316" y="111"/>
                    <a:pt x="263" y="123"/>
                    <a:pt x="210" y="123"/>
                  </a:cubicBezTo>
                  <a:cubicBezTo>
                    <a:pt x="156" y="123"/>
                    <a:pt x="102" y="111"/>
                    <a:pt x="61" y="88"/>
                  </a:cubicBezTo>
                  <a:cubicBezTo>
                    <a:pt x="20" y="64"/>
                    <a:pt x="0" y="32"/>
                    <a:pt x="0" y="2"/>
                  </a:cubicBezTo>
                  <a:lnTo>
                    <a:pt x="0" y="1187"/>
                  </a:lnTo>
                  <a:cubicBezTo>
                    <a:pt x="0" y="1217"/>
                    <a:pt x="20" y="1249"/>
                    <a:pt x="61" y="1272"/>
                  </a:cubicBezTo>
                  <a:cubicBezTo>
                    <a:pt x="102" y="1296"/>
                    <a:pt x="155" y="1308"/>
                    <a:pt x="208" y="1308"/>
                  </a:cubicBezTo>
                  <a:cubicBezTo>
                    <a:pt x="262" y="1308"/>
                    <a:pt x="315" y="1296"/>
                    <a:pt x="357" y="1272"/>
                  </a:cubicBezTo>
                  <a:cubicBezTo>
                    <a:pt x="399" y="1249"/>
                    <a:pt x="419" y="1217"/>
                    <a:pt x="419" y="1187"/>
                  </a:cubicBezTo>
                  <a:lnTo>
                    <a:pt x="41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7571;p55">
              <a:extLst>
                <a:ext uri="{FF2B5EF4-FFF2-40B4-BE49-F238E27FC236}">
                  <a16:creationId xmlns:a16="http://schemas.microsoft.com/office/drawing/2014/main" id="{573F7859-F7B4-EDEA-C07C-6DD8D2F174B5}"/>
                </a:ext>
              </a:extLst>
            </p:cNvPr>
            <p:cNvSpPr/>
            <p:nvPr/>
          </p:nvSpPr>
          <p:spPr>
            <a:xfrm>
              <a:off x="7264075" y="1089650"/>
              <a:ext cx="11525" cy="6075"/>
            </a:xfrm>
            <a:custGeom>
              <a:avLst/>
              <a:gdLst/>
              <a:ahLst/>
              <a:cxnLst/>
              <a:rect l="l" t="t" r="r" b="b"/>
              <a:pathLst>
                <a:path w="461" h="243" extrusionOk="0">
                  <a:moveTo>
                    <a:pt x="232" y="0"/>
                  </a:moveTo>
                  <a:cubicBezTo>
                    <a:pt x="178" y="0"/>
                    <a:pt x="125" y="12"/>
                    <a:pt x="83" y="35"/>
                  </a:cubicBezTo>
                  <a:cubicBezTo>
                    <a:pt x="1" y="83"/>
                    <a:pt x="1" y="160"/>
                    <a:pt x="82" y="208"/>
                  </a:cubicBezTo>
                  <a:cubicBezTo>
                    <a:pt x="123" y="231"/>
                    <a:pt x="177" y="243"/>
                    <a:pt x="231" y="243"/>
                  </a:cubicBezTo>
                  <a:cubicBezTo>
                    <a:pt x="284" y="243"/>
                    <a:pt x="337" y="231"/>
                    <a:pt x="378" y="208"/>
                  </a:cubicBezTo>
                  <a:cubicBezTo>
                    <a:pt x="460" y="160"/>
                    <a:pt x="460" y="83"/>
                    <a:pt x="379" y="35"/>
                  </a:cubicBezTo>
                  <a:cubicBezTo>
                    <a:pt x="339" y="12"/>
                    <a:pt x="285" y="0"/>
                    <a:pt x="232"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7572;p55">
              <a:extLst>
                <a:ext uri="{FF2B5EF4-FFF2-40B4-BE49-F238E27FC236}">
                  <a16:creationId xmlns:a16="http://schemas.microsoft.com/office/drawing/2014/main" id="{12E40A65-ED96-ABAD-AC85-BB7825BC6D4D}"/>
                </a:ext>
              </a:extLst>
            </p:cNvPr>
            <p:cNvSpPr/>
            <p:nvPr/>
          </p:nvSpPr>
          <p:spPr>
            <a:xfrm>
              <a:off x="7228375" y="1019275"/>
              <a:ext cx="81525" cy="77875"/>
            </a:xfrm>
            <a:custGeom>
              <a:avLst/>
              <a:gdLst/>
              <a:ahLst/>
              <a:cxnLst/>
              <a:rect l="l" t="t" r="r" b="b"/>
              <a:pathLst>
                <a:path w="3261" h="3115" extrusionOk="0">
                  <a:moveTo>
                    <a:pt x="1955" y="1"/>
                  </a:moveTo>
                  <a:cubicBezTo>
                    <a:pt x="1739" y="1"/>
                    <a:pt x="1533" y="114"/>
                    <a:pt x="1422" y="308"/>
                  </a:cubicBezTo>
                  <a:cubicBezTo>
                    <a:pt x="1328" y="198"/>
                    <a:pt x="1193" y="139"/>
                    <a:pt x="1056" y="139"/>
                  </a:cubicBezTo>
                  <a:cubicBezTo>
                    <a:pt x="973" y="139"/>
                    <a:pt x="889" y="161"/>
                    <a:pt x="814" y="205"/>
                  </a:cubicBezTo>
                  <a:cubicBezTo>
                    <a:pt x="614" y="324"/>
                    <a:pt x="527" y="569"/>
                    <a:pt x="611" y="787"/>
                  </a:cubicBezTo>
                  <a:cubicBezTo>
                    <a:pt x="331" y="842"/>
                    <a:pt x="114" y="1059"/>
                    <a:pt x="57" y="1338"/>
                  </a:cubicBezTo>
                  <a:cubicBezTo>
                    <a:pt x="0" y="1616"/>
                    <a:pt x="118" y="1902"/>
                    <a:pt x="353" y="2061"/>
                  </a:cubicBezTo>
                  <a:cubicBezTo>
                    <a:pt x="341" y="2100"/>
                    <a:pt x="335" y="2141"/>
                    <a:pt x="335" y="2181"/>
                  </a:cubicBezTo>
                  <a:cubicBezTo>
                    <a:pt x="335" y="2403"/>
                    <a:pt x="488" y="2596"/>
                    <a:pt x="704" y="2647"/>
                  </a:cubicBezTo>
                  <a:cubicBezTo>
                    <a:pt x="916" y="2955"/>
                    <a:pt x="1254" y="3115"/>
                    <a:pt x="1594" y="3115"/>
                  </a:cubicBezTo>
                  <a:cubicBezTo>
                    <a:pt x="1860" y="3115"/>
                    <a:pt x="2128" y="3017"/>
                    <a:pt x="2338" y="2817"/>
                  </a:cubicBezTo>
                  <a:cubicBezTo>
                    <a:pt x="2347" y="2811"/>
                    <a:pt x="2355" y="2806"/>
                    <a:pt x="2363" y="2802"/>
                  </a:cubicBezTo>
                  <a:cubicBezTo>
                    <a:pt x="2400" y="2811"/>
                    <a:pt x="2438" y="2816"/>
                    <a:pt x="2475" y="2816"/>
                  </a:cubicBezTo>
                  <a:cubicBezTo>
                    <a:pt x="2711" y="2816"/>
                    <a:pt x="2920" y="2637"/>
                    <a:pt x="2946" y="2392"/>
                  </a:cubicBezTo>
                  <a:cubicBezTo>
                    <a:pt x="3140" y="2282"/>
                    <a:pt x="3259" y="2077"/>
                    <a:pt x="3260" y="1855"/>
                  </a:cubicBezTo>
                  <a:cubicBezTo>
                    <a:pt x="3260" y="1628"/>
                    <a:pt x="3136" y="1419"/>
                    <a:pt x="2935" y="1311"/>
                  </a:cubicBezTo>
                  <a:cubicBezTo>
                    <a:pt x="3082" y="1019"/>
                    <a:pt x="2896" y="668"/>
                    <a:pt x="2571" y="627"/>
                  </a:cubicBezTo>
                  <a:lnTo>
                    <a:pt x="2571" y="620"/>
                  </a:lnTo>
                  <a:cubicBezTo>
                    <a:pt x="2571" y="341"/>
                    <a:pt x="2386" y="96"/>
                    <a:pt x="2116" y="22"/>
                  </a:cubicBezTo>
                  <a:cubicBezTo>
                    <a:pt x="2062" y="8"/>
                    <a:pt x="2008" y="1"/>
                    <a:pt x="1955"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7573;p55">
              <a:extLst>
                <a:ext uri="{FF2B5EF4-FFF2-40B4-BE49-F238E27FC236}">
                  <a16:creationId xmlns:a16="http://schemas.microsoft.com/office/drawing/2014/main" id="{FEF1CC4C-3042-D350-17DE-E05DA68B107C}"/>
                </a:ext>
              </a:extLst>
            </p:cNvPr>
            <p:cNvSpPr/>
            <p:nvPr/>
          </p:nvSpPr>
          <p:spPr>
            <a:xfrm>
              <a:off x="7212325" y="1112600"/>
              <a:ext cx="10500" cy="32700"/>
            </a:xfrm>
            <a:custGeom>
              <a:avLst/>
              <a:gdLst/>
              <a:ahLst/>
              <a:cxnLst/>
              <a:rect l="l" t="t" r="r" b="b"/>
              <a:pathLst>
                <a:path w="420" h="1308" extrusionOk="0">
                  <a:moveTo>
                    <a:pt x="419" y="0"/>
                  </a:moveTo>
                  <a:cubicBezTo>
                    <a:pt x="419" y="32"/>
                    <a:pt x="399" y="62"/>
                    <a:pt x="357" y="87"/>
                  </a:cubicBezTo>
                  <a:cubicBezTo>
                    <a:pt x="315" y="110"/>
                    <a:pt x="262" y="122"/>
                    <a:pt x="208" y="122"/>
                  </a:cubicBezTo>
                  <a:cubicBezTo>
                    <a:pt x="155" y="122"/>
                    <a:pt x="102" y="110"/>
                    <a:pt x="61" y="87"/>
                  </a:cubicBezTo>
                  <a:cubicBezTo>
                    <a:pt x="20" y="62"/>
                    <a:pt x="0" y="32"/>
                    <a:pt x="0" y="1"/>
                  </a:cubicBezTo>
                  <a:lnTo>
                    <a:pt x="0" y="1186"/>
                  </a:lnTo>
                  <a:cubicBezTo>
                    <a:pt x="0" y="1217"/>
                    <a:pt x="20" y="1247"/>
                    <a:pt x="61" y="1272"/>
                  </a:cubicBezTo>
                  <a:cubicBezTo>
                    <a:pt x="102" y="1296"/>
                    <a:pt x="155" y="1308"/>
                    <a:pt x="208" y="1308"/>
                  </a:cubicBezTo>
                  <a:cubicBezTo>
                    <a:pt x="262" y="1308"/>
                    <a:pt x="315" y="1296"/>
                    <a:pt x="357" y="1272"/>
                  </a:cubicBezTo>
                  <a:cubicBezTo>
                    <a:pt x="399" y="1247"/>
                    <a:pt x="419" y="1217"/>
                    <a:pt x="419" y="1185"/>
                  </a:cubicBezTo>
                  <a:lnTo>
                    <a:pt x="419"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7574;p55">
              <a:extLst>
                <a:ext uri="{FF2B5EF4-FFF2-40B4-BE49-F238E27FC236}">
                  <a16:creationId xmlns:a16="http://schemas.microsoft.com/office/drawing/2014/main" id="{91440E95-F069-99E9-A266-1857107983A6}"/>
                </a:ext>
              </a:extLst>
            </p:cNvPr>
            <p:cNvSpPr/>
            <p:nvPr/>
          </p:nvSpPr>
          <p:spPr>
            <a:xfrm>
              <a:off x="7211800" y="1109575"/>
              <a:ext cx="11525" cy="6075"/>
            </a:xfrm>
            <a:custGeom>
              <a:avLst/>
              <a:gdLst/>
              <a:ahLst/>
              <a:cxnLst/>
              <a:rect l="l" t="t" r="r" b="b"/>
              <a:pathLst>
                <a:path w="461" h="243" extrusionOk="0">
                  <a:moveTo>
                    <a:pt x="231" y="0"/>
                  </a:moveTo>
                  <a:cubicBezTo>
                    <a:pt x="178" y="0"/>
                    <a:pt x="124" y="12"/>
                    <a:pt x="83" y="35"/>
                  </a:cubicBezTo>
                  <a:cubicBezTo>
                    <a:pt x="1" y="83"/>
                    <a:pt x="1" y="160"/>
                    <a:pt x="82" y="208"/>
                  </a:cubicBezTo>
                  <a:cubicBezTo>
                    <a:pt x="123" y="231"/>
                    <a:pt x="176" y="243"/>
                    <a:pt x="229" y="243"/>
                  </a:cubicBezTo>
                  <a:cubicBezTo>
                    <a:pt x="283" y="243"/>
                    <a:pt x="336" y="231"/>
                    <a:pt x="378" y="208"/>
                  </a:cubicBezTo>
                  <a:cubicBezTo>
                    <a:pt x="460" y="160"/>
                    <a:pt x="460" y="82"/>
                    <a:pt x="379" y="35"/>
                  </a:cubicBezTo>
                  <a:cubicBezTo>
                    <a:pt x="338" y="12"/>
                    <a:pt x="285" y="0"/>
                    <a:pt x="23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7575;p55">
              <a:extLst>
                <a:ext uri="{FF2B5EF4-FFF2-40B4-BE49-F238E27FC236}">
                  <a16:creationId xmlns:a16="http://schemas.microsoft.com/office/drawing/2014/main" id="{F8D555B1-F945-074C-4965-918321159DA1}"/>
                </a:ext>
              </a:extLst>
            </p:cNvPr>
            <p:cNvSpPr/>
            <p:nvPr/>
          </p:nvSpPr>
          <p:spPr>
            <a:xfrm>
              <a:off x="7176100" y="1039225"/>
              <a:ext cx="81525" cy="77850"/>
            </a:xfrm>
            <a:custGeom>
              <a:avLst/>
              <a:gdLst/>
              <a:ahLst/>
              <a:cxnLst/>
              <a:rect l="l" t="t" r="r" b="b"/>
              <a:pathLst>
                <a:path w="3261" h="3114" extrusionOk="0">
                  <a:moveTo>
                    <a:pt x="1955" y="0"/>
                  </a:moveTo>
                  <a:cubicBezTo>
                    <a:pt x="1739" y="0"/>
                    <a:pt x="1534" y="114"/>
                    <a:pt x="1422" y="308"/>
                  </a:cubicBezTo>
                  <a:cubicBezTo>
                    <a:pt x="1328" y="197"/>
                    <a:pt x="1193" y="138"/>
                    <a:pt x="1056" y="138"/>
                  </a:cubicBezTo>
                  <a:cubicBezTo>
                    <a:pt x="973" y="138"/>
                    <a:pt x="890" y="160"/>
                    <a:pt x="814" y="205"/>
                  </a:cubicBezTo>
                  <a:cubicBezTo>
                    <a:pt x="614" y="322"/>
                    <a:pt x="527" y="569"/>
                    <a:pt x="611" y="786"/>
                  </a:cubicBezTo>
                  <a:cubicBezTo>
                    <a:pt x="331" y="841"/>
                    <a:pt x="114" y="1059"/>
                    <a:pt x="57" y="1337"/>
                  </a:cubicBezTo>
                  <a:cubicBezTo>
                    <a:pt x="0" y="1615"/>
                    <a:pt x="118" y="1901"/>
                    <a:pt x="353" y="2059"/>
                  </a:cubicBezTo>
                  <a:cubicBezTo>
                    <a:pt x="280" y="2320"/>
                    <a:pt x="440" y="2588"/>
                    <a:pt x="704" y="2646"/>
                  </a:cubicBezTo>
                  <a:cubicBezTo>
                    <a:pt x="916" y="2954"/>
                    <a:pt x="1254" y="3114"/>
                    <a:pt x="1595" y="3114"/>
                  </a:cubicBezTo>
                  <a:cubicBezTo>
                    <a:pt x="1861" y="3114"/>
                    <a:pt x="2129" y="3017"/>
                    <a:pt x="2339" y="2816"/>
                  </a:cubicBezTo>
                  <a:lnTo>
                    <a:pt x="2364" y="2800"/>
                  </a:lnTo>
                  <a:cubicBezTo>
                    <a:pt x="2402" y="2809"/>
                    <a:pt x="2440" y="2814"/>
                    <a:pt x="2477" y="2814"/>
                  </a:cubicBezTo>
                  <a:cubicBezTo>
                    <a:pt x="2713" y="2814"/>
                    <a:pt x="2921" y="2636"/>
                    <a:pt x="2947" y="2390"/>
                  </a:cubicBezTo>
                  <a:cubicBezTo>
                    <a:pt x="3140" y="2281"/>
                    <a:pt x="3260" y="2075"/>
                    <a:pt x="3260" y="1853"/>
                  </a:cubicBezTo>
                  <a:cubicBezTo>
                    <a:pt x="3260" y="1627"/>
                    <a:pt x="3136" y="1417"/>
                    <a:pt x="2935" y="1310"/>
                  </a:cubicBezTo>
                  <a:cubicBezTo>
                    <a:pt x="3082" y="1017"/>
                    <a:pt x="2896" y="667"/>
                    <a:pt x="2571" y="627"/>
                  </a:cubicBezTo>
                  <a:lnTo>
                    <a:pt x="2571" y="619"/>
                  </a:lnTo>
                  <a:cubicBezTo>
                    <a:pt x="2571" y="339"/>
                    <a:pt x="2386" y="94"/>
                    <a:pt x="2116" y="22"/>
                  </a:cubicBezTo>
                  <a:cubicBezTo>
                    <a:pt x="2062" y="7"/>
                    <a:pt x="2008" y="0"/>
                    <a:pt x="1955"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7576;p55">
              <a:extLst>
                <a:ext uri="{FF2B5EF4-FFF2-40B4-BE49-F238E27FC236}">
                  <a16:creationId xmlns:a16="http://schemas.microsoft.com/office/drawing/2014/main" id="{1464FC47-F6B2-1B80-2236-5CB602DB3B08}"/>
                </a:ext>
              </a:extLst>
            </p:cNvPr>
            <p:cNvSpPr/>
            <p:nvPr/>
          </p:nvSpPr>
          <p:spPr>
            <a:xfrm>
              <a:off x="7338400" y="1098150"/>
              <a:ext cx="57925" cy="105175"/>
            </a:xfrm>
            <a:custGeom>
              <a:avLst/>
              <a:gdLst/>
              <a:ahLst/>
              <a:cxnLst/>
              <a:rect l="l" t="t" r="r" b="b"/>
              <a:pathLst>
                <a:path w="2317" h="4207" extrusionOk="0">
                  <a:moveTo>
                    <a:pt x="2316" y="1"/>
                  </a:moveTo>
                  <a:lnTo>
                    <a:pt x="5" y="1349"/>
                  </a:lnTo>
                  <a:lnTo>
                    <a:pt x="0" y="4206"/>
                  </a:lnTo>
                  <a:cubicBezTo>
                    <a:pt x="0" y="4206"/>
                    <a:pt x="0" y="4206"/>
                    <a:pt x="0" y="4206"/>
                  </a:cubicBezTo>
                  <a:cubicBezTo>
                    <a:pt x="10" y="4206"/>
                    <a:pt x="2310" y="2879"/>
                    <a:pt x="2310" y="2879"/>
                  </a:cubicBezTo>
                  <a:lnTo>
                    <a:pt x="231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7577;p55">
              <a:extLst>
                <a:ext uri="{FF2B5EF4-FFF2-40B4-BE49-F238E27FC236}">
                  <a16:creationId xmlns:a16="http://schemas.microsoft.com/office/drawing/2014/main" id="{F31F1D12-0E42-2916-B8AA-EC10AD9A77E5}"/>
                </a:ext>
              </a:extLst>
            </p:cNvPr>
            <p:cNvSpPr/>
            <p:nvPr/>
          </p:nvSpPr>
          <p:spPr>
            <a:xfrm>
              <a:off x="7246800" y="1052225"/>
              <a:ext cx="149525" cy="151100"/>
            </a:xfrm>
            <a:custGeom>
              <a:avLst/>
              <a:gdLst/>
              <a:ahLst/>
              <a:cxnLst/>
              <a:rect l="l" t="t" r="r" b="b"/>
              <a:pathLst>
                <a:path w="5981" h="6044" extrusionOk="0">
                  <a:moveTo>
                    <a:pt x="2314" y="1"/>
                  </a:moveTo>
                  <a:lnTo>
                    <a:pt x="7" y="1275"/>
                  </a:lnTo>
                  <a:lnTo>
                    <a:pt x="0" y="3897"/>
                  </a:lnTo>
                  <a:lnTo>
                    <a:pt x="3662" y="6043"/>
                  </a:lnTo>
                  <a:lnTo>
                    <a:pt x="3669" y="3189"/>
                  </a:lnTo>
                  <a:lnTo>
                    <a:pt x="3679" y="3194"/>
                  </a:lnTo>
                  <a:lnTo>
                    <a:pt x="5980" y="1838"/>
                  </a:lnTo>
                  <a:lnTo>
                    <a:pt x="2314"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7578;p55">
              <a:extLst>
                <a:ext uri="{FF2B5EF4-FFF2-40B4-BE49-F238E27FC236}">
                  <a16:creationId xmlns:a16="http://schemas.microsoft.com/office/drawing/2014/main" id="{CC7AA667-1CDB-9E63-AD03-57B69E0526D5}"/>
                </a:ext>
              </a:extLst>
            </p:cNvPr>
            <p:cNvSpPr/>
            <p:nvPr/>
          </p:nvSpPr>
          <p:spPr>
            <a:xfrm>
              <a:off x="7255575" y="1111200"/>
              <a:ext cx="21425" cy="51800"/>
            </a:xfrm>
            <a:custGeom>
              <a:avLst/>
              <a:gdLst/>
              <a:ahLst/>
              <a:cxnLst/>
              <a:rect l="l" t="t" r="r" b="b"/>
              <a:pathLst>
                <a:path w="857" h="2072" extrusionOk="0">
                  <a:moveTo>
                    <a:pt x="4" y="1"/>
                  </a:moveTo>
                  <a:lnTo>
                    <a:pt x="0" y="1579"/>
                  </a:lnTo>
                  <a:lnTo>
                    <a:pt x="91" y="1632"/>
                  </a:lnTo>
                  <a:lnTo>
                    <a:pt x="770" y="2024"/>
                  </a:lnTo>
                  <a:lnTo>
                    <a:pt x="853" y="2072"/>
                  </a:lnTo>
                  <a:lnTo>
                    <a:pt x="857" y="494"/>
                  </a:lnTo>
                  <a:lnTo>
                    <a:pt x="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7579;p55">
              <a:extLst>
                <a:ext uri="{FF2B5EF4-FFF2-40B4-BE49-F238E27FC236}">
                  <a16:creationId xmlns:a16="http://schemas.microsoft.com/office/drawing/2014/main" id="{CC28745B-8487-C15B-033E-8201F63AFC96}"/>
                </a:ext>
              </a:extLst>
            </p:cNvPr>
            <p:cNvSpPr/>
            <p:nvPr/>
          </p:nvSpPr>
          <p:spPr>
            <a:xfrm>
              <a:off x="7276875" y="1122750"/>
              <a:ext cx="1575" cy="40250"/>
            </a:xfrm>
            <a:custGeom>
              <a:avLst/>
              <a:gdLst/>
              <a:ahLst/>
              <a:cxnLst/>
              <a:rect l="l" t="t" r="r" b="b"/>
              <a:pathLst>
                <a:path w="63" h="1610" extrusionOk="0">
                  <a:moveTo>
                    <a:pt x="63" y="0"/>
                  </a:moveTo>
                  <a:lnTo>
                    <a:pt x="5" y="32"/>
                  </a:lnTo>
                  <a:lnTo>
                    <a:pt x="1" y="1610"/>
                  </a:lnTo>
                  <a:lnTo>
                    <a:pt x="59" y="1578"/>
                  </a:lnTo>
                  <a:lnTo>
                    <a:pt x="63"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7580;p55">
              <a:extLst>
                <a:ext uri="{FF2B5EF4-FFF2-40B4-BE49-F238E27FC236}">
                  <a16:creationId xmlns:a16="http://schemas.microsoft.com/office/drawing/2014/main" id="{4933BBAE-E0D1-E792-AE72-C0C32921C464}"/>
                </a:ext>
              </a:extLst>
            </p:cNvPr>
            <p:cNvSpPr/>
            <p:nvPr/>
          </p:nvSpPr>
          <p:spPr>
            <a:xfrm>
              <a:off x="7257875" y="1115350"/>
              <a:ext cx="1800" cy="36625"/>
            </a:xfrm>
            <a:custGeom>
              <a:avLst/>
              <a:gdLst/>
              <a:ahLst/>
              <a:cxnLst/>
              <a:rect l="l" t="t" r="r" b="b"/>
              <a:pathLst>
                <a:path w="72" h="1465" extrusionOk="0">
                  <a:moveTo>
                    <a:pt x="2" y="0"/>
                  </a:moveTo>
                  <a:lnTo>
                    <a:pt x="1" y="1465"/>
                  </a:lnTo>
                  <a:lnTo>
                    <a:pt x="69" y="1429"/>
                  </a:lnTo>
                  <a:lnTo>
                    <a:pt x="72" y="42"/>
                  </a:lnTo>
                  <a:lnTo>
                    <a:pt x="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7581;p55">
              <a:extLst>
                <a:ext uri="{FF2B5EF4-FFF2-40B4-BE49-F238E27FC236}">
                  <a16:creationId xmlns:a16="http://schemas.microsoft.com/office/drawing/2014/main" id="{147CAB7F-A153-B350-6F2F-95979AB056DB}"/>
                </a:ext>
              </a:extLst>
            </p:cNvPr>
            <p:cNvSpPr/>
            <p:nvPr/>
          </p:nvSpPr>
          <p:spPr>
            <a:xfrm>
              <a:off x="7259200" y="1116150"/>
              <a:ext cx="15750" cy="44400"/>
            </a:xfrm>
            <a:custGeom>
              <a:avLst/>
              <a:gdLst/>
              <a:ahLst/>
              <a:cxnLst/>
              <a:rect l="l" t="t" r="r" b="b"/>
              <a:pathLst>
                <a:path w="630" h="1776" extrusionOk="0">
                  <a:moveTo>
                    <a:pt x="3" y="0"/>
                  </a:moveTo>
                  <a:lnTo>
                    <a:pt x="0" y="1414"/>
                  </a:lnTo>
                  <a:lnTo>
                    <a:pt x="625" y="1775"/>
                  </a:lnTo>
                  <a:lnTo>
                    <a:pt x="629" y="364"/>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7582;p55">
              <a:extLst>
                <a:ext uri="{FF2B5EF4-FFF2-40B4-BE49-F238E27FC236}">
                  <a16:creationId xmlns:a16="http://schemas.microsoft.com/office/drawing/2014/main" id="{9FCD87DC-8E8A-D466-662F-C08FC5221BC6}"/>
                </a:ext>
              </a:extLst>
            </p:cNvPr>
            <p:cNvSpPr/>
            <p:nvPr/>
          </p:nvSpPr>
          <p:spPr>
            <a:xfrm>
              <a:off x="7296350" y="1031900"/>
              <a:ext cx="101025" cy="100800"/>
            </a:xfrm>
            <a:custGeom>
              <a:avLst/>
              <a:gdLst/>
              <a:ahLst/>
              <a:cxnLst/>
              <a:rect l="l" t="t" r="r" b="b"/>
              <a:pathLst>
                <a:path w="4041" h="4032" extrusionOk="0">
                  <a:moveTo>
                    <a:pt x="2381" y="0"/>
                  </a:moveTo>
                  <a:lnTo>
                    <a:pt x="0" y="1339"/>
                  </a:lnTo>
                  <a:lnTo>
                    <a:pt x="1687" y="4031"/>
                  </a:lnTo>
                  <a:lnTo>
                    <a:pt x="4040" y="2657"/>
                  </a:lnTo>
                  <a:lnTo>
                    <a:pt x="2381"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7583;p55">
              <a:extLst>
                <a:ext uri="{FF2B5EF4-FFF2-40B4-BE49-F238E27FC236}">
                  <a16:creationId xmlns:a16="http://schemas.microsoft.com/office/drawing/2014/main" id="{5E059D0F-6ACC-19DE-E518-3BBA1A13C817}"/>
                </a:ext>
              </a:extLst>
            </p:cNvPr>
            <p:cNvSpPr/>
            <p:nvPr/>
          </p:nvSpPr>
          <p:spPr>
            <a:xfrm>
              <a:off x="7244975" y="1031900"/>
              <a:ext cx="110925" cy="52900"/>
            </a:xfrm>
            <a:custGeom>
              <a:avLst/>
              <a:gdLst/>
              <a:ahLst/>
              <a:cxnLst/>
              <a:rect l="l" t="t" r="r" b="b"/>
              <a:pathLst>
                <a:path w="4437" h="2116" extrusionOk="0">
                  <a:moveTo>
                    <a:pt x="4436" y="0"/>
                  </a:moveTo>
                  <a:lnTo>
                    <a:pt x="2387" y="814"/>
                  </a:lnTo>
                  <a:lnTo>
                    <a:pt x="1" y="2116"/>
                  </a:lnTo>
                  <a:lnTo>
                    <a:pt x="2055" y="1339"/>
                  </a:lnTo>
                  <a:lnTo>
                    <a:pt x="4436"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7584;p55">
              <a:extLst>
                <a:ext uri="{FF2B5EF4-FFF2-40B4-BE49-F238E27FC236}">
                  <a16:creationId xmlns:a16="http://schemas.microsoft.com/office/drawing/2014/main" id="{25CFB363-97B0-0959-A6E3-E47F6D112BE4}"/>
                </a:ext>
              </a:extLst>
            </p:cNvPr>
            <p:cNvSpPr/>
            <p:nvPr/>
          </p:nvSpPr>
          <p:spPr>
            <a:xfrm>
              <a:off x="7270750" y="1137525"/>
              <a:ext cx="4200" cy="3600"/>
            </a:xfrm>
            <a:custGeom>
              <a:avLst/>
              <a:gdLst/>
              <a:ahLst/>
              <a:cxnLst/>
              <a:rect l="l" t="t" r="r" b="b"/>
              <a:pathLst>
                <a:path w="168" h="144" extrusionOk="0">
                  <a:moveTo>
                    <a:pt x="1" y="1"/>
                  </a:moveTo>
                  <a:lnTo>
                    <a:pt x="1" y="1"/>
                  </a:lnTo>
                  <a:cubicBezTo>
                    <a:pt x="5" y="56"/>
                    <a:pt x="37" y="105"/>
                    <a:pt x="85" y="134"/>
                  </a:cubicBezTo>
                  <a:cubicBezTo>
                    <a:pt x="98" y="141"/>
                    <a:pt x="110" y="144"/>
                    <a:pt x="121" y="144"/>
                  </a:cubicBezTo>
                  <a:cubicBezTo>
                    <a:pt x="146" y="144"/>
                    <a:pt x="164" y="127"/>
                    <a:pt x="167" y="98"/>
                  </a:cubicBez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7585;p55">
              <a:extLst>
                <a:ext uri="{FF2B5EF4-FFF2-40B4-BE49-F238E27FC236}">
                  <a16:creationId xmlns:a16="http://schemas.microsoft.com/office/drawing/2014/main" id="{B0C55E97-D0C6-C931-06AE-46C81BEF1856}"/>
                </a:ext>
              </a:extLst>
            </p:cNvPr>
            <p:cNvSpPr/>
            <p:nvPr/>
          </p:nvSpPr>
          <p:spPr>
            <a:xfrm>
              <a:off x="7262375" y="1132700"/>
              <a:ext cx="4200" cy="3575"/>
            </a:xfrm>
            <a:custGeom>
              <a:avLst/>
              <a:gdLst/>
              <a:ahLst/>
              <a:cxnLst/>
              <a:rect l="l" t="t" r="r" b="b"/>
              <a:pathLst>
                <a:path w="168" h="143" extrusionOk="0">
                  <a:moveTo>
                    <a:pt x="1" y="1"/>
                  </a:moveTo>
                  <a:cubicBezTo>
                    <a:pt x="5" y="54"/>
                    <a:pt x="37" y="104"/>
                    <a:pt x="85" y="133"/>
                  </a:cubicBezTo>
                  <a:cubicBezTo>
                    <a:pt x="98" y="139"/>
                    <a:pt x="110" y="142"/>
                    <a:pt x="121" y="142"/>
                  </a:cubicBezTo>
                  <a:cubicBezTo>
                    <a:pt x="146" y="142"/>
                    <a:pt x="164" y="126"/>
                    <a:pt x="167" y="97"/>
                  </a:cubicBez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7586;p55">
              <a:extLst>
                <a:ext uri="{FF2B5EF4-FFF2-40B4-BE49-F238E27FC236}">
                  <a16:creationId xmlns:a16="http://schemas.microsoft.com/office/drawing/2014/main" id="{00D529C7-BA12-1211-F19E-B97BB13AF303}"/>
                </a:ext>
              </a:extLst>
            </p:cNvPr>
            <p:cNvSpPr/>
            <p:nvPr/>
          </p:nvSpPr>
          <p:spPr>
            <a:xfrm>
              <a:off x="7254000" y="1127850"/>
              <a:ext cx="4200" cy="3600"/>
            </a:xfrm>
            <a:custGeom>
              <a:avLst/>
              <a:gdLst/>
              <a:ahLst/>
              <a:cxnLst/>
              <a:rect l="l" t="t" r="r" b="b"/>
              <a:pathLst>
                <a:path w="168" h="144" extrusionOk="0">
                  <a:moveTo>
                    <a:pt x="1" y="1"/>
                  </a:moveTo>
                  <a:cubicBezTo>
                    <a:pt x="5" y="56"/>
                    <a:pt x="37" y="105"/>
                    <a:pt x="85" y="132"/>
                  </a:cubicBezTo>
                  <a:cubicBezTo>
                    <a:pt x="98" y="140"/>
                    <a:pt x="111" y="143"/>
                    <a:pt x="122" y="143"/>
                  </a:cubicBezTo>
                  <a:cubicBezTo>
                    <a:pt x="147" y="143"/>
                    <a:pt x="164" y="126"/>
                    <a:pt x="167" y="96"/>
                  </a:cubicBez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7587;p55">
              <a:extLst>
                <a:ext uri="{FF2B5EF4-FFF2-40B4-BE49-F238E27FC236}">
                  <a16:creationId xmlns:a16="http://schemas.microsoft.com/office/drawing/2014/main" id="{06390E20-CBE9-152A-CDF3-FCBBA1175686}"/>
                </a:ext>
              </a:extLst>
            </p:cNvPr>
            <p:cNvSpPr/>
            <p:nvPr/>
          </p:nvSpPr>
          <p:spPr>
            <a:xfrm>
              <a:off x="7245625" y="1123000"/>
              <a:ext cx="4225" cy="3550"/>
            </a:xfrm>
            <a:custGeom>
              <a:avLst/>
              <a:gdLst/>
              <a:ahLst/>
              <a:cxnLst/>
              <a:rect l="l" t="t" r="r" b="b"/>
              <a:pathLst>
                <a:path w="169" h="142" extrusionOk="0">
                  <a:moveTo>
                    <a:pt x="1" y="0"/>
                  </a:moveTo>
                  <a:cubicBezTo>
                    <a:pt x="6" y="55"/>
                    <a:pt x="37" y="103"/>
                    <a:pt x="85" y="132"/>
                  </a:cubicBezTo>
                  <a:cubicBezTo>
                    <a:pt x="98" y="139"/>
                    <a:pt x="110" y="142"/>
                    <a:pt x="121" y="142"/>
                  </a:cubicBezTo>
                  <a:cubicBezTo>
                    <a:pt x="147" y="142"/>
                    <a:pt x="165" y="125"/>
                    <a:pt x="169" y="96"/>
                  </a:cubicBez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7588;p55">
              <a:extLst>
                <a:ext uri="{FF2B5EF4-FFF2-40B4-BE49-F238E27FC236}">
                  <a16:creationId xmlns:a16="http://schemas.microsoft.com/office/drawing/2014/main" id="{787BAE57-010E-E5F0-E1A1-F3BB10D76045}"/>
                </a:ext>
              </a:extLst>
            </p:cNvPr>
            <p:cNvSpPr/>
            <p:nvPr/>
          </p:nvSpPr>
          <p:spPr>
            <a:xfrm>
              <a:off x="7237225" y="1118125"/>
              <a:ext cx="4225" cy="3600"/>
            </a:xfrm>
            <a:custGeom>
              <a:avLst/>
              <a:gdLst/>
              <a:ahLst/>
              <a:cxnLst/>
              <a:rect l="l" t="t" r="r" b="b"/>
              <a:pathLst>
                <a:path w="169" h="144" extrusionOk="0">
                  <a:moveTo>
                    <a:pt x="0" y="1"/>
                  </a:moveTo>
                  <a:lnTo>
                    <a:pt x="0" y="1"/>
                  </a:lnTo>
                  <a:cubicBezTo>
                    <a:pt x="6" y="56"/>
                    <a:pt x="38" y="105"/>
                    <a:pt x="86" y="133"/>
                  </a:cubicBezTo>
                  <a:cubicBezTo>
                    <a:pt x="99" y="140"/>
                    <a:pt x="111" y="143"/>
                    <a:pt x="123" y="143"/>
                  </a:cubicBezTo>
                  <a:cubicBezTo>
                    <a:pt x="147" y="143"/>
                    <a:pt x="165" y="127"/>
                    <a:pt x="168" y="97"/>
                  </a:cubicBez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7589;p55">
              <a:extLst>
                <a:ext uri="{FF2B5EF4-FFF2-40B4-BE49-F238E27FC236}">
                  <a16:creationId xmlns:a16="http://schemas.microsoft.com/office/drawing/2014/main" id="{D01FF0D2-5324-DF55-FEE0-67ABB093E3F9}"/>
                </a:ext>
              </a:extLst>
            </p:cNvPr>
            <p:cNvSpPr/>
            <p:nvPr/>
          </p:nvSpPr>
          <p:spPr>
            <a:xfrm>
              <a:off x="7266550" y="1135125"/>
              <a:ext cx="4225" cy="3575"/>
            </a:xfrm>
            <a:custGeom>
              <a:avLst/>
              <a:gdLst/>
              <a:ahLst/>
              <a:cxnLst/>
              <a:rect l="l" t="t" r="r" b="b"/>
              <a:pathLst>
                <a:path w="169" h="143" extrusionOk="0">
                  <a:moveTo>
                    <a:pt x="0" y="1"/>
                  </a:moveTo>
                  <a:lnTo>
                    <a:pt x="0" y="1"/>
                  </a:lnTo>
                  <a:cubicBezTo>
                    <a:pt x="6" y="56"/>
                    <a:pt x="38" y="105"/>
                    <a:pt x="84" y="133"/>
                  </a:cubicBezTo>
                  <a:cubicBezTo>
                    <a:pt x="98" y="140"/>
                    <a:pt x="110" y="143"/>
                    <a:pt x="121" y="143"/>
                  </a:cubicBezTo>
                  <a:cubicBezTo>
                    <a:pt x="147" y="143"/>
                    <a:pt x="166" y="126"/>
                    <a:pt x="169" y="97"/>
                  </a:cubicBez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7590;p55">
              <a:extLst>
                <a:ext uri="{FF2B5EF4-FFF2-40B4-BE49-F238E27FC236}">
                  <a16:creationId xmlns:a16="http://schemas.microsoft.com/office/drawing/2014/main" id="{DC08BFEE-C163-4878-ED14-AD078A34E2A6}"/>
                </a:ext>
              </a:extLst>
            </p:cNvPr>
            <p:cNvSpPr/>
            <p:nvPr/>
          </p:nvSpPr>
          <p:spPr>
            <a:xfrm>
              <a:off x="7258175" y="1130250"/>
              <a:ext cx="4225" cy="3600"/>
            </a:xfrm>
            <a:custGeom>
              <a:avLst/>
              <a:gdLst/>
              <a:ahLst/>
              <a:cxnLst/>
              <a:rect l="l" t="t" r="r" b="b"/>
              <a:pathLst>
                <a:path w="169" h="144" extrusionOk="0">
                  <a:moveTo>
                    <a:pt x="0" y="0"/>
                  </a:moveTo>
                  <a:lnTo>
                    <a:pt x="0" y="0"/>
                  </a:lnTo>
                  <a:cubicBezTo>
                    <a:pt x="6" y="55"/>
                    <a:pt x="37" y="105"/>
                    <a:pt x="85" y="134"/>
                  </a:cubicBezTo>
                  <a:cubicBezTo>
                    <a:pt x="98" y="140"/>
                    <a:pt x="110" y="143"/>
                    <a:pt x="121" y="143"/>
                  </a:cubicBezTo>
                  <a:cubicBezTo>
                    <a:pt x="146" y="143"/>
                    <a:pt x="165" y="127"/>
                    <a:pt x="169" y="97"/>
                  </a:cubicBez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7591;p55">
              <a:extLst>
                <a:ext uri="{FF2B5EF4-FFF2-40B4-BE49-F238E27FC236}">
                  <a16:creationId xmlns:a16="http://schemas.microsoft.com/office/drawing/2014/main" id="{29C623EB-04B9-136C-401F-145992CA626E}"/>
                </a:ext>
              </a:extLst>
            </p:cNvPr>
            <p:cNvSpPr/>
            <p:nvPr/>
          </p:nvSpPr>
          <p:spPr>
            <a:xfrm>
              <a:off x="7249800" y="1125425"/>
              <a:ext cx="4225" cy="3575"/>
            </a:xfrm>
            <a:custGeom>
              <a:avLst/>
              <a:gdLst/>
              <a:ahLst/>
              <a:cxnLst/>
              <a:rect l="l" t="t" r="r" b="b"/>
              <a:pathLst>
                <a:path w="169" h="143" extrusionOk="0">
                  <a:moveTo>
                    <a:pt x="0" y="0"/>
                  </a:moveTo>
                  <a:cubicBezTo>
                    <a:pt x="6" y="55"/>
                    <a:pt x="37" y="105"/>
                    <a:pt x="85" y="132"/>
                  </a:cubicBezTo>
                  <a:cubicBezTo>
                    <a:pt x="98" y="140"/>
                    <a:pt x="111" y="143"/>
                    <a:pt x="122" y="143"/>
                  </a:cubicBezTo>
                  <a:cubicBezTo>
                    <a:pt x="147" y="143"/>
                    <a:pt x="165" y="126"/>
                    <a:pt x="169" y="96"/>
                  </a:cubicBez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7592;p55">
              <a:extLst>
                <a:ext uri="{FF2B5EF4-FFF2-40B4-BE49-F238E27FC236}">
                  <a16:creationId xmlns:a16="http://schemas.microsoft.com/office/drawing/2014/main" id="{5224B8DF-5B37-404F-0FDF-A58D8CE2A93C}"/>
                </a:ext>
              </a:extLst>
            </p:cNvPr>
            <p:cNvSpPr/>
            <p:nvPr/>
          </p:nvSpPr>
          <p:spPr>
            <a:xfrm>
              <a:off x="7241425" y="1120575"/>
              <a:ext cx="4225" cy="3600"/>
            </a:xfrm>
            <a:custGeom>
              <a:avLst/>
              <a:gdLst/>
              <a:ahLst/>
              <a:cxnLst/>
              <a:rect l="l" t="t" r="r" b="b"/>
              <a:pathLst>
                <a:path w="169" h="144" extrusionOk="0">
                  <a:moveTo>
                    <a:pt x="0" y="0"/>
                  </a:moveTo>
                  <a:lnTo>
                    <a:pt x="0" y="0"/>
                  </a:lnTo>
                  <a:cubicBezTo>
                    <a:pt x="6" y="55"/>
                    <a:pt x="37" y="104"/>
                    <a:pt x="85" y="133"/>
                  </a:cubicBezTo>
                  <a:cubicBezTo>
                    <a:pt x="98" y="140"/>
                    <a:pt x="110" y="143"/>
                    <a:pt x="121" y="143"/>
                  </a:cubicBezTo>
                  <a:cubicBezTo>
                    <a:pt x="146" y="143"/>
                    <a:pt x="165" y="127"/>
                    <a:pt x="169" y="97"/>
                  </a:cubicBez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7593;p55">
              <a:extLst>
                <a:ext uri="{FF2B5EF4-FFF2-40B4-BE49-F238E27FC236}">
                  <a16:creationId xmlns:a16="http://schemas.microsoft.com/office/drawing/2014/main" id="{C5E9218E-B745-F946-78B0-2ABBD5723AD6}"/>
                </a:ext>
              </a:extLst>
            </p:cNvPr>
            <p:cNvSpPr/>
            <p:nvPr/>
          </p:nvSpPr>
          <p:spPr>
            <a:xfrm>
              <a:off x="7344825" y="1124975"/>
              <a:ext cx="42525" cy="53500"/>
            </a:xfrm>
            <a:custGeom>
              <a:avLst/>
              <a:gdLst/>
              <a:ahLst/>
              <a:cxnLst/>
              <a:rect l="l" t="t" r="r" b="b"/>
              <a:pathLst>
                <a:path w="1701" h="2140" extrusionOk="0">
                  <a:moveTo>
                    <a:pt x="1698" y="1"/>
                  </a:moveTo>
                  <a:lnTo>
                    <a:pt x="1423" y="160"/>
                  </a:lnTo>
                  <a:lnTo>
                    <a:pt x="0" y="984"/>
                  </a:lnTo>
                  <a:lnTo>
                    <a:pt x="3" y="1824"/>
                  </a:lnTo>
                  <a:lnTo>
                    <a:pt x="4" y="2140"/>
                  </a:lnTo>
                  <a:lnTo>
                    <a:pt x="1701" y="1155"/>
                  </a:lnTo>
                  <a:lnTo>
                    <a:pt x="169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7594;p55">
              <a:extLst>
                <a:ext uri="{FF2B5EF4-FFF2-40B4-BE49-F238E27FC236}">
                  <a16:creationId xmlns:a16="http://schemas.microsoft.com/office/drawing/2014/main" id="{38F91B54-D19F-28F6-510B-E9F72811DAC5}"/>
                </a:ext>
              </a:extLst>
            </p:cNvPr>
            <p:cNvSpPr/>
            <p:nvPr/>
          </p:nvSpPr>
          <p:spPr>
            <a:xfrm>
              <a:off x="7387275" y="1122375"/>
              <a:ext cx="4625" cy="34150"/>
            </a:xfrm>
            <a:custGeom>
              <a:avLst/>
              <a:gdLst/>
              <a:ahLst/>
              <a:cxnLst/>
              <a:rect l="l" t="t" r="r" b="b"/>
              <a:pathLst>
                <a:path w="185" h="1366" extrusionOk="0">
                  <a:moveTo>
                    <a:pt x="181" y="1"/>
                  </a:moveTo>
                  <a:lnTo>
                    <a:pt x="0" y="105"/>
                  </a:lnTo>
                  <a:lnTo>
                    <a:pt x="3" y="1259"/>
                  </a:lnTo>
                  <a:lnTo>
                    <a:pt x="184" y="1365"/>
                  </a:lnTo>
                  <a:lnTo>
                    <a:pt x="18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7595;p55">
              <a:extLst>
                <a:ext uri="{FF2B5EF4-FFF2-40B4-BE49-F238E27FC236}">
                  <a16:creationId xmlns:a16="http://schemas.microsoft.com/office/drawing/2014/main" id="{3EB3D8F9-FC61-490D-E8C9-9E25BDBACD34}"/>
                </a:ext>
              </a:extLst>
            </p:cNvPr>
            <p:cNvSpPr/>
            <p:nvPr/>
          </p:nvSpPr>
          <p:spPr>
            <a:xfrm>
              <a:off x="7344925" y="1153850"/>
              <a:ext cx="46975" cy="29900"/>
            </a:xfrm>
            <a:custGeom>
              <a:avLst/>
              <a:gdLst/>
              <a:ahLst/>
              <a:cxnLst/>
              <a:rect l="l" t="t" r="r" b="b"/>
              <a:pathLst>
                <a:path w="1879" h="1196" extrusionOk="0">
                  <a:moveTo>
                    <a:pt x="1697" y="0"/>
                  </a:moveTo>
                  <a:lnTo>
                    <a:pt x="0" y="985"/>
                  </a:lnTo>
                  <a:lnTo>
                    <a:pt x="0" y="1195"/>
                  </a:lnTo>
                  <a:lnTo>
                    <a:pt x="1878" y="106"/>
                  </a:lnTo>
                  <a:lnTo>
                    <a:pt x="169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7596;p55">
              <a:extLst>
                <a:ext uri="{FF2B5EF4-FFF2-40B4-BE49-F238E27FC236}">
                  <a16:creationId xmlns:a16="http://schemas.microsoft.com/office/drawing/2014/main" id="{CD9B87EE-CEE4-FC4B-638B-EFE4C65DB7AB}"/>
                </a:ext>
              </a:extLst>
            </p:cNvPr>
            <p:cNvSpPr/>
            <p:nvPr/>
          </p:nvSpPr>
          <p:spPr>
            <a:xfrm>
              <a:off x="7289025" y="1127150"/>
              <a:ext cx="42500" cy="53475"/>
            </a:xfrm>
            <a:custGeom>
              <a:avLst/>
              <a:gdLst/>
              <a:ahLst/>
              <a:cxnLst/>
              <a:rect l="l" t="t" r="r" b="b"/>
              <a:pathLst>
                <a:path w="1700" h="2139" extrusionOk="0">
                  <a:moveTo>
                    <a:pt x="3" y="1"/>
                  </a:moveTo>
                  <a:lnTo>
                    <a:pt x="0" y="1155"/>
                  </a:lnTo>
                  <a:lnTo>
                    <a:pt x="1697" y="2138"/>
                  </a:lnTo>
                  <a:lnTo>
                    <a:pt x="1698" y="1824"/>
                  </a:lnTo>
                  <a:lnTo>
                    <a:pt x="1700" y="984"/>
                  </a:lnTo>
                  <a:lnTo>
                    <a:pt x="279" y="160"/>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7597;p55">
              <a:extLst>
                <a:ext uri="{FF2B5EF4-FFF2-40B4-BE49-F238E27FC236}">
                  <a16:creationId xmlns:a16="http://schemas.microsoft.com/office/drawing/2014/main" id="{C0495E26-72A1-CD99-6694-22C23D51908F}"/>
                </a:ext>
              </a:extLst>
            </p:cNvPr>
            <p:cNvSpPr/>
            <p:nvPr/>
          </p:nvSpPr>
          <p:spPr>
            <a:xfrm>
              <a:off x="7284500" y="1124550"/>
              <a:ext cx="4625" cy="34150"/>
            </a:xfrm>
            <a:custGeom>
              <a:avLst/>
              <a:gdLst/>
              <a:ahLst/>
              <a:cxnLst/>
              <a:rect l="l" t="t" r="r" b="b"/>
              <a:pathLst>
                <a:path w="185" h="1366" extrusionOk="0">
                  <a:moveTo>
                    <a:pt x="3" y="1"/>
                  </a:moveTo>
                  <a:lnTo>
                    <a:pt x="0" y="1365"/>
                  </a:lnTo>
                  <a:lnTo>
                    <a:pt x="181" y="1259"/>
                  </a:lnTo>
                  <a:lnTo>
                    <a:pt x="184" y="10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7598;p55">
              <a:extLst>
                <a:ext uri="{FF2B5EF4-FFF2-40B4-BE49-F238E27FC236}">
                  <a16:creationId xmlns:a16="http://schemas.microsoft.com/office/drawing/2014/main" id="{A4A423AB-A53A-6227-55FB-0039FFC26D78}"/>
                </a:ext>
              </a:extLst>
            </p:cNvPr>
            <p:cNvSpPr/>
            <p:nvPr/>
          </p:nvSpPr>
          <p:spPr>
            <a:xfrm>
              <a:off x="7284500" y="1156025"/>
              <a:ext cx="46950" cy="29850"/>
            </a:xfrm>
            <a:custGeom>
              <a:avLst/>
              <a:gdLst/>
              <a:ahLst/>
              <a:cxnLst/>
              <a:rect l="l" t="t" r="r" b="b"/>
              <a:pathLst>
                <a:path w="1878" h="1194" extrusionOk="0">
                  <a:moveTo>
                    <a:pt x="181" y="0"/>
                  </a:moveTo>
                  <a:lnTo>
                    <a:pt x="0" y="106"/>
                  </a:lnTo>
                  <a:lnTo>
                    <a:pt x="1878" y="1194"/>
                  </a:lnTo>
                  <a:lnTo>
                    <a:pt x="1878" y="983"/>
                  </a:lnTo>
                  <a:lnTo>
                    <a:pt x="18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7599;p55">
              <a:extLst>
                <a:ext uri="{FF2B5EF4-FFF2-40B4-BE49-F238E27FC236}">
                  <a16:creationId xmlns:a16="http://schemas.microsoft.com/office/drawing/2014/main" id="{ADA7BC5E-1DB7-CB80-A0B4-89B44F869B9E}"/>
                </a:ext>
              </a:extLst>
            </p:cNvPr>
            <p:cNvSpPr/>
            <p:nvPr/>
          </p:nvSpPr>
          <p:spPr>
            <a:xfrm>
              <a:off x="7282575" y="1085800"/>
              <a:ext cx="19300" cy="30325"/>
            </a:xfrm>
            <a:custGeom>
              <a:avLst/>
              <a:gdLst/>
              <a:ahLst/>
              <a:cxnLst/>
              <a:rect l="l" t="t" r="r" b="b"/>
              <a:pathLst>
                <a:path w="772" h="1213" extrusionOk="0">
                  <a:moveTo>
                    <a:pt x="3" y="0"/>
                  </a:moveTo>
                  <a:lnTo>
                    <a:pt x="0" y="766"/>
                  </a:lnTo>
                  <a:lnTo>
                    <a:pt x="770" y="1213"/>
                  </a:lnTo>
                  <a:lnTo>
                    <a:pt x="770" y="1004"/>
                  </a:lnTo>
                  <a:lnTo>
                    <a:pt x="772" y="447"/>
                  </a:lnTo>
                  <a:lnTo>
                    <a:pt x="186" y="105"/>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7600;p55">
              <a:extLst>
                <a:ext uri="{FF2B5EF4-FFF2-40B4-BE49-F238E27FC236}">
                  <a16:creationId xmlns:a16="http://schemas.microsoft.com/office/drawing/2014/main" id="{E149D3B8-BF32-D5DD-3471-63D0DA506927}"/>
                </a:ext>
              </a:extLst>
            </p:cNvPr>
            <p:cNvSpPr/>
            <p:nvPr/>
          </p:nvSpPr>
          <p:spPr>
            <a:xfrm>
              <a:off x="7279600" y="1084050"/>
              <a:ext cx="3075" cy="22650"/>
            </a:xfrm>
            <a:custGeom>
              <a:avLst/>
              <a:gdLst/>
              <a:ahLst/>
              <a:cxnLst/>
              <a:rect l="l" t="t" r="r" b="b"/>
              <a:pathLst>
                <a:path w="123" h="906" extrusionOk="0">
                  <a:moveTo>
                    <a:pt x="2" y="1"/>
                  </a:moveTo>
                  <a:lnTo>
                    <a:pt x="0" y="906"/>
                  </a:lnTo>
                  <a:lnTo>
                    <a:pt x="121" y="836"/>
                  </a:lnTo>
                  <a:lnTo>
                    <a:pt x="122" y="69"/>
                  </a:lnTo>
                  <a:lnTo>
                    <a:pt x="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7601;p55">
              <a:extLst>
                <a:ext uri="{FF2B5EF4-FFF2-40B4-BE49-F238E27FC236}">
                  <a16:creationId xmlns:a16="http://schemas.microsoft.com/office/drawing/2014/main" id="{558C947E-B7F6-B8D4-05FD-623E078FE745}"/>
                </a:ext>
              </a:extLst>
            </p:cNvPr>
            <p:cNvSpPr/>
            <p:nvPr/>
          </p:nvSpPr>
          <p:spPr>
            <a:xfrm>
              <a:off x="7279600" y="1104950"/>
              <a:ext cx="22250" cy="14650"/>
            </a:xfrm>
            <a:custGeom>
              <a:avLst/>
              <a:gdLst/>
              <a:ahLst/>
              <a:cxnLst/>
              <a:rect l="l" t="t" r="r" b="b"/>
              <a:pathLst>
                <a:path w="890" h="586" extrusionOk="0">
                  <a:moveTo>
                    <a:pt x="119" y="0"/>
                  </a:moveTo>
                  <a:lnTo>
                    <a:pt x="0" y="70"/>
                  </a:lnTo>
                  <a:lnTo>
                    <a:pt x="889" y="586"/>
                  </a:lnTo>
                  <a:lnTo>
                    <a:pt x="889" y="447"/>
                  </a:lnTo>
                  <a:lnTo>
                    <a:pt x="11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7602;p55">
              <a:extLst>
                <a:ext uri="{FF2B5EF4-FFF2-40B4-BE49-F238E27FC236}">
                  <a16:creationId xmlns:a16="http://schemas.microsoft.com/office/drawing/2014/main" id="{5563F4D9-6699-7459-A962-75BABD11058B}"/>
                </a:ext>
              </a:extLst>
            </p:cNvPr>
            <p:cNvSpPr/>
            <p:nvPr/>
          </p:nvSpPr>
          <p:spPr>
            <a:xfrm>
              <a:off x="7237225" y="1102875"/>
              <a:ext cx="53525" cy="37100"/>
            </a:xfrm>
            <a:custGeom>
              <a:avLst/>
              <a:gdLst/>
              <a:ahLst/>
              <a:cxnLst/>
              <a:rect l="l" t="t" r="r" b="b"/>
              <a:pathLst>
                <a:path w="2141" h="1484" extrusionOk="0">
                  <a:moveTo>
                    <a:pt x="637" y="0"/>
                  </a:moveTo>
                  <a:lnTo>
                    <a:pt x="0" y="609"/>
                  </a:lnTo>
                  <a:lnTo>
                    <a:pt x="1508" y="1484"/>
                  </a:lnTo>
                  <a:lnTo>
                    <a:pt x="2141" y="870"/>
                  </a:lnTo>
                  <a:lnTo>
                    <a:pt x="637"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7603;p55">
              <a:extLst>
                <a:ext uri="{FF2B5EF4-FFF2-40B4-BE49-F238E27FC236}">
                  <a16:creationId xmlns:a16="http://schemas.microsoft.com/office/drawing/2014/main" id="{9B2D624B-DE94-F42D-C85F-ADF6BEB4EA06}"/>
                </a:ext>
              </a:extLst>
            </p:cNvPr>
            <p:cNvSpPr/>
            <p:nvPr/>
          </p:nvSpPr>
          <p:spPr>
            <a:xfrm>
              <a:off x="7266775" y="1119950"/>
              <a:ext cx="19775" cy="17600"/>
            </a:xfrm>
            <a:custGeom>
              <a:avLst/>
              <a:gdLst/>
              <a:ahLst/>
              <a:cxnLst/>
              <a:rect l="l" t="t" r="r" b="b"/>
              <a:pathLst>
                <a:path w="791" h="704" extrusionOk="0">
                  <a:moveTo>
                    <a:pt x="634" y="0"/>
                  </a:moveTo>
                  <a:lnTo>
                    <a:pt x="0" y="615"/>
                  </a:lnTo>
                  <a:lnTo>
                    <a:pt x="158" y="704"/>
                  </a:lnTo>
                  <a:lnTo>
                    <a:pt x="790" y="90"/>
                  </a:lnTo>
                  <a:lnTo>
                    <a:pt x="6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7604;p55">
              <a:extLst>
                <a:ext uri="{FF2B5EF4-FFF2-40B4-BE49-F238E27FC236}">
                  <a16:creationId xmlns:a16="http://schemas.microsoft.com/office/drawing/2014/main" id="{8143F28E-7FFD-5B9A-0E09-57093D9D84AE}"/>
                </a:ext>
              </a:extLst>
            </p:cNvPr>
            <p:cNvSpPr/>
            <p:nvPr/>
          </p:nvSpPr>
          <p:spPr>
            <a:xfrm>
              <a:off x="7266550" y="1119725"/>
              <a:ext cx="20000" cy="17825"/>
            </a:xfrm>
            <a:custGeom>
              <a:avLst/>
              <a:gdLst/>
              <a:ahLst/>
              <a:cxnLst/>
              <a:rect l="l" t="t" r="r" b="b"/>
              <a:pathLst>
                <a:path w="800" h="713" extrusionOk="0">
                  <a:moveTo>
                    <a:pt x="634" y="1"/>
                  </a:moveTo>
                  <a:lnTo>
                    <a:pt x="0" y="616"/>
                  </a:lnTo>
                  <a:lnTo>
                    <a:pt x="167" y="713"/>
                  </a:lnTo>
                  <a:lnTo>
                    <a:pt x="799" y="99"/>
                  </a:lnTo>
                  <a:lnTo>
                    <a:pt x="63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7605;p55">
              <a:extLst>
                <a:ext uri="{FF2B5EF4-FFF2-40B4-BE49-F238E27FC236}">
                  <a16:creationId xmlns:a16="http://schemas.microsoft.com/office/drawing/2014/main" id="{4ABD6C25-6348-239D-C8FE-81EFB748FF2B}"/>
                </a:ext>
              </a:extLst>
            </p:cNvPr>
            <p:cNvSpPr/>
            <p:nvPr/>
          </p:nvSpPr>
          <p:spPr>
            <a:xfrm>
              <a:off x="7258175" y="1114950"/>
              <a:ext cx="20025" cy="17750"/>
            </a:xfrm>
            <a:custGeom>
              <a:avLst/>
              <a:gdLst/>
              <a:ahLst/>
              <a:cxnLst/>
              <a:rect l="l" t="t" r="r" b="b"/>
              <a:pathLst>
                <a:path w="801" h="710" extrusionOk="0">
                  <a:moveTo>
                    <a:pt x="633" y="0"/>
                  </a:moveTo>
                  <a:lnTo>
                    <a:pt x="0" y="612"/>
                  </a:lnTo>
                  <a:lnTo>
                    <a:pt x="169" y="709"/>
                  </a:lnTo>
                  <a:lnTo>
                    <a:pt x="801" y="96"/>
                  </a:lnTo>
                  <a:lnTo>
                    <a:pt x="63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7606;p55">
              <a:extLst>
                <a:ext uri="{FF2B5EF4-FFF2-40B4-BE49-F238E27FC236}">
                  <a16:creationId xmlns:a16="http://schemas.microsoft.com/office/drawing/2014/main" id="{D51101DF-9AD7-71C7-B595-0D1991939AEC}"/>
                </a:ext>
              </a:extLst>
            </p:cNvPr>
            <p:cNvSpPr/>
            <p:nvPr/>
          </p:nvSpPr>
          <p:spPr>
            <a:xfrm>
              <a:off x="7249800" y="1110025"/>
              <a:ext cx="20025" cy="17825"/>
            </a:xfrm>
            <a:custGeom>
              <a:avLst/>
              <a:gdLst/>
              <a:ahLst/>
              <a:cxnLst/>
              <a:rect l="l" t="t" r="r" b="b"/>
              <a:pathLst>
                <a:path w="801" h="713" extrusionOk="0">
                  <a:moveTo>
                    <a:pt x="636" y="0"/>
                  </a:moveTo>
                  <a:lnTo>
                    <a:pt x="0" y="616"/>
                  </a:lnTo>
                  <a:lnTo>
                    <a:pt x="169" y="712"/>
                  </a:lnTo>
                  <a:lnTo>
                    <a:pt x="801" y="99"/>
                  </a:lnTo>
                  <a:lnTo>
                    <a:pt x="63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7607;p55">
              <a:extLst>
                <a:ext uri="{FF2B5EF4-FFF2-40B4-BE49-F238E27FC236}">
                  <a16:creationId xmlns:a16="http://schemas.microsoft.com/office/drawing/2014/main" id="{5B5B85B2-CE25-2C20-ED70-31BE33617BCC}"/>
                </a:ext>
              </a:extLst>
            </p:cNvPr>
            <p:cNvSpPr/>
            <p:nvPr/>
          </p:nvSpPr>
          <p:spPr>
            <a:xfrm>
              <a:off x="7241425" y="1105225"/>
              <a:ext cx="20025" cy="17750"/>
            </a:xfrm>
            <a:custGeom>
              <a:avLst/>
              <a:gdLst/>
              <a:ahLst/>
              <a:cxnLst/>
              <a:rect l="l" t="t" r="r" b="b"/>
              <a:pathLst>
                <a:path w="801" h="710" extrusionOk="0">
                  <a:moveTo>
                    <a:pt x="633" y="1"/>
                  </a:moveTo>
                  <a:lnTo>
                    <a:pt x="0" y="614"/>
                  </a:lnTo>
                  <a:lnTo>
                    <a:pt x="169" y="710"/>
                  </a:lnTo>
                  <a:lnTo>
                    <a:pt x="801" y="96"/>
                  </a:lnTo>
                  <a:lnTo>
                    <a:pt x="6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7608;p55">
              <a:extLst>
                <a:ext uri="{FF2B5EF4-FFF2-40B4-BE49-F238E27FC236}">
                  <a16:creationId xmlns:a16="http://schemas.microsoft.com/office/drawing/2014/main" id="{916B0C87-0349-8429-75EB-BFB27DA0A1C1}"/>
                </a:ext>
              </a:extLst>
            </p:cNvPr>
            <p:cNvSpPr/>
            <p:nvPr/>
          </p:nvSpPr>
          <p:spPr>
            <a:xfrm>
              <a:off x="7443125" y="1120775"/>
              <a:ext cx="78575" cy="142875"/>
            </a:xfrm>
            <a:custGeom>
              <a:avLst/>
              <a:gdLst/>
              <a:ahLst/>
              <a:cxnLst/>
              <a:rect l="l" t="t" r="r" b="b"/>
              <a:pathLst>
                <a:path w="3143" h="5715" extrusionOk="0">
                  <a:moveTo>
                    <a:pt x="3143" y="1"/>
                  </a:moveTo>
                  <a:lnTo>
                    <a:pt x="12" y="1828"/>
                  </a:lnTo>
                  <a:lnTo>
                    <a:pt x="1" y="5714"/>
                  </a:lnTo>
                  <a:lnTo>
                    <a:pt x="3134" y="3901"/>
                  </a:lnTo>
                  <a:lnTo>
                    <a:pt x="3143"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7609;p55">
              <a:extLst>
                <a:ext uri="{FF2B5EF4-FFF2-40B4-BE49-F238E27FC236}">
                  <a16:creationId xmlns:a16="http://schemas.microsoft.com/office/drawing/2014/main" id="{5214EFC7-C049-5773-DC9C-CC111DF22E13}"/>
                </a:ext>
              </a:extLst>
            </p:cNvPr>
            <p:cNvSpPr/>
            <p:nvPr/>
          </p:nvSpPr>
          <p:spPr>
            <a:xfrm>
              <a:off x="7319175" y="1058325"/>
              <a:ext cx="202575" cy="205325"/>
            </a:xfrm>
            <a:custGeom>
              <a:avLst/>
              <a:gdLst/>
              <a:ahLst/>
              <a:cxnLst/>
              <a:rect l="l" t="t" r="r" b="b"/>
              <a:pathLst>
                <a:path w="8103" h="8213" extrusionOk="0">
                  <a:moveTo>
                    <a:pt x="3683" y="0"/>
                  </a:moveTo>
                  <a:lnTo>
                    <a:pt x="11" y="1737"/>
                  </a:lnTo>
                  <a:lnTo>
                    <a:pt x="1" y="5306"/>
                  </a:lnTo>
                  <a:lnTo>
                    <a:pt x="4960" y="8212"/>
                  </a:lnTo>
                  <a:lnTo>
                    <a:pt x="4970" y="4329"/>
                  </a:lnTo>
                  <a:lnTo>
                    <a:pt x="4983" y="4337"/>
                  </a:lnTo>
                  <a:lnTo>
                    <a:pt x="8102" y="2499"/>
                  </a:lnTo>
                  <a:lnTo>
                    <a:pt x="3683"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7610;p55">
              <a:extLst>
                <a:ext uri="{FF2B5EF4-FFF2-40B4-BE49-F238E27FC236}">
                  <a16:creationId xmlns:a16="http://schemas.microsoft.com/office/drawing/2014/main" id="{F6CFF66C-F174-DF73-61F5-EBF604B791A1}"/>
                </a:ext>
              </a:extLst>
            </p:cNvPr>
            <p:cNvSpPr/>
            <p:nvPr/>
          </p:nvSpPr>
          <p:spPr>
            <a:xfrm>
              <a:off x="7386325" y="1051350"/>
              <a:ext cx="136800" cy="116225"/>
            </a:xfrm>
            <a:custGeom>
              <a:avLst/>
              <a:gdLst/>
              <a:ahLst/>
              <a:cxnLst/>
              <a:rect l="l" t="t" r="r" b="b"/>
              <a:pathLst>
                <a:path w="5472" h="4649" extrusionOk="0">
                  <a:moveTo>
                    <a:pt x="3224" y="1"/>
                  </a:moveTo>
                  <a:lnTo>
                    <a:pt x="0" y="1813"/>
                  </a:lnTo>
                  <a:lnTo>
                    <a:pt x="2284" y="4648"/>
                  </a:lnTo>
                  <a:lnTo>
                    <a:pt x="5472" y="2786"/>
                  </a:lnTo>
                  <a:lnTo>
                    <a:pt x="32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7611;p55">
              <a:extLst>
                <a:ext uri="{FF2B5EF4-FFF2-40B4-BE49-F238E27FC236}">
                  <a16:creationId xmlns:a16="http://schemas.microsoft.com/office/drawing/2014/main" id="{B93AC9B8-E9CE-8DDC-375A-FCA2CC50F424}"/>
                </a:ext>
              </a:extLst>
            </p:cNvPr>
            <p:cNvSpPr/>
            <p:nvPr/>
          </p:nvSpPr>
          <p:spPr>
            <a:xfrm>
              <a:off x="7316725" y="1051350"/>
              <a:ext cx="150200" cy="51375"/>
            </a:xfrm>
            <a:custGeom>
              <a:avLst/>
              <a:gdLst/>
              <a:ahLst/>
              <a:cxnLst/>
              <a:rect l="l" t="t" r="r" b="b"/>
              <a:pathLst>
                <a:path w="6008" h="2055" extrusionOk="0">
                  <a:moveTo>
                    <a:pt x="6008" y="1"/>
                  </a:moveTo>
                  <a:lnTo>
                    <a:pt x="3234" y="291"/>
                  </a:lnTo>
                  <a:lnTo>
                    <a:pt x="0" y="2054"/>
                  </a:lnTo>
                  <a:lnTo>
                    <a:pt x="0" y="2054"/>
                  </a:lnTo>
                  <a:lnTo>
                    <a:pt x="2784" y="1813"/>
                  </a:lnTo>
                  <a:lnTo>
                    <a:pt x="6008"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7612;p55">
              <a:extLst>
                <a:ext uri="{FF2B5EF4-FFF2-40B4-BE49-F238E27FC236}">
                  <a16:creationId xmlns:a16="http://schemas.microsoft.com/office/drawing/2014/main" id="{5E0FF821-ECB6-D942-2F69-3E497F0D4E11}"/>
                </a:ext>
              </a:extLst>
            </p:cNvPr>
            <p:cNvSpPr/>
            <p:nvPr/>
          </p:nvSpPr>
          <p:spPr>
            <a:xfrm>
              <a:off x="7367400" y="1138725"/>
              <a:ext cx="17175" cy="11150"/>
            </a:xfrm>
            <a:custGeom>
              <a:avLst/>
              <a:gdLst/>
              <a:ahLst/>
              <a:cxnLst/>
              <a:rect l="l" t="t" r="r" b="b"/>
              <a:pathLst>
                <a:path w="687" h="446" extrusionOk="0">
                  <a:moveTo>
                    <a:pt x="95" y="1"/>
                  </a:moveTo>
                  <a:lnTo>
                    <a:pt x="0" y="44"/>
                  </a:lnTo>
                  <a:lnTo>
                    <a:pt x="685" y="446"/>
                  </a:lnTo>
                  <a:lnTo>
                    <a:pt x="686" y="346"/>
                  </a:lnTo>
                  <a:lnTo>
                    <a:pt x="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7613;p55">
              <a:extLst>
                <a:ext uri="{FF2B5EF4-FFF2-40B4-BE49-F238E27FC236}">
                  <a16:creationId xmlns:a16="http://schemas.microsoft.com/office/drawing/2014/main" id="{A824E45E-1B25-9C96-388B-3DEC5F5E79CB}"/>
                </a:ext>
              </a:extLst>
            </p:cNvPr>
            <p:cNvSpPr/>
            <p:nvPr/>
          </p:nvSpPr>
          <p:spPr>
            <a:xfrm>
              <a:off x="7369750" y="1121550"/>
              <a:ext cx="14925" cy="25825"/>
            </a:xfrm>
            <a:custGeom>
              <a:avLst/>
              <a:gdLst/>
              <a:ahLst/>
              <a:cxnLst/>
              <a:rect l="l" t="t" r="r" b="b"/>
              <a:pathLst>
                <a:path w="597" h="1033" extrusionOk="0">
                  <a:moveTo>
                    <a:pt x="5" y="0"/>
                  </a:moveTo>
                  <a:lnTo>
                    <a:pt x="1" y="688"/>
                  </a:lnTo>
                  <a:lnTo>
                    <a:pt x="589" y="1033"/>
                  </a:lnTo>
                  <a:lnTo>
                    <a:pt x="597" y="345"/>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7614;p55">
              <a:extLst>
                <a:ext uri="{FF2B5EF4-FFF2-40B4-BE49-F238E27FC236}">
                  <a16:creationId xmlns:a16="http://schemas.microsoft.com/office/drawing/2014/main" id="{F9358CD0-0F2C-F8D0-1B33-2B4235AAB668}"/>
                </a:ext>
              </a:extLst>
            </p:cNvPr>
            <p:cNvSpPr/>
            <p:nvPr/>
          </p:nvSpPr>
          <p:spPr>
            <a:xfrm>
              <a:off x="7367400" y="1120125"/>
              <a:ext cx="2500" cy="19725"/>
            </a:xfrm>
            <a:custGeom>
              <a:avLst/>
              <a:gdLst/>
              <a:ahLst/>
              <a:cxnLst/>
              <a:rect l="l" t="t" r="r" b="b"/>
              <a:pathLst>
                <a:path w="100" h="789" extrusionOk="0">
                  <a:moveTo>
                    <a:pt x="9" y="1"/>
                  </a:moveTo>
                  <a:lnTo>
                    <a:pt x="0" y="788"/>
                  </a:lnTo>
                  <a:lnTo>
                    <a:pt x="95" y="745"/>
                  </a:lnTo>
                  <a:lnTo>
                    <a:pt x="99" y="57"/>
                  </a:lnTo>
                  <a:lnTo>
                    <a:pt x="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7615;p55">
              <a:extLst>
                <a:ext uri="{FF2B5EF4-FFF2-40B4-BE49-F238E27FC236}">
                  <a16:creationId xmlns:a16="http://schemas.microsoft.com/office/drawing/2014/main" id="{C2749498-D1D9-5F4A-DE54-C71C9798C584}"/>
                </a:ext>
              </a:extLst>
            </p:cNvPr>
            <p:cNvSpPr/>
            <p:nvPr/>
          </p:nvSpPr>
          <p:spPr>
            <a:xfrm>
              <a:off x="7334050" y="1153775"/>
              <a:ext cx="26200" cy="63200"/>
            </a:xfrm>
            <a:custGeom>
              <a:avLst/>
              <a:gdLst/>
              <a:ahLst/>
              <a:cxnLst/>
              <a:rect l="l" t="t" r="r" b="b"/>
              <a:pathLst>
                <a:path w="1048" h="2528" extrusionOk="0">
                  <a:moveTo>
                    <a:pt x="6" y="0"/>
                  </a:moveTo>
                  <a:lnTo>
                    <a:pt x="0" y="1927"/>
                  </a:lnTo>
                  <a:lnTo>
                    <a:pt x="114" y="1993"/>
                  </a:lnTo>
                  <a:lnTo>
                    <a:pt x="942" y="2470"/>
                  </a:lnTo>
                  <a:lnTo>
                    <a:pt x="1042" y="2528"/>
                  </a:lnTo>
                  <a:lnTo>
                    <a:pt x="1047" y="601"/>
                  </a:lnTo>
                  <a:lnTo>
                    <a:pt x="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7616;p55">
              <a:extLst>
                <a:ext uri="{FF2B5EF4-FFF2-40B4-BE49-F238E27FC236}">
                  <a16:creationId xmlns:a16="http://schemas.microsoft.com/office/drawing/2014/main" id="{D646431E-4B49-6C77-BF5D-3C09C71D8E2E}"/>
                </a:ext>
              </a:extLst>
            </p:cNvPr>
            <p:cNvSpPr/>
            <p:nvPr/>
          </p:nvSpPr>
          <p:spPr>
            <a:xfrm>
              <a:off x="7360075" y="1167825"/>
              <a:ext cx="1950" cy="49150"/>
            </a:xfrm>
            <a:custGeom>
              <a:avLst/>
              <a:gdLst/>
              <a:ahLst/>
              <a:cxnLst/>
              <a:rect l="l" t="t" r="r" b="b"/>
              <a:pathLst>
                <a:path w="78" h="1966" extrusionOk="0">
                  <a:moveTo>
                    <a:pt x="77" y="1"/>
                  </a:moveTo>
                  <a:lnTo>
                    <a:pt x="6" y="39"/>
                  </a:lnTo>
                  <a:lnTo>
                    <a:pt x="1" y="1966"/>
                  </a:lnTo>
                  <a:lnTo>
                    <a:pt x="72" y="1928"/>
                  </a:lnTo>
                  <a:lnTo>
                    <a:pt x="7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7617;p55">
              <a:extLst>
                <a:ext uri="{FF2B5EF4-FFF2-40B4-BE49-F238E27FC236}">
                  <a16:creationId xmlns:a16="http://schemas.microsoft.com/office/drawing/2014/main" id="{123D4EE7-D5FC-2428-AD81-08030E036349}"/>
                </a:ext>
              </a:extLst>
            </p:cNvPr>
            <p:cNvSpPr/>
            <p:nvPr/>
          </p:nvSpPr>
          <p:spPr>
            <a:xfrm>
              <a:off x="7336875" y="1158800"/>
              <a:ext cx="2200" cy="44775"/>
            </a:xfrm>
            <a:custGeom>
              <a:avLst/>
              <a:gdLst/>
              <a:ahLst/>
              <a:cxnLst/>
              <a:rect l="l" t="t" r="r" b="b"/>
              <a:pathLst>
                <a:path w="88" h="1791" extrusionOk="0">
                  <a:moveTo>
                    <a:pt x="3" y="1"/>
                  </a:moveTo>
                  <a:lnTo>
                    <a:pt x="1" y="1790"/>
                  </a:lnTo>
                  <a:lnTo>
                    <a:pt x="85" y="1745"/>
                  </a:lnTo>
                  <a:lnTo>
                    <a:pt x="88" y="52"/>
                  </a:lnTo>
                  <a:lnTo>
                    <a:pt x="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7618;p55">
              <a:extLst>
                <a:ext uri="{FF2B5EF4-FFF2-40B4-BE49-F238E27FC236}">
                  <a16:creationId xmlns:a16="http://schemas.microsoft.com/office/drawing/2014/main" id="{0CB8CC9B-888B-9C23-6A4C-22194F31DCCC}"/>
                </a:ext>
              </a:extLst>
            </p:cNvPr>
            <p:cNvSpPr/>
            <p:nvPr/>
          </p:nvSpPr>
          <p:spPr>
            <a:xfrm>
              <a:off x="7338500" y="1159750"/>
              <a:ext cx="19250" cy="54250"/>
            </a:xfrm>
            <a:custGeom>
              <a:avLst/>
              <a:gdLst/>
              <a:ahLst/>
              <a:cxnLst/>
              <a:rect l="l" t="t" r="r" b="b"/>
              <a:pathLst>
                <a:path w="770" h="2170" extrusionOk="0">
                  <a:moveTo>
                    <a:pt x="2" y="1"/>
                  </a:moveTo>
                  <a:lnTo>
                    <a:pt x="1" y="1729"/>
                  </a:lnTo>
                  <a:lnTo>
                    <a:pt x="764" y="2170"/>
                  </a:lnTo>
                  <a:lnTo>
                    <a:pt x="769" y="446"/>
                  </a:lnTo>
                  <a:lnTo>
                    <a:pt x="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7619;p55">
              <a:extLst>
                <a:ext uri="{FF2B5EF4-FFF2-40B4-BE49-F238E27FC236}">
                  <a16:creationId xmlns:a16="http://schemas.microsoft.com/office/drawing/2014/main" id="{92AF95D3-0C5D-EC22-B862-F68573091B32}"/>
                </a:ext>
              </a:extLst>
            </p:cNvPr>
            <p:cNvSpPr/>
            <p:nvPr/>
          </p:nvSpPr>
          <p:spPr>
            <a:xfrm>
              <a:off x="7311675" y="1143550"/>
              <a:ext cx="65350" cy="45325"/>
            </a:xfrm>
            <a:custGeom>
              <a:avLst/>
              <a:gdLst/>
              <a:ahLst/>
              <a:cxnLst/>
              <a:rect l="l" t="t" r="r" b="b"/>
              <a:pathLst>
                <a:path w="2614" h="1813" extrusionOk="0">
                  <a:moveTo>
                    <a:pt x="777" y="0"/>
                  </a:moveTo>
                  <a:lnTo>
                    <a:pt x="1" y="746"/>
                  </a:lnTo>
                  <a:lnTo>
                    <a:pt x="1842" y="1813"/>
                  </a:lnTo>
                  <a:lnTo>
                    <a:pt x="2614" y="1063"/>
                  </a:lnTo>
                  <a:lnTo>
                    <a:pt x="777"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7620;p55">
              <a:extLst>
                <a:ext uri="{FF2B5EF4-FFF2-40B4-BE49-F238E27FC236}">
                  <a16:creationId xmlns:a16="http://schemas.microsoft.com/office/drawing/2014/main" id="{359E5A1F-5816-435E-4AE2-E235B9B02F80}"/>
                </a:ext>
              </a:extLst>
            </p:cNvPr>
            <p:cNvSpPr/>
            <p:nvPr/>
          </p:nvSpPr>
          <p:spPr>
            <a:xfrm>
              <a:off x="7347750" y="1164425"/>
              <a:ext cx="24175" cy="21525"/>
            </a:xfrm>
            <a:custGeom>
              <a:avLst/>
              <a:gdLst/>
              <a:ahLst/>
              <a:cxnLst/>
              <a:rect l="l" t="t" r="r" b="b"/>
              <a:pathLst>
                <a:path w="967" h="861" extrusionOk="0">
                  <a:moveTo>
                    <a:pt x="775" y="1"/>
                  </a:moveTo>
                  <a:lnTo>
                    <a:pt x="1" y="752"/>
                  </a:lnTo>
                  <a:lnTo>
                    <a:pt x="193" y="861"/>
                  </a:lnTo>
                  <a:lnTo>
                    <a:pt x="966" y="111"/>
                  </a:lnTo>
                  <a:lnTo>
                    <a:pt x="77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7621;p55">
              <a:extLst>
                <a:ext uri="{FF2B5EF4-FFF2-40B4-BE49-F238E27FC236}">
                  <a16:creationId xmlns:a16="http://schemas.microsoft.com/office/drawing/2014/main" id="{6027ACD7-6270-51A4-82EE-8782F1F04741}"/>
                </a:ext>
              </a:extLst>
            </p:cNvPr>
            <p:cNvSpPr/>
            <p:nvPr/>
          </p:nvSpPr>
          <p:spPr>
            <a:xfrm>
              <a:off x="7347500" y="1164150"/>
              <a:ext cx="24425" cy="21800"/>
            </a:xfrm>
            <a:custGeom>
              <a:avLst/>
              <a:gdLst/>
              <a:ahLst/>
              <a:cxnLst/>
              <a:rect l="l" t="t" r="r" b="b"/>
              <a:pathLst>
                <a:path w="977" h="872" extrusionOk="0">
                  <a:moveTo>
                    <a:pt x="775" y="0"/>
                  </a:moveTo>
                  <a:lnTo>
                    <a:pt x="0" y="753"/>
                  </a:lnTo>
                  <a:lnTo>
                    <a:pt x="203" y="872"/>
                  </a:lnTo>
                  <a:lnTo>
                    <a:pt x="976" y="122"/>
                  </a:lnTo>
                  <a:lnTo>
                    <a:pt x="775"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7622;p55">
              <a:extLst>
                <a:ext uri="{FF2B5EF4-FFF2-40B4-BE49-F238E27FC236}">
                  <a16:creationId xmlns:a16="http://schemas.microsoft.com/office/drawing/2014/main" id="{5A54442A-9B6C-BE4B-B580-259DECB94B84}"/>
                </a:ext>
              </a:extLst>
            </p:cNvPr>
            <p:cNvSpPr/>
            <p:nvPr/>
          </p:nvSpPr>
          <p:spPr>
            <a:xfrm>
              <a:off x="7337250" y="1158300"/>
              <a:ext cx="24450" cy="21700"/>
            </a:xfrm>
            <a:custGeom>
              <a:avLst/>
              <a:gdLst/>
              <a:ahLst/>
              <a:cxnLst/>
              <a:rect l="l" t="t" r="r" b="b"/>
              <a:pathLst>
                <a:path w="978" h="868" extrusionOk="0">
                  <a:moveTo>
                    <a:pt x="773" y="1"/>
                  </a:moveTo>
                  <a:lnTo>
                    <a:pt x="0" y="749"/>
                  </a:lnTo>
                  <a:lnTo>
                    <a:pt x="206" y="868"/>
                  </a:lnTo>
                  <a:lnTo>
                    <a:pt x="977" y="118"/>
                  </a:lnTo>
                  <a:lnTo>
                    <a:pt x="77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7623;p55">
              <a:extLst>
                <a:ext uri="{FF2B5EF4-FFF2-40B4-BE49-F238E27FC236}">
                  <a16:creationId xmlns:a16="http://schemas.microsoft.com/office/drawing/2014/main" id="{45A31515-983E-87BE-4987-74FF4F5B3CC0}"/>
                </a:ext>
              </a:extLst>
            </p:cNvPr>
            <p:cNvSpPr/>
            <p:nvPr/>
          </p:nvSpPr>
          <p:spPr>
            <a:xfrm>
              <a:off x="7327025" y="1152275"/>
              <a:ext cx="24450" cy="21775"/>
            </a:xfrm>
            <a:custGeom>
              <a:avLst/>
              <a:gdLst/>
              <a:ahLst/>
              <a:cxnLst/>
              <a:rect l="l" t="t" r="r" b="b"/>
              <a:pathLst>
                <a:path w="978" h="871" extrusionOk="0">
                  <a:moveTo>
                    <a:pt x="776" y="1"/>
                  </a:moveTo>
                  <a:lnTo>
                    <a:pt x="0" y="753"/>
                  </a:lnTo>
                  <a:lnTo>
                    <a:pt x="205" y="871"/>
                  </a:lnTo>
                  <a:lnTo>
                    <a:pt x="977" y="121"/>
                  </a:lnTo>
                  <a:lnTo>
                    <a:pt x="77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7624;p55">
              <a:extLst>
                <a:ext uri="{FF2B5EF4-FFF2-40B4-BE49-F238E27FC236}">
                  <a16:creationId xmlns:a16="http://schemas.microsoft.com/office/drawing/2014/main" id="{84548273-81CE-E6C1-9B42-5753FD20D217}"/>
                </a:ext>
              </a:extLst>
            </p:cNvPr>
            <p:cNvSpPr/>
            <p:nvPr/>
          </p:nvSpPr>
          <p:spPr>
            <a:xfrm>
              <a:off x="7316800" y="1146450"/>
              <a:ext cx="24450" cy="21700"/>
            </a:xfrm>
            <a:custGeom>
              <a:avLst/>
              <a:gdLst/>
              <a:ahLst/>
              <a:cxnLst/>
              <a:rect l="l" t="t" r="r" b="b"/>
              <a:pathLst>
                <a:path w="978" h="868" extrusionOk="0">
                  <a:moveTo>
                    <a:pt x="773" y="0"/>
                  </a:moveTo>
                  <a:lnTo>
                    <a:pt x="0" y="749"/>
                  </a:lnTo>
                  <a:lnTo>
                    <a:pt x="205" y="868"/>
                  </a:lnTo>
                  <a:lnTo>
                    <a:pt x="978" y="118"/>
                  </a:lnTo>
                  <a:lnTo>
                    <a:pt x="77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7625;p55">
              <a:extLst>
                <a:ext uri="{FF2B5EF4-FFF2-40B4-BE49-F238E27FC236}">
                  <a16:creationId xmlns:a16="http://schemas.microsoft.com/office/drawing/2014/main" id="{EF84C0CE-29DE-0091-B593-8373167563A6}"/>
                </a:ext>
              </a:extLst>
            </p:cNvPr>
            <p:cNvSpPr/>
            <p:nvPr/>
          </p:nvSpPr>
          <p:spPr>
            <a:xfrm>
              <a:off x="7388500" y="1216750"/>
              <a:ext cx="34400" cy="20825"/>
            </a:xfrm>
            <a:custGeom>
              <a:avLst/>
              <a:gdLst/>
              <a:ahLst/>
              <a:cxnLst/>
              <a:rect l="l" t="t" r="r" b="b"/>
              <a:pathLst>
                <a:path w="1376" h="833" extrusionOk="0">
                  <a:moveTo>
                    <a:pt x="85" y="0"/>
                  </a:moveTo>
                  <a:lnTo>
                    <a:pt x="0" y="39"/>
                  </a:lnTo>
                  <a:lnTo>
                    <a:pt x="1374" y="832"/>
                  </a:lnTo>
                  <a:lnTo>
                    <a:pt x="1375" y="743"/>
                  </a:lnTo>
                  <a:lnTo>
                    <a:pt x="8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7626;p55">
              <a:extLst>
                <a:ext uri="{FF2B5EF4-FFF2-40B4-BE49-F238E27FC236}">
                  <a16:creationId xmlns:a16="http://schemas.microsoft.com/office/drawing/2014/main" id="{D2BDEFCC-AA29-291D-558C-8C4379F7B462}"/>
                </a:ext>
              </a:extLst>
            </p:cNvPr>
            <p:cNvSpPr/>
            <p:nvPr/>
          </p:nvSpPr>
          <p:spPr>
            <a:xfrm>
              <a:off x="7390600" y="1177775"/>
              <a:ext cx="32400" cy="57550"/>
            </a:xfrm>
            <a:custGeom>
              <a:avLst/>
              <a:gdLst/>
              <a:ahLst/>
              <a:cxnLst/>
              <a:rect l="l" t="t" r="r" b="b"/>
              <a:pathLst>
                <a:path w="1296" h="2302" extrusionOk="0">
                  <a:moveTo>
                    <a:pt x="5" y="0"/>
                  </a:moveTo>
                  <a:lnTo>
                    <a:pt x="1" y="1559"/>
                  </a:lnTo>
                  <a:lnTo>
                    <a:pt x="1288" y="2302"/>
                  </a:lnTo>
                  <a:lnTo>
                    <a:pt x="1295" y="743"/>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7627;p55">
              <a:extLst>
                <a:ext uri="{FF2B5EF4-FFF2-40B4-BE49-F238E27FC236}">
                  <a16:creationId xmlns:a16="http://schemas.microsoft.com/office/drawing/2014/main" id="{DE908A58-BFA1-D71B-2334-42D3F76B7BDF}"/>
                </a:ext>
              </a:extLst>
            </p:cNvPr>
            <p:cNvSpPr/>
            <p:nvPr/>
          </p:nvSpPr>
          <p:spPr>
            <a:xfrm>
              <a:off x="7388500" y="1176500"/>
              <a:ext cx="2225" cy="41250"/>
            </a:xfrm>
            <a:custGeom>
              <a:avLst/>
              <a:gdLst/>
              <a:ahLst/>
              <a:cxnLst/>
              <a:rect l="l" t="t" r="r" b="b"/>
              <a:pathLst>
                <a:path w="89" h="1650" extrusionOk="0">
                  <a:moveTo>
                    <a:pt x="8" y="1"/>
                  </a:moveTo>
                  <a:lnTo>
                    <a:pt x="0" y="1649"/>
                  </a:lnTo>
                  <a:lnTo>
                    <a:pt x="85" y="1610"/>
                  </a:lnTo>
                  <a:lnTo>
                    <a:pt x="89" y="51"/>
                  </a:lnTo>
                  <a:lnTo>
                    <a:pt x="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7628;p55">
              <a:extLst>
                <a:ext uri="{FF2B5EF4-FFF2-40B4-BE49-F238E27FC236}">
                  <a16:creationId xmlns:a16="http://schemas.microsoft.com/office/drawing/2014/main" id="{A0723621-3709-7F48-36FD-FC623BD60A29}"/>
                </a:ext>
              </a:extLst>
            </p:cNvPr>
            <p:cNvSpPr/>
            <p:nvPr/>
          </p:nvSpPr>
          <p:spPr>
            <a:xfrm>
              <a:off x="7467375" y="1208500"/>
              <a:ext cx="34400" cy="20875"/>
            </a:xfrm>
            <a:custGeom>
              <a:avLst/>
              <a:gdLst/>
              <a:ahLst/>
              <a:cxnLst/>
              <a:rect l="l" t="t" r="r" b="b"/>
              <a:pathLst>
                <a:path w="1376" h="835" extrusionOk="0">
                  <a:moveTo>
                    <a:pt x="1291" y="1"/>
                  </a:moveTo>
                  <a:lnTo>
                    <a:pt x="1" y="745"/>
                  </a:lnTo>
                  <a:lnTo>
                    <a:pt x="2" y="835"/>
                  </a:lnTo>
                  <a:lnTo>
                    <a:pt x="1375" y="40"/>
                  </a:lnTo>
                  <a:lnTo>
                    <a:pt x="129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7629;p55">
              <a:extLst>
                <a:ext uri="{FF2B5EF4-FFF2-40B4-BE49-F238E27FC236}">
                  <a16:creationId xmlns:a16="http://schemas.microsoft.com/office/drawing/2014/main" id="{F885EC13-DA74-A225-85B9-85BF2AEC7A7D}"/>
                </a:ext>
              </a:extLst>
            </p:cNvPr>
            <p:cNvSpPr/>
            <p:nvPr/>
          </p:nvSpPr>
          <p:spPr>
            <a:xfrm>
              <a:off x="7467275" y="1169575"/>
              <a:ext cx="32400" cy="57550"/>
            </a:xfrm>
            <a:custGeom>
              <a:avLst/>
              <a:gdLst/>
              <a:ahLst/>
              <a:cxnLst/>
              <a:rect l="l" t="t" r="r" b="b"/>
              <a:pathLst>
                <a:path w="1296" h="2302" extrusionOk="0">
                  <a:moveTo>
                    <a:pt x="1291" y="1"/>
                  </a:moveTo>
                  <a:lnTo>
                    <a:pt x="0" y="743"/>
                  </a:lnTo>
                  <a:lnTo>
                    <a:pt x="8" y="2302"/>
                  </a:lnTo>
                  <a:lnTo>
                    <a:pt x="1295" y="1558"/>
                  </a:lnTo>
                  <a:lnTo>
                    <a:pt x="129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7630;p55">
              <a:extLst>
                <a:ext uri="{FF2B5EF4-FFF2-40B4-BE49-F238E27FC236}">
                  <a16:creationId xmlns:a16="http://schemas.microsoft.com/office/drawing/2014/main" id="{C7F83324-F045-5EA8-861C-318894674DE0}"/>
                </a:ext>
              </a:extLst>
            </p:cNvPr>
            <p:cNvSpPr/>
            <p:nvPr/>
          </p:nvSpPr>
          <p:spPr>
            <a:xfrm>
              <a:off x="7499525" y="1168275"/>
              <a:ext cx="2250" cy="41250"/>
            </a:xfrm>
            <a:custGeom>
              <a:avLst/>
              <a:gdLst/>
              <a:ahLst/>
              <a:cxnLst/>
              <a:rect l="l" t="t" r="r" b="b"/>
              <a:pathLst>
                <a:path w="90" h="1650" extrusionOk="0">
                  <a:moveTo>
                    <a:pt x="82" y="0"/>
                  </a:moveTo>
                  <a:lnTo>
                    <a:pt x="1" y="53"/>
                  </a:lnTo>
                  <a:lnTo>
                    <a:pt x="5" y="1610"/>
                  </a:lnTo>
                  <a:lnTo>
                    <a:pt x="89" y="1649"/>
                  </a:lnTo>
                  <a:lnTo>
                    <a:pt x="8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7631;p55">
              <a:extLst>
                <a:ext uri="{FF2B5EF4-FFF2-40B4-BE49-F238E27FC236}">
                  <a16:creationId xmlns:a16="http://schemas.microsoft.com/office/drawing/2014/main" id="{668213C0-5EDD-3B0D-0726-9EF6DA105CD2}"/>
                </a:ext>
              </a:extLst>
            </p:cNvPr>
            <p:cNvSpPr/>
            <p:nvPr/>
          </p:nvSpPr>
          <p:spPr>
            <a:xfrm>
              <a:off x="7133500" y="1237600"/>
              <a:ext cx="200400" cy="108300"/>
            </a:xfrm>
            <a:custGeom>
              <a:avLst/>
              <a:gdLst/>
              <a:ahLst/>
              <a:cxnLst/>
              <a:rect l="l" t="t" r="r" b="b"/>
              <a:pathLst>
                <a:path w="8016" h="4332" extrusionOk="0">
                  <a:moveTo>
                    <a:pt x="5723" y="0"/>
                  </a:moveTo>
                  <a:cubicBezTo>
                    <a:pt x="5531" y="0"/>
                    <a:pt x="5340" y="42"/>
                    <a:pt x="5195" y="126"/>
                  </a:cubicBezTo>
                  <a:lnTo>
                    <a:pt x="178" y="3052"/>
                  </a:lnTo>
                  <a:lnTo>
                    <a:pt x="125" y="3084"/>
                  </a:lnTo>
                  <a:cubicBezTo>
                    <a:pt x="79" y="3112"/>
                    <a:pt x="35" y="3147"/>
                    <a:pt x="1" y="3189"/>
                  </a:cubicBezTo>
                  <a:cubicBezTo>
                    <a:pt x="37" y="3220"/>
                    <a:pt x="77" y="3248"/>
                    <a:pt x="121" y="3273"/>
                  </a:cubicBezTo>
                  <a:lnTo>
                    <a:pt x="1693" y="4183"/>
                  </a:lnTo>
                  <a:cubicBezTo>
                    <a:pt x="1855" y="4278"/>
                    <a:pt x="2080" y="4331"/>
                    <a:pt x="2316" y="4331"/>
                  </a:cubicBezTo>
                  <a:cubicBezTo>
                    <a:pt x="2557" y="4331"/>
                    <a:pt x="2777" y="4278"/>
                    <a:pt x="2946" y="4183"/>
                  </a:cubicBezTo>
                  <a:lnTo>
                    <a:pt x="8009" y="1231"/>
                  </a:lnTo>
                  <a:cubicBezTo>
                    <a:pt x="8012" y="1231"/>
                    <a:pt x="8015" y="1228"/>
                    <a:pt x="8015" y="1225"/>
                  </a:cubicBezTo>
                  <a:cubicBezTo>
                    <a:pt x="7993" y="1173"/>
                    <a:pt x="7947" y="1121"/>
                    <a:pt x="7883" y="1079"/>
                  </a:cubicBezTo>
                  <a:cubicBezTo>
                    <a:pt x="7869" y="1064"/>
                    <a:pt x="7850" y="1051"/>
                    <a:pt x="7831" y="1042"/>
                  </a:cubicBezTo>
                  <a:lnTo>
                    <a:pt x="6263" y="130"/>
                  </a:lnTo>
                  <a:cubicBezTo>
                    <a:pt x="6113" y="44"/>
                    <a:pt x="5918" y="0"/>
                    <a:pt x="5723"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7632;p55">
              <a:extLst>
                <a:ext uri="{FF2B5EF4-FFF2-40B4-BE49-F238E27FC236}">
                  <a16:creationId xmlns:a16="http://schemas.microsoft.com/office/drawing/2014/main" id="{1418ACE3-DE7F-9EF0-22B1-52EE1FC3CA8A}"/>
                </a:ext>
              </a:extLst>
            </p:cNvPr>
            <p:cNvSpPr/>
            <p:nvPr/>
          </p:nvSpPr>
          <p:spPr>
            <a:xfrm>
              <a:off x="7129300" y="1226600"/>
              <a:ext cx="212450" cy="122275"/>
            </a:xfrm>
            <a:custGeom>
              <a:avLst/>
              <a:gdLst/>
              <a:ahLst/>
              <a:cxnLst/>
              <a:rect l="l" t="t" r="r" b="b"/>
              <a:pathLst>
                <a:path w="8498" h="4891" extrusionOk="0">
                  <a:moveTo>
                    <a:pt x="6099" y="1"/>
                  </a:moveTo>
                  <a:cubicBezTo>
                    <a:pt x="5921" y="1"/>
                    <a:pt x="5759" y="40"/>
                    <a:pt x="5631" y="118"/>
                  </a:cubicBezTo>
                  <a:lnTo>
                    <a:pt x="241" y="3262"/>
                  </a:lnTo>
                  <a:cubicBezTo>
                    <a:pt x="45" y="3373"/>
                    <a:pt x="0" y="3546"/>
                    <a:pt x="106" y="3685"/>
                  </a:cubicBezTo>
                  <a:cubicBezTo>
                    <a:pt x="140" y="3736"/>
                    <a:pt x="186" y="3775"/>
                    <a:pt x="240" y="3803"/>
                  </a:cubicBezTo>
                  <a:lnTo>
                    <a:pt x="1907" y="4773"/>
                  </a:lnTo>
                  <a:cubicBezTo>
                    <a:pt x="2051" y="4850"/>
                    <a:pt x="2211" y="4890"/>
                    <a:pt x="2373" y="4890"/>
                  </a:cubicBezTo>
                  <a:cubicBezTo>
                    <a:pt x="2376" y="4890"/>
                    <a:pt x="2379" y="4890"/>
                    <a:pt x="2381" y="4890"/>
                  </a:cubicBezTo>
                  <a:cubicBezTo>
                    <a:pt x="2555" y="4890"/>
                    <a:pt x="2728" y="4845"/>
                    <a:pt x="2851" y="4773"/>
                  </a:cubicBezTo>
                  <a:lnTo>
                    <a:pt x="8241" y="1630"/>
                  </a:lnTo>
                  <a:cubicBezTo>
                    <a:pt x="8264" y="1617"/>
                    <a:pt x="8288" y="1603"/>
                    <a:pt x="8308" y="1585"/>
                  </a:cubicBezTo>
                  <a:cubicBezTo>
                    <a:pt x="8498" y="1435"/>
                    <a:pt x="8469" y="1223"/>
                    <a:pt x="8241" y="1090"/>
                  </a:cubicBezTo>
                  <a:lnTo>
                    <a:pt x="6574" y="118"/>
                  </a:lnTo>
                  <a:cubicBezTo>
                    <a:pt x="6450" y="45"/>
                    <a:pt x="6278" y="1"/>
                    <a:pt x="609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7633;p55">
              <a:extLst>
                <a:ext uri="{FF2B5EF4-FFF2-40B4-BE49-F238E27FC236}">
                  <a16:creationId xmlns:a16="http://schemas.microsoft.com/office/drawing/2014/main" id="{77AA4E5D-0454-AAC3-B3AB-00C30C8BC169}"/>
                </a:ext>
              </a:extLst>
            </p:cNvPr>
            <p:cNvSpPr/>
            <p:nvPr/>
          </p:nvSpPr>
          <p:spPr>
            <a:xfrm>
              <a:off x="7114400" y="1259325"/>
              <a:ext cx="225750" cy="156575"/>
            </a:xfrm>
            <a:custGeom>
              <a:avLst/>
              <a:gdLst/>
              <a:ahLst/>
              <a:cxnLst/>
              <a:rect l="l" t="t" r="r" b="b"/>
              <a:pathLst>
                <a:path w="9030" h="6263" extrusionOk="0">
                  <a:moveTo>
                    <a:pt x="9030" y="1"/>
                  </a:moveTo>
                  <a:lnTo>
                    <a:pt x="9030" y="6"/>
                  </a:lnTo>
                  <a:lnTo>
                    <a:pt x="9030" y="6"/>
                  </a:lnTo>
                  <a:cubicBezTo>
                    <a:pt x="9030" y="4"/>
                    <a:pt x="9030" y="2"/>
                    <a:pt x="9030" y="1"/>
                  </a:cubicBezTo>
                  <a:close/>
                  <a:moveTo>
                    <a:pt x="9030" y="6"/>
                  </a:moveTo>
                  <a:lnTo>
                    <a:pt x="9030" y="6"/>
                  </a:lnTo>
                  <a:cubicBezTo>
                    <a:pt x="9028" y="134"/>
                    <a:pt x="8942" y="262"/>
                    <a:pt x="8773" y="359"/>
                  </a:cubicBezTo>
                  <a:lnTo>
                    <a:pt x="3708" y="3314"/>
                  </a:lnTo>
                  <a:cubicBezTo>
                    <a:pt x="3543" y="3410"/>
                    <a:pt x="3320" y="3464"/>
                    <a:pt x="3079" y="3464"/>
                  </a:cubicBezTo>
                  <a:cubicBezTo>
                    <a:pt x="2845" y="3464"/>
                    <a:pt x="2622" y="3410"/>
                    <a:pt x="2454" y="3314"/>
                  </a:cubicBezTo>
                  <a:lnTo>
                    <a:pt x="885" y="2401"/>
                  </a:lnTo>
                  <a:cubicBezTo>
                    <a:pt x="849" y="2380"/>
                    <a:pt x="820" y="2372"/>
                    <a:pt x="797" y="2372"/>
                  </a:cubicBezTo>
                  <a:cubicBezTo>
                    <a:pt x="737" y="2372"/>
                    <a:pt x="715" y="2422"/>
                    <a:pt x="707" y="2422"/>
                  </a:cubicBezTo>
                  <a:cubicBezTo>
                    <a:pt x="703" y="2422"/>
                    <a:pt x="702" y="2410"/>
                    <a:pt x="702" y="2376"/>
                  </a:cubicBezTo>
                  <a:lnTo>
                    <a:pt x="0" y="4837"/>
                  </a:lnTo>
                  <a:cubicBezTo>
                    <a:pt x="0" y="4969"/>
                    <a:pt x="86" y="5101"/>
                    <a:pt x="259" y="5199"/>
                  </a:cubicBezTo>
                  <a:lnTo>
                    <a:pt x="1829" y="6114"/>
                  </a:lnTo>
                  <a:cubicBezTo>
                    <a:pt x="1996" y="6210"/>
                    <a:pt x="2219" y="6262"/>
                    <a:pt x="2452" y="6262"/>
                  </a:cubicBezTo>
                  <a:cubicBezTo>
                    <a:pt x="2693" y="6262"/>
                    <a:pt x="2917" y="6210"/>
                    <a:pt x="3083" y="6114"/>
                  </a:cubicBezTo>
                  <a:lnTo>
                    <a:pt x="8756" y="2816"/>
                  </a:lnTo>
                  <a:cubicBezTo>
                    <a:pt x="8926" y="2717"/>
                    <a:pt x="9011" y="2586"/>
                    <a:pt x="9011" y="2456"/>
                  </a:cubicBezTo>
                  <a:lnTo>
                    <a:pt x="9030" y="6"/>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7634;p55">
              <a:extLst>
                <a:ext uri="{FF2B5EF4-FFF2-40B4-BE49-F238E27FC236}">
                  <a16:creationId xmlns:a16="http://schemas.microsoft.com/office/drawing/2014/main" id="{880086C2-7E84-C713-041C-B9DA48BAB1A3}"/>
                </a:ext>
              </a:extLst>
            </p:cNvPr>
            <p:cNvSpPr/>
            <p:nvPr/>
          </p:nvSpPr>
          <p:spPr>
            <a:xfrm>
              <a:off x="7211200" y="1386000"/>
              <a:ext cx="10600" cy="8825"/>
            </a:xfrm>
            <a:custGeom>
              <a:avLst/>
              <a:gdLst/>
              <a:ahLst/>
              <a:cxnLst/>
              <a:rect l="l" t="t" r="r" b="b"/>
              <a:pathLst>
                <a:path w="424" h="353" extrusionOk="0">
                  <a:moveTo>
                    <a:pt x="244" y="1"/>
                  </a:moveTo>
                  <a:cubicBezTo>
                    <a:pt x="223" y="1"/>
                    <a:pt x="200" y="4"/>
                    <a:pt x="177" y="11"/>
                  </a:cubicBezTo>
                  <a:cubicBezTo>
                    <a:pt x="173" y="11"/>
                    <a:pt x="168" y="14"/>
                    <a:pt x="164" y="14"/>
                  </a:cubicBezTo>
                  <a:cubicBezTo>
                    <a:pt x="138" y="24"/>
                    <a:pt x="112" y="35"/>
                    <a:pt x="89" y="50"/>
                  </a:cubicBezTo>
                  <a:cubicBezTo>
                    <a:pt x="81" y="53"/>
                    <a:pt x="73" y="57"/>
                    <a:pt x="67" y="63"/>
                  </a:cubicBezTo>
                  <a:cubicBezTo>
                    <a:pt x="42" y="77"/>
                    <a:pt x="20" y="95"/>
                    <a:pt x="0" y="115"/>
                  </a:cubicBezTo>
                  <a:lnTo>
                    <a:pt x="54" y="145"/>
                  </a:lnTo>
                  <a:lnTo>
                    <a:pt x="405" y="353"/>
                  </a:lnTo>
                  <a:cubicBezTo>
                    <a:pt x="418" y="314"/>
                    <a:pt x="424" y="275"/>
                    <a:pt x="424" y="234"/>
                  </a:cubicBezTo>
                  <a:cubicBezTo>
                    <a:pt x="424" y="87"/>
                    <a:pt x="352" y="1"/>
                    <a:pt x="244"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7635;p55">
              <a:extLst>
                <a:ext uri="{FF2B5EF4-FFF2-40B4-BE49-F238E27FC236}">
                  <a16:creationId xmlns:a16="http://schemas.microsoft.com/office/drawing/2014/main" id="{EF02BC3E-8D89-0670-7902-616352446023}"/>
                </a:ext>
              </a:extLst>
            </p:cNvPr>
            <p:cNvSpPr/>
            <p:nvPr/>
          </p:nvSpPr>
          <p:spPr>
            <a:xfrm>
              <a:off x="7205125" y="1386225"/>
              <a:ext cx="13925" cy="19925"/>
            </a:xfrm>
            <a:custGeom>
              <a:avLst/>
              <a:gdLst/>
              <a:ahLst/>
              <a:cxnLst/>
              <a:rect l="l" t="t" r="r" b="b"/>
              <a:pathLst>
                <a:path w="557" h="797" extrusionOk="0">
                  <a:moveTo>
                    <a:pt x="555" y="79"/>
                  </a:moveTo>
                  <a:lnTo>
                    <a:pt x="556" y="80"/>
                  </a:lnTo>
                  <a:cubicBezTo>
                    <a:pt x="556" y="80"/>
                    <a:pt x="555" y="79"/>
                    <a:pt x="555" y="79"/>
                  </a:cubicBezTo>
                  <a:close/>
                  <a:moveTo>
                    <a:pt x="420" y="0"/>
                  </a:moveTo>
                  <a:cubicBezTo>
                    <a:pt x="416" y="0"/>
                    <a:pt x="411" y="5"/>
                    <a:pt x="406" y="5"/>
                  </a:cubicBezTo>
                  <a:cubicBezTo>
                    <a:pt x="379" y="13"/>
                    <a:pt x="355" y="25"/>
                    <a:pt x="332" y="39"/>
                  </a:cubicBezTo>
                  <a:cubicBezTo>
                    <a:pt x="323" y="42"/>
                    <a:pt x="316" y="47"/>
                    <a:pt x="310" y="52"/>
                  </a:cubicBezTo>
                  <a:cubicBezTo>
                    <a:pt x="285" y="68"/>
                    <a:pt x="263" y="86"/>
                    <a:pt x="243" y="106"/>
                  </a:cubicBezTo>
                  <a:cubicBezTo>
                    <a:pt x="232" y="113"/>
                    <a:pt x="221" y="125"/>
                    <a:pt x="213" y="136"/>
                  </a:cubicBezTo>
                  <a:cubicBezTo>
                    <a:pt x="102" y="251"/>
                    <a:pt x="15" y="422"/>
                    <a:pt x="7" y="567"/>
                  </a:cubicBezTo>
                  <a:cubicBezTo>
                    <a:pt x="2" y="580"/>
                    <a:pt x="1" y="593"/>
                    <a:pt x="2" y="608"/>
                  </a:cubicBezTo>
                  <a:cubicBezTo>
                    <a:pt x="1" y="651"/>
                    <a:pt x="10" y="695"/>
                    <a:pt x="29" y="734"/>
                  </a:cubicBezTo>
                  <a:lnTo>
                    <a:pt x="139" y="796"/>
                  </a:lnTo>
                  <a:cubicBezTo>
                    <a:pt x="85" y="766"/>
                    <a:pt x="55" y="699"/>
                    <a:pt x="55" y="606"/>
                  </a:cubicBezTo>
                  <a:cubicBezTo>
                    <a:pt x="50" y="440"/>
                    <a:pt x="156" y="242"/>
                    <a:pt x="297" y="136"/>
                  </a:cubicBezTo>
                  <a:cubicBezTo>
                    <a:pt x="310" y="122"/>
                    <a:pt x="327" y="110"/>
                    <a:pt x="345" y="102"/>
                  </a:cubicBezTo>
                  <a:cubicBezTo>
                    <a:pt x="393" y="73"/>
                    <a:pt x="439" y="60"/>
                    <a:pt x="479" y="60"/>
                  </a:cubicBezTo>
                  <a:cubicBezTo>
                    <a:pt x="507" y="60"/>
                    <a:pt x="533" y="66"/>
                    <a:pt x="555" y="79"/>
                  </a:cubicBezTo>
                  <a:lnTo>
                    <a:pt x="555" y="79"/>
                  </a:lnTo>
                  <a:lnTo>
                    <a:pt x="42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7636;p55">
              <a:extLst>
                <a:ext uri="{FF2B5EF4-FFF2-40B4-BE49-F238E27FC236}">
                  <a16:creationId xmlns:a16="http://schemas.microsoft.com/office/drawing/2014/main" id="{967F60D8-62E4-5C6C-26E1-03BA5E5168DA}"/>
                </a:ext>
              </a:extLst>
            </p:cNvPr>
            <p:cNvSpPr/>
            <p:nvPr/>
          </p:nvSpPr>
          <p:spPr>
            <a:xfrm>
              <a:off x="7206400" y="1387725"/>
              <a:ext cx="14750" cy="18900"/>
            </a:xfrm>
            <a:custGeom>
              <a:avLst/>
              <a:gdLst/>
              <a:ahLst/>
              <a:cxnLst/>
              <a:rect l="l" t="t" r="r" b="b"/>
              <a:pathLst>
                <a:path w="590" h="756" extrusionOk="0">
                  <a:moveTo>
                    <a:pt x="426" y="0"/>
                  </a:moveTo>
                  <a:cubicBezTo>
                    <a:pt x="386" y="0"/>
                    <a:pt x="341" y="13"/>
                    <a:pt x="294" y="40"/>
                  </a:cubicBezTo>
                  <a:cubicBezTo>
                    <a:pt x="133" y="134"/>
                    <a:pt x="1" y="361"/>
                    <a:pt x="2" y="548"/>
                  </a:cubicBezTo>
                  <a:cubicBezTo>
                    <a:pt x="2" y="679"/>
                    <a:pt x="69" y="756"/>
                    <a:pt x="165" y="756"/>
                  </a:cubicBezTo>
                  <a:cubicBezTo>
                    <a:pt x="205" y="756"/>
                    <a:pt x="249" y="743"/>
                    <a:pt x="297" y="716"/>
                  </a:cubicBezTo>
                  <a:cubicBezTo>
                    <a:pt x="459" y="622"/>
                    <a:pt x="589" y="395"/>
                    <a:pt x="589" y="208"/>
                  </a:cubicBezTo>
                  <a:cubicBezTo>
                    <a:pt x="589" y="76"/>
                    <a:pt x="523" y="0"/>
                    <a:pt x="426"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7637;p55">
              <a:extLst>
                <a:ext uri="{FF2B5EF4-FFF2-40B4-BE49-F238E27FC236}">
                  <a16:creationId xmlns:a16="http://schemas.microsoft.com/office/drawing/2014/main" id="{7A1031C4-8ADB-3D43-F2DF-7028A2AF606B}"/>
                </a:ext>
              </a:extLst>
            </p:cNvPr>
            <p:cNvSpPr/>
            <p:nvPr/>
          </p:nvSpPr>
          <p:spPr>
            <a:xfrm>
              <a:off x="7303050" y="1332975"/>
              <a:ext cx="10575" cy="8825"/>
            </a:xfrm>
            <a:custGeom>
              <a:avLst/>
              <a:gdLst/>
              <a:ahLst/>
              <a:cxnLst/>
              <a:rect l="l" t="t" r="r" b="b"/>
              <a:pathLst>
                <a:path w="423" h="353" extrusionOk="0">
                  <a:moveTo>
                    <a:pt x="242" y="1"/>
                  </a:moveTo>
                  <a:cubicBezTo>
                    <a:pt x="221" y="1"/>
                    <a:pt x="199" y="4"/>
                    <a:pt x="176" y="10"/>
                  </a:cubicBezTo>
                  <a:cubicBezTo>
                    <a:pt x="172" y="10"/>
                    <a:pt x="167" y="15"/>
                    <a:pt x="163" y="15"/>
                  </a:cubicBezTo>
                  <a:cubicBezTo>
                    <a:pt x="137" y="23"/>
                    <a:pt x="112" y="35"/>
                    <a:pt x="89" y="49"/>
                  </a:cubicBezTo>
                  <a:cubicBezTo>
                    <a:pt x="80" y="52"/>
                    <a:pt x="73" y="57"/>
                    <a:pt x="67" y="62"/>
                  </a:cubicBezTo>
                  <a:cubicBezTo>
                    <a:pt x="43" y="77"/>
                    <a:pt x="19" y="96"/>
                    <a:pt x="1" y="116"/>
                  </a:cubicBezTo>
                  <a:lnTo>
                    <a:pt x="53" y="146"/>
                  </a:lnTo>
                  <a:lnTo>
                    <a:pt x="405" y="352"/>
                  </a:lnTo>
                  <a:cubicBezTo>
                    <a:pt x="417" y="315"/>
                    <a:pt x="423" y="274"/>
                    <a:pt x="423" y="233"/>
                  </a:cubicBezTo>
                  <a:cubicBezTo>
                    <a:pt x="423" y="86"/>
                    <a:pt x="351" y="1"/>
                    <a:pt x="242"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7638;p55">
              <a:extLst>
                <a:ext uri="{FF2B5EF4-FFF2-40B4-BE49-F238E27FC236}">
                  <a16:creationId xmlns:a16="http://schemas.microsoft.com/office/drawing/2014/main" id="{764C5D7F-EB26-0F60-E231-F0E3802892D5}"/>
                </a:ext>
              </a:extLst>
            </p:cNvPr>
            <p:cNvSpPr/>
            <p:nvPr/>
          </p:nvSpPr>
          <p:spPr>
            <a:xfrm>
              <a:off x="7296950" y="1333175"/>
              <a:ext cx="13925" cy="19925"/>
            </a:xfrm>
            <a:custGeom>
              <a:avLst/>
              <a:gdLst/>
              <a:ahLst/>
              <a:cxnLst/>
              <a:rect l="l" t="t" r="r" b="b"/>
              <a:pathLst>
                <a:path w="557" h="797" extrusionOk="0">
                  <a:moveTo>
                    <a:pt x="420" y="1"/>
                  </a:moveTo>
                  <a:cubicBezTo>
                    <a:pt x="416" y="1"/>
                    <a:pt x="411" y="5"/>
                    <a:pt x="407" y="5"/>
                  </a:cubicBezTo>
                  <a:cubicBezTo>
                    <a:pt x="381" y="15"/>
                    <a:pt x="355" y="27"/>
                    <a:pt x="332" y="41"/>
                  </a:cubicBezTo>
                  <a:cubicBezTo>
                    <a:pt x="324" y="44"/>
                    <a:pt x="316" y="49"/>
                    <a:pt x="310" y="54"/>
                  </a:cubicBezTo>
                  <a:cubicBezTo>
                    <a:pt x="285" y="69"/>
                    <a:pt x="263" y="86"/>
                    <a:pt x="245" y="107"/>
                  </a:cubicBezTo>
                  <a:cubicBezTo>
                    <a:pt x="232" y="115"/>
                    <a:pt x="221" y="125"/>
                    <a:pt x="213" y="137"/>
                  </a:cubicBezTo>
                  <a:cubicBezTo>
                    <a:pt x="104" y="252"/>
                    <a:pt x="15" y="423"/>
                    <a:pt x="7" y="568"/>
                  </a:cubicBezTo>
                  <a:cubicBezTo>
                    <a:pt x="4" y="581"/>
                    <a:pt x="1" y="595"/>
                    <a:pt x="2" y="608"/>
                  </a:cubicBezTo>
                  <a:cubicBezTo>
                    <a:pt x="1" y="652"/>
                    <a:pt x="10" y="695"/>
                    <a:pt x="29" y="736"/>
                  </a:cubicBezTo>
                  <a:lnTo>
                    <a:pt x="139" y="797"/>
                  </a:lnTo>
                  <a:cubicBezTo>
                    <a:pt x="87" y="766"/>
                    <a:pt x="55" y="700"/>
                    <a:pt x="55" y="608"/>
                  </a:cubicBezTo>
                  <a:cubicBezTo>
                    <a:pt x="50" y="442"/>
                    <a:pt x="156" y="243"/>
                    <a:pt x="297" y="137"/>
                  </a:cubicBezTo>
                  <a:cubicBezTo>
                    <a:pt x="311" y="124"/>
                    <a:pt x="327" y="111"/>
                    <a:pt x="345" y="102"/>
                  </a:cubicBezTo>
                  <a:cubicBezTo>
                    <a:pt x="394" y="74"/>
                    <a:pt x="439" y="61"/>
                    <a:pt x="480" y="61"/>
                  </a:cubicBezTo>
                  <a:cubicBezTo>
                    <a:pt x="508" y="61"/>
                    <a:pt x="534" y="68"/>
                    <a:pt x="556" y="80"/>
                  </a:cubicBezTo>
                  <a:lnTo>
                    <a:pt x="42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7639;p55">
              <a:extLst>
                <a:ext uri="{FF2B5EF4-FFF2-40B4-BE49-F238E27FC236}">
                  <a16:creationId xmlns:a16="http://schemas.microsoft.com/office/drawing/2014/main" id="{BA1D1F16-5190-96F3-2189-13A25B0008C4}"/>
                </a:ext>
              </a:extLst>
            </p:cNvPr>
            <p:cNvSpPr/>
            <p:nvPr/>
          </p:nvSpPr>
          <p:spPr>
            <a:xfrm>
              <a:off x="7298275" y="1334725"/>
              <a:ext cx="14725" cy="18900"/>
            </a:xfrm>
            <a:custGeom>
              <a:avLst/>
              <a:gdLst/>
              <a:ahLst/>
              <a:cxnLst/>
              <a:rect l="l" t="t" r="r" b="b"/>
              <a:pathLst>
                <a:path w="589" h="756" extrusionOk="0">
                  <a:moveTo>
                    <a:pt x="425" y="0"/>
                  </a:moveTo>
                  <a:cubicBezTo>
                    <a:pt x="385" y="0"/>
                    <a:pt x="341" y="13"/>
                    <a:pt x="293" y="40"/>
                  </a:cubicBezTo>
                  <a:cubicBezTo>
                    <a:pt x="131" y="133"/>
                    <a:pt x="0" y="361"/>
                    <a:pt x="0" y="548"/>
                  </a:cubicBezTo>
                  <a:cubicBezTo>
                    <a:pt x="0" y="680"/>
                    <a:pt x="66" y="756"/>
                    <a:pt x="163" y="756"/>
                  </a:cubicBezTo>
                  <a:cubicBezTo>
                    <a:pt x="202" y="756"/>
                    <a:pt x="247" y="743"/>
                    <a:pt x="295" y="716"/>
                  </a:cubicBezTo>
                  <a:cubicBezTo>
                    <a:pt x="457" y="623"/>
                    <a:pt x="589" y="395"/>
                    <a:pt x="587" y="208"/>
                  </a:cubicBezTo>
                  <a:cubicBezTo>
                    <a:pt x="587" y="76"/>
                    <a:pt x="521" y="0"/>
                    <a:pt x="425"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7640;p55">
              <a:extLst>
                <a:ext uri="{FF2B5EF4-FFF2-40B4-BE49-F238E27FC236}">
                  <a16:creationId xmlns:a16="http://schemas.microsoft.com/office/drawing/2014/main" id="{D35735C0-3B21-BCF4-8561-1BE85A7D1713}"/>
                </a:ext>
              </a:extLst>
            </p:cNvPr>
            <p:cNvSpPr/>
            <p:nvPr/>
          </p:nvSpPr>
          <p:spPr>
            <a:xfrm>
              <a:off x="7113175" y="1311725"/>
              <a:ext cx="77800" cy="104200"/>
            </a:xfrm>
            <a:custGeom>
              <a:avLst/>
              <a:gdLst/>
              <a:ahLst/>
              <a:cxnLst/>
              <a:rect l="l" t="t" r="r" b="b"/>
              <a:pathLst>
                <a:path w="3112" h="4168" extrusionOk="0">
                  <a:moveTo>
                    <a:pt x="731" y="0"/>
                  </a:moveTo>
                  <a:cubicBezTo>
                    <a:pt x="722" y="14"/>
                    <a:pt x="716" y="27"/>
                    <a:pt x="711" y="40"/>
                  </a:cubicBezTo>
                  <a:lnTo>
                    <a:pt x="711" y="40"/>
                  </a:lnTo>
                  <a:lnTo>
                    <a:pt x="731" y="0"/>
                  </a:lnTo>
                  <a:close/>
                  <a:moveTo>
                    <a:pt x="711" y="40"/>
                  </a:moveTo>
                  <a:lnTo>
                    <a:pt x="595" y="267"/>
                  </a:lnTo>
                  <a:lnTo>
                    <a:pt x="33" y="2742"/>
                  </a:lnTo>
                  <a:cubicBezTo>
                    <a:pt x="0" y="2873"/>
                    <a:pt x="119" y="3005"/>
                    <a:pt x="292" y="3105"/>
                  </a:cubicBezTo>
                  <a:lnTo>
                    <a:pt x="1861" y="4018"/>
                  </a:lnTo>
                  <a:cubicBezTo>
                    <a:pt x="2029" y="4116"/>
                    <a:pt x="2252" y="4168"/>
                    <a:pt x="2486" y="4168"/>
                  </a:cubicBezTo>
                  <a:lnTo>
                    <a:pt x="3112" y="1368"/>
                  </a:lnTo>
                  <a:cubicBezTo>
                    <a:pt x="2890" y="1366"/>
                    <a:pt x="2671" y="1310"/>
                    <a:pt x="2477" y="1202"/>
                  </a:cubicBezTo>
                  <a:lnTo>
                    <a:pt x="912" y="292"/>
                  </a:lnTo>
                  <a:cubicBezTo>
                    <a:pt x="730" y="190"/>
                    <a:pt x="680" y="122"/>
                    <a:pt x="711" y="4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7641;p55">
              <a:extLst>
                <a:ext uri="{FF2B5EF4-FFF2-40B4-BE49-F238E27FC236}">
                  <a16:creationId xmlns:a16="http://schemas.microsoft.com/office/drawing/2014/main" id="{0B916384-2A86-8404-B855-BA2A80143645}"/>
                </a:ext>
              </a:extLst>
            </p:cNvPr>
            <p:cNvSpPr/>
            <p:nvPr/>
          </p:nvSpPr>
          <p:spPr>
            <a:xfrm>
              <a:off x="7307850" y="1280800"/>
              <a:ext cx="29750" cy="31125"/>
            </a:xfrm>
            <a:custGeom>
              <a:avLst/>
              <a:gdLst/>
              <a:ahLst/>
              <a:cxnLst/>
              <a:rect l="l" t="t" r="r" b="b"/>
              <a:pathLst>
                <a:path w="1190" h="1245" extrusionOk="0">
                  <a:moveTo>
                    <a:pt x="1131" y="1"/>
                  </a:moveTo>
                  <a:cubicBezTo>
                    <a:pt x="1119" y="1"/>
                    <a:pt x="1107" y="4"/>
                    <a:pt x="1093" y="12"/>
                  </a:cubicBezTo>
                  <a:lnTo>
                    <a:pt x="96" y="588"/>
                  </a:lnTo>
                  <a:cubicBezTo>
                    <a:pt x="44" y="618"/>
                    <a:pt x="0" y="699"/>
                    <a:pt x="0" y="770"/>
                  </a:cubicBezTo>
                  <a:lnTo>
                    <a:pt x="0" y="1162"/>
                  </a:lnTo>
                  <a:cubicBezTo>
                    <a:pt x="0" y="1214"/>
                    <a:pt x="24" y="1244"/>
                    <a:pt x="58" y="1244"/>
                  </a:cubicBezTo>
                  <a:cubicBezTo>
                    <a:pt x="69" y="1244"/>
                    <a:pt x="82" y="1241"/>
                    <a:pt x="96" y="1233"/>
                  </a:cubicBezTo>
                  <a:lnTo>
                    <a:pt x="1093" y="657"/>
                  </a:lnTo>
                  <a:cubicBezTo>
                    <a:pt x="1146" y="627"/>
                    <a:pt x="1189" y="546"/>
                    <a:pt x="1189" y="475"/>
                  </a:cubicBezTo>
                  <a:lnTo>
                    <a:pt x="1189" y="84"/>
                  </a:lnTo>
                  <a:cubicBezTo>
                    <a:pt x="1189" y="32"/>
                    <a:pt x="1165" y="1"/>
                    <a:pt x="1131"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7642;p55">
              <a:extLst>
                <a:ext uri="{FF2B5EF4-FFF2-40B4-BE49-F238E27FC236}">
                  <a16:creationId xmlns:a16="http://schemas.microsoft.com/office/drawing/2014/main" id="{A3BF22C0-2AEC-9732-6A59-DADC031F0016}"/>
                </a:ext>
              </a:extLst>
            </p:cNvPr>
            <p:cNvSpPr/>
            <p:nvPr/>
          </p:nvSpPr>
          <p:spPr>
            <a:xfrm>
              <a:off x="7273950" y="1300325"/>
              <a:ext cx="29700" cy="31200"/>
            </a:xfrm>
            <a:custGeom>
              <a:avLst/>
              <a:gdLst/>
              <a:ahLst/>
              <a:cxnLst/>
              <a:rect l="l" t="t" r="r" b="b"/>
              <a:pathLst>
                <a:path w="1188" h="1248" extrusionOk="0">
                  <a:moveTo>
                    <a:pt x="1135" y="1"/>
                  </a:moveTo>
                  <a:cubicBezTo>
                    <a:pt x="1122" y="1"/>
                    <a:pt x="1108" y="5"/>
                    <a:pt x="1092" y="14"/>
                  </a:cubicBezTo>
                  <a:lnTo>
                    <a:pt x="96" y="590"/>
                  </a:lnTo>
                  <a:cubicBezTo>
                    <a:pt x="39" y="627"/>
                    <a:pt x="3" y="688"/>
                    <a:pt x="0" y="755"/>
                  </a:cubicBezTo>
                  <a:lnTo>
                    <a:pt x="0" y="1180"/>
                  </a:lnTo>
                  <a:cubicBezTo>
                    <a:pt x="0" y="1223"/>
                    <a:pt x="21" y="1248"/>
                    <a:pt x="53" y="1248"/>
                  </a:cubicBezTo>
                  <a:cubicBezTo>
                    <a:pt x="66" y="1248"/>
                    <a:pt x="80" y="1244"/>
                    <a:pt x="96" y="1235"/>
                  </a:cubicBezTo>
                  <a:lnTo>
                    <a:pt x="1092" y="659"/>
                  </a:lnTo>
                  <a:cubicBezTo>
                    <a:pt x="1149" y="623"/>
                    <a:pt x="1183" y="561"/>
                    <a:pt x="1188" y="494"/>
                  </a:cubicBezTo>
                  <a:lnTo>
                    <a:pt x="1188" y="69"/>
                  </a:lnTo>
                  <a:cubicBezTo>
                    <a:pt x="1188" y="26"/>
                    <a:pt x="1167" y="1"/>
                    <a:pt x="1135"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7643;p55">
              <a:extLst>
                <a:ext uri="{FF2B5EF4-FFF2-40B4-BE49-F238E27FC236}">
                  <a16:creationId xmlns:a16="http://schemas.microsoft.com/office/drawing/2014/main" id="{DED8D739-E6BC-0DBE-5725-6DA3796262A4}"/>
                </a:ext>
              </a:extLst>
            </p:cNvPr>
            <p:cNvSpPr/>
            <p:nvPr/>
          </p:nvSpPr>
          <p:spPr>
            <a:xfrm>
              <a:off x="7240000" y="1319950"/>
              <a:ext cx="29750" cy="31175"/>
            </a:xfrm>
            <a:custGeom>
              <a:avLst/>
              <a:gdLst/>
              <a:ahLst/>
              <a:cxnLst/>
              <a:rect l="l" t="t" r="r" b="b"/>
              <a:pathLst>
                <a:path w="1190" h="1247" extrusionOk="0">
                  <a:moveTo>
                    <a:pt x="1137" y="0"/>
                  </a:moveTo>
                  <a:cubicBezTo>
                    <a:pt x="1124" y="0"/>
                    <a:pt x="1109" y="5"/>
                    <a:pt x="1094" y="13"/>
                  </a:cubicBezTo>
                  <a:lnTo>
                    <a:pt x="97" y="589"/>
                  </a:lnTo>
                  <a:cubicBezTo>
                    <a:pt x="40" y="625"/>
                    <a:pt x="5" y="688"/>
                    <a:pt x="1" y="754"/>
                  </a:cubicBezTo>
                  <a:lnTo>
                    <a:pt x="1" y="1179"/>
                  </a:lnTo>
                  <a:cubicBezTo>
                    <a:pt x="1" y="1221"/>
                    <a:pt x="23" y="1246"/>
                    <a:pt x="54" y="1246"/>
                  </a:cubicBezTo>
                  <a:cubicBezTo>
                    <a:pt x="67" y="1246"/>
                    <a:pt x="81" y="1242"/>
                    <a:pt x="97" y="1233"/>
                  </a:cubicBezTo>
                  <a:lnTo>
                    <a:pt x="1094" y="657"/>
                  </a:lnTo>
                  <a:cubicBezTo>
                    <a:pt x="1149" y="621"/>
                    <a:pt x="1186" y="559"/>
                    <a:pt x="1190" y="492"/>
                  </a:cubicBezTo>
                  <a:lnTo>
                    <a:pt x="1190" y="69"/>
                  </a:lnTo>
                  <a:cubicBezTo>
                    <a:pt x="1190" y="25"/>
                    <a:pt x="1168" y="0"/>
                    <a:pt x="1137"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7644;p55">
              <a:extLst>
                <a:ext uri="{FF2B5EF4-FFF2-40B4-BE49-F238E27FC236}">
                  <a16:creationId xmlns:a16="http://schemas.microsoft.com/office/drawing/2014/main" id="{76D481C6-0103-833C-C1B5-2C2B58081D0C}"/>
                </a:ext>
              </a:extLst>
            </p:cNvPr>
            <p:cNvSpPr/>
            <p:nvPr/>
          </p:nvSpPr>
          <p:spPr>
            <a:xfrm>
              <a:off x="7206125" y="1339525"/>
              <a:ext cx="29700" cy="31175"/>
            </a:xfrm>
            <a:custGeom>
              <a:avLst/>
              <a:gdLst/>
              <a:ahLst/>
              <a:cxnLst/>
              <a:rect l="l" t="t" r="r" b="b"/>
              <a:pathLst>
                <a:path w="1188" h="1247" extrusionOk="0">
                  <a:moveTo>
                    <a:pt x="1135" y="0"/>
                  </a:moveTo>
                  <a:cubicBezTo>
                    <a:pt x="1122" y="0"/>
                    <a:pt x="1108" y="5"/>
                    <a:pt x="1092" y="14"/>
                  </a:cubicBezTo>
                  <a:lnTo>
                    <a:pt x="96" y="589"/>
                  </a:lnTo>
                  <a:cubicBezTo>
                    <a:pt x="39" y="625"/>
                    <a:pt x="3" y="688"/>
                    <a:pt x="0" y="755"/>
                  </a:cubicBezTo>
                  <a:lnTo>
                    <a:pt x="0" y="1179"/>
                  </a:lnTo>
                  <a:cubicBezTo>
                    <a:pt x="0" y="1221"/>
                    <a:pt x="21" y="1246"/>
                    <a:pt x="53" y="1246"/>
                  </a:cubicBezTo>
                  <a:cubicBezTo>
                    <a:pt x="65" y="1246"/>
                    <a:pt x="80" y="1242"/>
                    <a:pt x="96" y="1233"/>
                  </a:cubicBezTo>
                  <a:lnTo>
                    <a:pt x="1092" y="657"/>
                  </a:lnTo>
                  <a:cubicBezTo>
                    <a:pt x="1149" y="621"/>
                    <a:pt x="1183" y="560"/>
                    <a:pt x="1188" y="492"/>
                  </a:cubicBezTo>
                  <a:lnTo>
                    <a:pt x="1188" y="69"/>
                  </a:lnTo>
                  <a:cubicBezTo>
                    <a:pt x="1188" y="25"/>
                    <a:pt x="1167" y="0"/>
                    <a:pt x="1135"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7645;p55">
              <a:extLst>
                <a:ext uri="{FF2B5EF4-FFF2-40B4-BE49-F238E27FC236}">
                  <a16:creationId xmlns:a16="http://schemas.microsoft.com/office/drawing/2014/main" id="{2D1C4E20-664F-4DD2-6120-630F3EB5489B}"/>
                </a:ext>
              </a:extLst>
            </p:cNvPr>
            <p:cNvSpPr/>
            <p:nvPr/>
          </p:nvSpPr>
          <p:spPr>
            <a:xfrm>
              <a:off x="7187225" y="1359100"/>
              <a:ext cx="14700" cy="22425"/>
            </a:xfrm>
            <a:custGeom>
              <a:avLst/>
              <a:gdLst/>
              <a:ahLst/>
              <a:cxnLst/>
              <a:rect l="l" t="t" r="r" b="b"/>
              <a:pathLst>
                <a:path w="588" h="897" extrusionOk="0">
                  <a:moveTo>
                    <a:pt x="530" y="1"/>
                  </a:moveTo>
                  <a:cubicBezTo>
                    <a:pt x="519" y="1"/>
                    <a:pt x="506" y="4"/>
                    <a:pt x="492" y="12"/>
                  </a:cubicBezTo>
                  <a:lnTo>
                    <a:pt x="192" y="193"/>
                  </a:lnTo>
                  <a:cubicBezTo>
                    <a:pt x="138" y="224"/>
                    <a:pt x="114" y="276"/>
                    <a:pt x="96" y="376"/>
                  </a:cubicBezTo>
                  <a:lnTo>
                    <a:pt x="2" y="813"/>
                  </a:lnTo>
                  <a:cubicBezTo>
                    <a:pt x="1" y="865"/>
                    <a:pt x="24" y="897"/>
                    <a:pt x="58" y="897"/>
                  </a:cubicBezTo>
                  <a:cubicBezTo>
                    <a:pt x="70" y="897"/>
                    <a:pt x="83" y="893"/>
                    <a:pt x="96" y="885"/>
                  </a:cubicBezTo>
                  <a:lnTo>
                    <a:pt x="492" y="657"/>
                  </a:lnTo>
                  <a:cubicBezTo>
                    <a:pt x="546" y="627"/>
                    <a:pt x="588" y="546"/>
                    <a:pt x="588" y="475"/>
                  </a:cubicBezTo>
                  <a:lnTo>
                    <a:pt x="588" y="85"/>
                  </a:lnTo>
                  <a:cubicBezTo>
                    <a:pt x="588" y="33"/>
                    <a:pt x="564" y="1"/>
                    <a:pt x="530"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7646;p55">
              <a:extLst>
                <a:ext uri="{FF2B5EF4-FFF2-40B4-BE49-F238E27FC236}">
                  <a16:creationId xmlns:a16="http://schemas.microsoft.com/office/drawing/2014/main" id="{CE5AC5F0-29E3-30FF-1B50-587D8EDFF4CE}"/>
                </a:ext>
              </a:extLst>
            </p:cNvPr>
            <p:cNvSpPr/>
            <p:nvPr/>
          </p:nvSpPr>
          <p:spPr>
            <a:xfrm>
              <a:off x="7121750" y="1338650"/>
              <a:ext cx="54800" cy="55025"/>
            </a:xfrm>
            <a:custGeom>
              <a:avLst/>
              <a:gdLst/>
              <a:ahLst/>
              <a:cxnLst/>
              <a:rect l="l" t="t" r="r" b="b"/>
              <a:pathLst>
                <a:path w="2192" h="2201" extrusionOk="0">
                  <a:moveTo>
                    <a:pt x="277" y="0"/>
                  </a:moveTo>
                  <a:cubicBezTo>
                    <a:pt x="244" y="0"/>
                    <a:pt x="215" y="20"/>
                    <a:pt x="198" y="66"/>
                  </a:cubicBezTo>
                  <a:lnTo>
                    <a:pt x="1" y="971"/>
                  </a:lnTo>
                  <a:cubicBezTo>
                    <a:pt x="1" y="1040"/>
                    <a:pt x="43" y="1123"/>
                    <a:pt x="96" y="1153"/>
                  </a:cubicBezTo>
                  <a:lnTo>
                    <a:pt x="1889" y="2189"/>
                  </a:lnTo>
                  <a:cubicBezTo>
                    <a:pt x="1902" y="2197"/>
                    <a:pt x="1914" y="2200"/>
                    <a:pt x="1923" y="2200"/>
                  </a:cubicBezTo>
                  <a:cubicBezTo>
                    <a:pt x="1952" y="2200"/>
                    <a:pt x="1967" y="2168"/>
                    <a:pt x="1984" y="2116"/>
                  </a:cubicBezTo>
                  <a:lnTo>
                    <a:pt x="2182" y="1211"/>
                  </a:lnTo>
                  <a:cubicBezTo>
                    <a:pt x="2192" y="1136"/>
                    <a:pt x="2154" y="1064"/>
                    <a:pt x="2087" y="1029"/>
                  </a:cubicBezTo>
                  <a:lnTo>
                    <a:pt x="333" y="17"/>
                  </a:lnTo>
                  <a:cubicBezTo>
                    <a:pt x="314" y="6"/>
                    <a:pt x="295" y="0"/>
                    <a:pt x="277"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983;p34">
            <a:extLst>
              <a:ext uri="{FF2B5EF4-FFF2-40B4-BE49-F238E27FC236}">
                <a16:creationId xmlns:a16="http://schemas.microsoft.com/office/drawing/2014/main" id="{C9BE0D31-227E-005A-CA72-011D3E6E6CF2}"/>
              </a:ext>
            </a:extLst>
          </p:cNvPr>
          <p:cNvGrpSpPr/>
          <p:nvPr/>
        </p:nvGrpSpPr>
        <p:grpSpPr>
          <a:xfrm flipH="1">
            <a:off x="240919" y="1061614"/>
            <a:ext cx="4223966" cy="3785488"/>
            <a:chOff x="4177618" y="890905"/>
            <a:chExt cx="3053101" cy="2025300"/>
          </a:xfrm>
          <a:solidFill>
            <a:srgbClr val="EBDBF5"/>
          </a:solidFill>
        </p:grpSpPr>
        <p:sp>
          <p:nvSpPr>
            <p:cNvPr id="5" name="Google Shape;1984;p34">
              <a:extLst>
                <a:ext uri="{FF2B5EF4-FFF2-40B4-BE49-F238E27FC236}">
                  <a16:creationId xmlns:a16="http://schemas.microsoft.com/office/drawing/2014/main" id="{21482923-6792-9862-2A57-F85897C218E8}"/>
                </a:ext>
              </a:extLst>
            </p:cNvPr>
            <p:cNvSpPr/>
            <p:nvPr/>
          </p:nvSpPr>
          <p:spPr>
            <a:xfrm>
              <a:off x="4861319" y="890905"/>
              <a:ext cx="2369400" cy="2025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85;p34">
              <a:extLst>
                <a:ext uri="{FF2B5EF4-FFF2-40B4-BE49-F238E27FC236}">
                  <a16:creationId xmlns:a16="http://schemas.microsoft.com/office/drawing/2014/main" id="{B31747EC-2DE3-4AFD-A07E-D46AD2F246A9}"/>
                </a:ext>
              </a:extLst>
            </p:cNvPr>
            <p:cNvSpPr/>
            <p:nvPr/>
          </p:nvSpPr>
          <p:spPr>
            <a:xfrm rot="10800000">
              <a:off x="4177618" y="2286676"/>
              <a:ext cx="683700" cy="309000"/>
            </a:xfrm>
            <a:prstGeom prst="rtTriangl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988;p34">
            <a:extLst>
              <a:ext uri="{FF2B5EF4-FFF2-40B4-BE49-F238E27FC236}">
                <a16:creationId xmlns:a16="http://schemas.microsoft.com/office/drawing/2014/main" id="{517BBDC8-DC79-154F-98EA-4205ED2C1EE6}"/>
              </a:ext>
            </a:extLst>
          </p:cNvPr>
          <p:cNvSpPr txBox="1">
            <a:spLocks/>
          </p:cNvSpPr>
          <p:nvPr/>
        </p:nvSpPr>
        <p:spPr>
          <a:xfrm flipH="1">
            <a:off x="660842" y="2358134"/>
            <a:ext cx="2268300" cy="76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pen Sans ExtraBold"/>
              <a:buNone/>
              <a:defRPr sz="48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9pPr>
          </a:lstStyle>
          <a:p>
            <a:r>
              <a:rPr lang="en" sz="12000" dirty="0">
                <a:solidFill>
                  <a:schemeClr val="tx1"/>
                </a:solidFill>
              </a:rPr>
              <a:t>02</a:t>
            </a:r>
          </a:p>
        </p:txBody>
      </p:sp>
      <p:sp>
        <p:nvSpPr>
          <p:cNvPr id="12" name="Google Shape;1986;p34">
            <a:extLst>
              <a:ext uri="{FF2B5EF4-FFF2-40B4-BE49-F238E27FC236}">
                <a16:creationId xmlns:a16="http://schemas.microsoft.com/office/drawing/2014/main" id="{8C1A54F4-ADAF-35B1-C2D9-EB0342B341DC}"/>
              </a:ext>
            </a:extLst>
          </p:cNvPr>
          <p:cNvSpPr txBox="1">
            <a:spLocks/>
          </p:cNvSpPr>
          <p:nvPr/>
        </p:nvSpPr>
        <p:spPr>
          <a:xfrm flipH="1">
            <a:off x="4370292" y="2454134"/>
            <a:ext cx="4454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pPr algn="l"/>
            <a:r>
              <a:rPr lang="en-GB" sz="6000" dirty="0"/>
              <a:t>DATASET</a:t>
            </a:r>
          </a:p>
        </p:txBody>
      </p:sp>
    </p:spTree>
    <p:extLst>
      <p:ext uri="{BB962C8B-B14F-4D97-AF65-F5344CB8AC3E}">
        <p14:creationId xmlns:p14="http://schemas.microsoft.com/office/powerpoint/2010/main" val="225013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50;p55">
            <a:extLst>
              <a:ext uri="{FF2B5EF4-FFF2-40B4-BE49-F238E27FC236}">
                <a16:creationId xmlns:a16="http://schemas.microsoft.com/office/drawing/2014/main" id="{AC5F93B8-302D-4C92-0896-263CBF64E39C}"/>
              </a:ext>
            </a:extLst>
          </p:cNvPr>
          <p:cNvSpPr txBox="1">
            <a:spLocks noGrp="1"/>
          </p:cNvSpPr>
          <p:nvPr>
            <p:ph type="title"/>
          </p:nvPr>
        </p:nvSpPr>
        <p:spPr>
          <a:xfrm>
            <a:off x="1351292" y="535025"/>
            <a:ext cx="7718425" cy="482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Gathern Dataset</a:t>
            </a:r>
          </a:p>
        </p:txBody>
      </p:sp>
      <p:sp>
        <p:nvSpPr>
          <p:cNvPr id="5" name="Google Shape;7651;p55">
            <a:extLst>
              <a:ext uri="{FF2B5EF4-FFF2-40B4-BE49-F238E27FC236}">
                <a16:creationId xmlns:a16="http://schemas.microsoft.com/office/drawing/2014/main" id="{6685D4AC-CD10-528A-D6BC-66FBC7A9D4AF}"/>
              </a:ext>
            </a:extLst>
          </p:cNvPr>
          <p:cNvSpPr txBox="1">
            <a:spLocks noGrp="1"/>
          </p:cNvSpPr>
          <p:nvPr>
            <p:ph type="body" idx="1"/>
          </p:nvPr>
        </p:nvSpPr>
        <p:spPr>
          <a:xfrm>
            <a:off x="1062319" y="1190250"/>
            <a:ext cx="5238694" cy="33750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chemeClr val="dk1"/>
              </a:buClr>
              <a:buSzPts val="1100"/>
              <a:buFont typeface="Arial"/>
              <a:buNone/>
            </a:pPr>
            <a:endParaRPr lang="en-US" sz="12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pPr marL="0" lvl="0" indent="0" algn="l" rtl="0">
              <a:spcBef>
                <a:spcPts val="0"/>
              </a:spcBef>
              <a:spcAft>
                <a:spcPts val="0"/>
              </a:spcAft>
              <a:buClr>
                <a:schemeClr val="dk1"/>
              </a:buClr>
              <a:buSzPts val="1100"/>
              <a:buFont typeface="Arial"/>
              <a:buNone/>
            </a:pPr>
            <a:r>
              <a:rPr lang="en-US" sz="12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   The dataset has around 66k records</a:t>
            </a:r>
          </a:p>
          <a:p>
            <a:pPr marL="171450" lvl="0" indent="-171450" algn="l" rtl="0">
              <a:spcBef>
                <a:spcPts val="0"/>
              </a:spcBef>
              <a:spcAft>
                <a:spcPts val="0"/>
              </a:spcAft>
              <a:buClr>
                <a:schemeClr val="dk1"/>
              </a:buClr>
              <a:buSzPts val="1100"/>
              <a:buFontTx/>
              <a:buChar char="-"/>
            </a:pPr>
            <a:r>
              <a:rPr lang="en-US" sz="12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It has 35 columns</a:t>
            </a:r>
          </a:p>
          <a:p>
            <a:pPr marL="171450" lvl="3" indent="-171450">
              <a:buClr>
                <a:schemeClr val="dk1"/>
              </a:buClr>
              <a:buSzPts val="1100"/>
              <a:buFontTx/>
              <a:buChar char="-"/>
            </a:pPr>
            <a:r>
              <a:rPr lang="en-US" sz="12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It has data for only 2022 Aug</a:t>
            </a:r>
          </a:p>
          <a:p>
            <a:pPr marL="171450" lvl="3" indent="-171450">
              <a:buClr>
                <a:schemeClr val="dk1"/>
              </a:buClr>
              <a:buSzPts val="1100"/>
              <a:buFontTx/>
              <a:buChar char="-"/>
            </a:pPr>
            <a:r>
              <a:rPr lang="en-US" sz="12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Dataset is only for Riyadh</a:t>
            </a:r>
          </a:p>
          <a:p>
            <a:pPr marL="0" lvl="0" indent="0" algn="l" rtl="0">
              <a:spcBef>
                <a:spcPts val="0"/>
              </a:spcBef>
              <a:spcAft>
                <a:spcPts val="0"/>
              </a:spcAft>
              <a:buClr>
                <a:schemeClr val="dk1"/>
              </a:buClr>
              <a:buSzPts val="1100"/>
              <a:buFont typeface="Arial"/>
              <a:buNone/>
            </a:pPr>
            <a:endParaRPr lang="en-US" sz="12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pPr marL="0" lvl="0" indent="0" algn="l" rtl="0">
              <a:spcBef>
                <a:spcPts val="0"/>
              </a:spcBef>
              <a:spcAft>
                <a:spcPts val="0"/>
              </a:spcAft>
              <a:buNone/>
            </a:pPr>
            <a:endParaRPr lang="en-US" sz="1200" b="1"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31" name="Google Shape;2094;p39">
            <a:extLst>
              <a:ext uri="{FF2B5EF4-FFF2-40B4-BE49-F238E27FC236}">
                <a16:creationId xmlns:a16="http://schemas.microsoft.com/office/drawing/2014/main" id="{753A1626-A006-1028-D1DB-1964B64C9C73}"/>
              </a:ext>
            </a:extLst>
          </p:cNvPr>
          <p:cNvGrpSpPr/>
          <p:nvPr/>
        </p:nvGrpSpPr>
        <p:grpSpPr>
          <a:xfrm>
            <a:off x="5634890" y="1989573"/>
            <a:ext cx="2666640" cy="1963679"/>
            <a:chOff x="3223031" y="2383270"/>
            <a:chExt cx="1849101" cy="920084"/>
          </a:xfrm>
        </p:grpSpPr>
        <p:grpSp>
          <p:nvGrpSpPr>
            <p:cNvPr id="32" name="Google Shape;2095;p39">
              <a:extLst>
                <a:ext uri="{FF2B5EF4-FFF2-40B4-BE49-F238E27FC236}">
                  <a16:creationId xmlns:a16="http://schemas.microsoft.com/office/drawing/2014/main" id="{04F550E5-7CA3-EC71-0D5A-2F53ADEB07DF}"/>
                </a:ext>
              </a:extLst>
            </p:cNvPr>
            <p:cNvGrpSpPr/>
            <p:nvPr/>
          </p:nvGrpSpPr>
          <p:grpSpPr>
            <a:xfrm>
              <a:off x="3423093" y="2383270"/>
              <a:ext cx="1088017" cy="890592"/>
              <a:chOff x="4057375" y="962450"/>
              <a:chExt cx="469175" cy="384025"/>
            </a:xfrm>
          </p:grpSpPr>
          <p:sp>
            <p:nvSpPr>
              <p:cNvPr id="74" name="Google Shape;2096;p39">
                <a:extLst>
                  <a:ext uri="{FF2B5EF4-FFF2-40B4-BE49-F238E27FC236}">
                    <a16:creationId xmlns:a16="http://schemas.microsoft.com/office/drawing/2014/main" id="{6728B5A4-816B-02CB-B424-C64F81BF1C40}"/>
                  </a:ext>
                </a:extLst>
              </p:cNvPr>
              <p:cNvSpPr/>
              <p:nvPr/>
            </p:nvSpPr>
            <p:spPr>
              <a:xfrm>
                <a:off x="4062075" y="970400"/>
                <a:ext cx="464475" cy="205375"/>
              </a:xfrm>
              <a:custGeom>
                <a:avLst/>
                <a:gdLst/>
                <a:ahLst/>
                <a:cxnLst/>
                <a:rect l="l" t="t" r="r" b="b"/>
                <a:pathLst>
                  <a:path w="18579" h="8215" extrusionOk="0">
                    <a:moveTo>
                      <a:pt x="7290" y="1"/>
                    </a:moveTo>
                    <a:cubicBezTo>
                      <a:pt x="7211" y="1"/>
                      <a:pt x="7131" y="29"/>
                      <a:pt x="7074" y="87"/>
                    </a:cubicBezTo>
                    <a:lnTo>
                      <a:pt x="0" y="7161"/>
                    </a:lnTo>
                    <a:lnTo>
                      <a:pt x="433" y="7594"/>
                    </a:lnTo>
                    <a:lnTo>
                      <a:pt x="5904" y="2108"/>
                    </a:lnTo>
                    <a:lnTo>
                      <a:pt x="3017" y="7233"/>
                    </a:lnTo>
                    <a:lnTo>
                      <a:pt x="3551" y="7536"/>
                    </a:lnTo>
                    <a:lnTo>
                      <a:pt x="7362" y="809"/>
                    </a:lnTo>
                    <a:lnTo>
                      <a:pt x="9167" y="2613"/>
                    </a:lnTo>
                    <a:lnTo>
                      <a:pt x="3999" y="7781"/>
                    </a:lnTo>
                    <a:lnTo>
                      <a:pt x="4432" y="8214"/>
                    </a:lnTo>
                    <a:lnTo>
                      <a:pt x="9917" y="2729"/>
                    </a:lnTo>
                    <a:lnTo>
                      <a:pt x="7016" y="7839"/>
                    </a:lnTo>
                    <a:lnTo>
                      <a:pt x="7564" y="8142"/>
                    </a:lnTo>
                    <a:lnTo>
                      <a:pt x="11361" y="1415"/>
                    </a:lnTo>
                    <a:lnTo>
                      <a:pt x="18146" y="8214"/>
                    </a:lnTo>
                    <a:lnTo>
                      <a:pt x="18579" y="7781"/>
                    </a:lnTo>
                    <a:lnTo>
                      <a:pt x="11505" y="708"/>
                    </a:lnTo>
                    <a:cubicBezTo>
                      <a:pt x="11448" y="643"/>
                      <a:pt x="11368" y="610"/>
                      <a:pt x="11289" y="610"/>
                    </a:cubicBezTo>
                    <a:cubicBezTo>
                      <a:pt x="11209" y="610"/>
                      <a:pt x="11130" y="643"/>
                      <a:pt x="11072" y="708"/>
                    </a:cubicBezTo>
                    <a:lnTo>
                      <a:pt x="9600" y="2180"/>
                    </a:lnTo>
                    <a:lnTo>
                      <a:pt x="7507" y="87"/>
                    </a:lnTo>
                    <a:cubicBezTo>
                      <a:pt x="7449" y="29"/>
                      <a:pt x="7369" y="1"/>
                      <a:pt x="7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97;p39">
                <a:extLst>
                  <a:ext uri="{FF2B5EF4-FFF2-40B4-BE49-F238E27FC236}">
                    <a16:creationId xmlns:a16="http://schemas.microsoft.com/office/drawing/2014/main" id="{71A47E04-4283-E738-06CC-F55C185B6104}"/>
                  </a:ext>
                </a:extLst>
              </p:cNvPr>
              <p:cNvSpPr/>
              <p:nvPr/>
            </p:nvSpPr>
            <p:spPr>
              <a:xfrm>
                <a:off x="4382525" y="1101400"/>
                <a:ext cx="23125" cy="15550"/>
              </a:xfrm>
              <a:custGeom>
                <a:avLst/>
                <a:gdLst/>
                <a:ahLst/>
                <a:cxnLst/>
                <a:rect l="l" t="t" r="r" b="b"/>
                <a:pathLst>
                  <a:path w="925" h="622" extrusionOk="0">
                    <a:moveTo>
                      <a:pt x="1" y="1"/>
                    </a:moveTo>
                    <a:lnTo>
                      <a:pt x="1" y="621"/>
                    </a:lnTo>
                    <a:lnTo>
                      <a:pt x="925" y="621"/>
                    </a:lnTo>
                    <a:lnTo>
                      <a:pt x="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98;p39">
                <a:extLst>
                  <a:ext uri="{FF2B5EF4-FFF2-40B4-BE49-F238E27FC236}">
                    <a16:creationId xmlns:a16="http://schemas.microsoft.com/office/drawing/2014/main" id="{3634A5A0-1CD4-1D70-40E0-C2E758DAA175}"/>
                  </a:ext>
                </a:extLst>
              </p:cNvPr>
              <p:cNvSpPr/>
              <p:nvPr/>
            </p:nvSpPr>
            <p:spPr>
              <a:xfrm>
                <a:off x="4421150" y="1115850"/>
                <a:ext cx="23125" cy="15525"/>
              </a:xfrm>
              <a:custGeom>
                <a:avLst/>
                <a:gdLst/>
                <a:ahLst/>
                <a:cxnLst/>
                <a:rect l="l" t="t" r="r" b="b"/>
                <a:pathLst>
                  <a:path w="925" h="621" extrusionOk="0">
                    <a:moveTo>
                      <a:pt x="0" y="0"/>
                    </a:moveTo>
                    <a:lnTo>
                      <a:pt x="0" y="621"/>
                    </a:lnTo>
                    <a:lnTo>
                      <a:pt x="924" y="621"/>
                    </a:lnTo>
                    <a:lnTo>
                      <a:pt x="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99;p39">
                <a:extLst>
                  <a:ext uri="{FF2B5EF4-FFF2-40B4-BE49-F238E27FC236}">
                    <a16:creationId xmlns:a16="http://schemas.microsoft.com/office/drawing/2014/main" id="{53841B87-236E-E245-CC56-108A58CF3C2B}"/>
                  </a:ext>
                </a:extLst>
              </p:cNvPr>
              <p:cNvSpPr/>
              <p:nvPr/>
            </p:nvSpPr>
            <p:spPr>
              <a:xfrm>
                <a:off x="4390125" y="1131350"/>
                <a:ext cx="23100" cy="15550"/>
              </a:xfrm>
              <a:custGeom>
                <a:avLst/>
                <a:gdLst/>
                <a:ahLst/>
                <a:cxnLst/>
                <a:rect l="l" t="t" r="r" b="b"/>
                <a:pathLst>
                  <a:path w="924" h="622" extrusionOk="0">
                    <a:moveTo>
                      <a:pt x="0" y="1"/>
                    </a:moveTo>
                    <a:lnTo>
                      <a:pt x="0" y="621"/>
                    </a:lnTo>
                    <a:lnTo>
                      <a:pt x="924" y="621"/>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00;p39">
                <a:extLst>
                  <a:ext uri="{FF2B5EF4-FFF2-40B4-BE49-F238E27FC236}">
                    <a16:creationId xmlns:a16="http://schemas.microsoft.com/office/drawing/2014/main" id="{A1D13224-CFC7-B5A1-C1CA-878BB6D32A85}"/>
                  </a:ext>
                </a:extLst>
              </p:cNvPr>
              <p:cNvSpPr/>
              <p:nvPr/>
            </p:nvSpPr>
            <p:spPr>
              <a:xfrm>
                <a:off x="4467350" y="1154450"/>
                <a:ext cx="23125" cy="15550"/>
              </a:xfrm>
              <a:custGeom>
                <a:avLst/>
                <a:gdLst/>
                <a:ahLst/>
                <a:cxnLst/>
                <a:rect l="l" t="t" r="r" b="b"/>
                <a:pathLst>
                  <a:path w="925" h="622" extrusionOk="0">
                    <a:moveTo>
                      <a:pt x="0" y="1"/>
                    </a:moveTo>
                    <a:lnTo>
                      <a:pt x="0" y="621"/>
                    </a:lnTo>
                    <a:lnTo>
                      <a:pt x="924" y="621"/>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01;p39">
                <a:extLst>
                  <a:ext uri="{FF2B5EF4-FFF2-40B4-BE49-F238E27FC236}">
                    <a16:creationId xmlns:a16="http://schemas.microsoft.com/office/drawing/2014/main" id="{E874EC66-F237-CF08-D5CF-ABE4044CF5D1}"/>
                  </a:ext>
                </a:extLst>
              </p:cNvPr>
              <p:cNvSpPr/>
              <p:nvPr/>
            </p:nvSpPr>
            <p:spPr>
              <a:xfrm>
                <a:off x="4313250" y="1085875"/>
                <a:ext cx="23125" cy="15550"/>
              </a:xfrm>
              <a:custGeom>
                <a:avLst/>
                <a:gdLst/>
                <a:ahLst/>
                <a:cxnLst/>
                <a:rect l="l" t="t" r="r" b="b"/>
                <a:pathLst>
                  <a:path w="925" h="622" extrusionOk="0">
                    <a:moveTo>
                      <a:pt x="0" y="1"/>
                    </a:moveTo>
                    <a:lnTo>
                      <a:pt x="0" y="622"/>
                    </a:lnTo>
                    <a:lnTo>
                      <a:pt x="924" y="622"/>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02;p39">
                <a:extLst>
                  <a:ext uri="{FF2B5EF4-FFF2-40B4-BE49-F238E27FC236}">
                    <a16:creationId xmlns:a16="http://schemas.microsoft.com/office/drawing/2014/main" id="{759B7B35-2F3E-2819-30BB-B68533B630D5}"/>
                  </a:ext>
                </a:extLst>
              </p:cNvPr>
              <p:cNvSpPr/>
              <p:nvPr/>
            </p:nvSpPr>
            <p:spPr>
              <a:xfrm>
                <a:off x="4359450" y="1146875"/>
                <a:ext cx="23100" cy="15175"/>
              </a:xfrm>
              <a:custGeom>
                <a:avLst/>
                <a:gdLst/>
                <a:ahLst/>
                <a:cxnLst/>
                <a:rect l="l" t="t" r="r" b="b"/>
                <a:pathLst>
                  <a:path w="924" h="607" extrusionOk="0">
                    <a:moveTo>
                      <a:pt x="0" y="0"/>
                    </a:moveTo>
                    <a:lnTo>
                      <a:pt x="0" y="607"/>
                    </a:lnTo>
                    <a:lnTo>
                      <a:pt x="924" y="607"/>
                    </a:lnTo>
                    <a:lnTo>
                      <a:pt x="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03;p39">
                <a:extLst>
                  <a:ext uri="{FF2B5EF4-FFF2-40B4-BE49-F238E27FC236}">
                    <a16:creationId xmlns:a16="http://schemas.microsoft.com/office/drawing/2014/main" id="{907EAA1A-F7A0-C2CC-025F-C6B519338313}"/>
                  </a:ext>
                </a:extLst>
              </p:cNvPr>
              <p:cNvSpPr/>
              <p:nvPr/>
            </p:nvSpPr>
            <p:spPr>
              <a:xfrm>
                <a:off x="4282575" y="1154450"/>
                <a:ext cx="23125" cy="15550"/>
              </a:xfrm>
              <a:custGeom>
                <a:avLst/>
                <a:gdLst/>
                <a:ahLst/>
                <a:cxnLst/>
                <a:rect l="l" t="t" r="r" b="b"/>
                <a:pathLst>
                  <a:path w="925" h="622" extrusionOk="0">
                    <a:moveTo>
                      <a:pt x="0" y="1"/>
                    </a:moveTo>
                    <a:lnTo>
                      <a:pt x="0" y="621"/>
                    </a:lnTo>
                    <a:lnTo>
                      <a:pt x="924" y="621"/>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04;p39">
                <a:extLst>
                  <a:ext uri="{FF2B5EF4-FFF2-40B4-BE49-F238E27FC236}">
                    <a16:creationId xmlns:a16="http://schemas.microsoft.com/office/drawing/2014/main" id="{21CF33FF-00F0-2E60-DA85-7249358264A4}"/>
                  </a:ext>
                </a:extLst>
              </p:cNvPr>
              <p:cNvSpPr/>
              <p:nvPr/>
            </p:nvSpPr>
            <p:spPr>
              <a:xfrm>
                <a:off x="4421150" y="1146875"/>
                <a:ext cx="23125" cy="15175"/>
              </a:xfrm>
              <a:custGeom>
                <a:avLst/>
                <a:gdLst/>
                <a:ahLst/>
                <a:cxnLst/>
                <a:rect l="l" t="t" r="r" b="b"/>
                <a:pathLst>
                  <a:path w="925" h="607" extrusionOk="0">
                    <a:moveTo>
                      <a:pt x="0" y="0"/>
                    </a:moveTo>
                    <a:lnTo>
                      <a:pt x="0" y="607"/>
                    </a:lnTo>
                    <a:lnTo>
                      <a:pt x="924" y="607"/>
                    </a:lnTo>
                    <a:lnTo>
                      <a:pt x="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05;p39">
                <a:extLst>
                  <a:ext uri="{FF2B5EF4-FFF2-40B4-BE49-F238E27FC236}">
                    <a16:creationId xmlns:a16="http://schemas.microsoft.com/office/drawing/2014/main" id="{F9212076-D3FC-15CF-CE16-E7D928B3C4F8}"/>
                  </a:ext>
                </a:extLst>
              </p:cNvPr>
              <p:cNvSpPr/>
              <p:nvPr/>
            </p:nvSpPr>
            <p:spPr>
              <a:xfrm>
                <a:off x="4206050" y="1078300"/>
                <a:ext cx="23125" cy="15550"/>
              </a:xfrm>
              <a:custGeom>
                <a:avLst/>
                <a:gdLst/>
                <a:ahLst/>
                <a:cxnLst/>
                <a:rect l="l" t="t" r="r" b="b"/>
                <a:pathLst>
                  <a:path w="925" h="622" extrusionOk="0">
                    <a:moveTo>
                      <a:pt x="1" y="1"/>
                    </a:moveTo>
                    <a:lnTo>
                      <a:pt x="1" y="621"/>
                    </a:lnTo>
                    <a:lnTo>
                      <a:pt x="925" y="621"/>
                    </a:lnTo>
                    <a:lnTo>
                      <a:pt x="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06;p39">
                <a:extLst>
                  <a:ext uri="{FF2B5EF4-FFF2-40B4-BE49-F238E27FC236}">
                    <a16:creationId xmlns:a16="http://schemas.microsoft.com/office/drawing/2014/main" id="{2074C98D-C065-946D-3BD0-3060DC9A88D8}"/>
                  </a:ext>
                </a:extLst>
              </p:cNvPr>
              <p:cNvSpPr/>
              <p:nvPr/>
            </p:nvSpPr>
            <p:spPr>
              <a:xfrm>
                <a:off x="4057375" y="1170150"/>
                <a:ext cx="465925" cy="99800"/>
              </a:xfrm>
              <a:custGeom>
                <a:avLst/>
                <a:gdLst/>
                <a:ahLst/>
                <a:cxnLst/>
                <a:rect l="l" t="t" r="r" b="b"/>
                <a:pathLst>
                  <a:path w="18637" h="3992" extrusionOk="0">
                    <a:moveTo>
                      <a:pt x="13622" y="1"/>
                    </a:moveTo>
                    <a:cubicBezTo>
                      <a:pt x="13588" y="1"/>
                      <a:pt x="13555" y="8"/>
                      <a:pt x="13527" y="22"/>
                    </a:cubicBezTo>
                    <a:lnTo>
                      <a:pt x="8662" y="1841"/>
                    </a:lnTo>
                    <a:lnTo>
                      <a:pt x="6641" y="1249"/>
                    </a:lnTo>
                    <a:cubicBezTo>
                      <a:pt x="6612" y="1242"/>
                      <a:pt x="6579" y="1238"/>
                      <a:pt x="6547" y="1238"/>
                    </a:cubicBezTo>
                    <a:cubicBezTo>
                      <a:pt x="6515" y="1238"/>
                      <a:pt x="6482" y="1242"/>
                      <a:pt x="6453" y="1249"/>
                    </a:cubicBezTo>
                    <a:lnTo>
                      <a:pt x="1" y="3400"/>
                    </a:lnTo>
                    <a:lnTo>
                      <a:pt x="188" y="3992"/>
                    </a:lnTo>
                    <a:lnTo>
                      <a:pt x="6554" y="1870"/>
                    </a:lnTo>
                    <a:lnTo>
                      <a:pt x="11693" y="3371"/>
                    </a:lnTo>
                    <a:lnTo>
                      <a:pt x="11866" y="2779"/>
                    </a:lnTo>
                    <a:lnTo>
                      <a:pt x="9643" y="2130"/>
                    </a:lnTo>
                    <a:lnTo>
                      <a:pt x="13642" y="643"/>
                    </a:lnTo>
                    <a:lnTo>
                      <a:pt x="18463" y="2144"/>
                    </a:lnTo>
                    <a:lnTo>
                      <a:pt x="18637" y="1552"/>
                    </a:lnTo>
                    <a:lnTo>
                      <a:pt x="13729" y="22"/>
                    </a:lnTo>
                    <a:cubicBezTo>
                      <a:pt x="13693" y="8"/>
                      <a:pt x="13656" y="1"/>
                      <a:pt x="13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07;p39">
                <a:extLst>
                  <a:ext uri="{FF2B5EF4-FFF2-40B4-BE49-F238E27FC236}">
                    <a16:creationId xmlns:a16="http://schemas.microsoft.com/office/drawing/2014/main" id="{E7466C15-FBE6-8A85-CE10-21CD257B5B32}"/>
                  </a:ext>
                </a:extLst>
              </p:cNvPr>
              <p:cNvSpPr/>
              <p:nvPr/>
            </p:nvSpPr>
            <p:spPr>
              <a:xfrm>
                <a:off x="4118375" y="1293225"/>
                <a:ext cx="175050" cy="53250"/>
              </a:xfrm>
              <a:custGeom>
                <a:avLst/>
                <a:gdLst/>
                <a:ahLst/>
                <a:cxnLst/>
                <a:rect l="l" t="t" r="r" b="b"/>
                <a:pathLst>
                  <a:path w="7002" h="2130" extrusionOk="0">
                    <a:moveTo>
                      <a:pt x="4127" y="0"/>
                    </a:moveTo>
                    <a:cubicBezTo>
                      <a:pt x="4085" y="0"/>
                      <a:pt x="4042" y="7"/>
                      <a:pt x="3999" y="22"/>
                    </a:cubicBezTo>
                    <a:lnTo>
                      <a:pt x="0" y="1566"/>
                    </a:lnTo>
                    <a:lnTo>
                      <a:pt x="231" y="2129"/>
                    </a:lnTo>
                    <a:lnTo>
                      <a:pt x="4100" y="642"/>
                    </a:lnTo>
                    <a:lnTo>
                      <a:pt x="6756" y="1826"/>
                    </a:lnTo>
                    <a:lnTo>
                      <a:pt x="7001" y="1263"/>
                    </a:lnTo>
                    <a:lnTo>
                      <a:pt x="4244" y="22"/>
                    </a:lnTo>
                    <a:cubicBezTo>
                      <a:pt x="4208" y="7"/>
                      <a:pt x="4168" y="0"/>
                      <a:pt x="4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08;p39">
                <a:extLst>
                  <a:ext uri="{FF2B5EF4-FFF2-40B4-BE49-F238E27FC236}">
                    <a16:creationId xmlns:a16="http://schemas.microsoft.com/office/drawing/2014/main" id="{9516A216-A9B0-F41A-A903-68F08D0B35DC}"/>
                  </a:ext>
                </a:extLst>
              </p:cNvPr>
              <p:cNvSpPr/>
              <p:nvPr/>
            </p:nvSpPr>
            <p:spPr>
              <a:xfrm>
                <a:off x="4444250" y="962450"/>
                <a:ext cx="71825" cy="61650"/>
              </a:xfrm>
              <a:custGeom>
                <a:avLst/>
                <a:gdLst/>
                <a:ahLst/>
                <a:cxnLst/>
                <a:rect l="l" t="t" r="r" b="b"/>
                <a:pathLst>
                  <a:path w="2873" h="2466" extrusionOk="0">
                    <a:moveTo>
                      <a:pt x="1227" y="622"/>
                    </a:moveTo>
                    <a:cubicBezTo>
                      <a:pt x="1574" y="622"/>
                      <a:pt x="1848" y="896"/>
                      <a:pt x="1848" y="1242"/>
                    </a:cubicBezTo>
                    <a:cubicBezTo>
                      <a:pt x="1848" y="1606"/>
                      <a:pt x="1541" y="1849"/>
                      <a:pt x="1221" y="1849"/>
                    </a:cubicBezTo>
                    <a:cubicBezTo>
                      <a:pt x="1071" y="1849"/>
                      <a:pt x="919" y="1795"/>
                      <a:pt x="794" y="1675"/>
                    </a:cubicBezTo>
                    <a:cubicBezTo>
                      <a:pt x="405" y="1286"/>
                      <a:pt x="679" y="622"/>
                      <a:pt x="1227" y="622"/>
                    </a:cubicBezTo>
                    <a:close/>
                    <a:moveTo>
                      <a:pt x="1227" y="1"/>
                    </a:moveTo>
                    <a:cubicBezTo>
                      <a:pt x="549" y="1"/>
                      <a:pt x="0" y="550"/>
                      <a:pt x="0" y="1242"/>
                    </a:cubicBezTo>
                    <a:cubicBezTo>
                      <a:pt x="0" y="1976"/>
                      <a:pt x="611" y="2465"/>
                      <a:pt x="1243" y="2465"/>
                    </a:cubicBezTo>
                    <a:cubicBezTo>
                      <a:pt x="1542" y="2465"/>
                      <a:pt x="1847" y="2355"/>
                      <a:pt x="2093" y="2109"/>
                    </a:cubicBezTo>
                    <a:cubicBezTo>
                      <a:pt x="2873" y="1329"/>
                      <a:pt x="2324"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109;p39">
              <a:extLst>
                <a:ext uri="{FF2B5EF4-FFF2-40B4-BE49-F238E27FC236}">
                  <a16:creationId xmlns:a16="http://schemas.microsoft.com/office/drawing/2014/main" id="{F1AC881E-5E18-149A-FCC7-ABC229A5AE97}"/>
                </a:ext>
              </a:extLst>
            </p:cNvPr>
            <p:cNvGrpSpPr/>
            <p:nvPr/>
          </p:nvGrpSpPr>
          <p:grpSpPr>
            <a:xfrm>
              <a:off x="4071866" y="2669135"/>
              <a:ext cx="1000266" cy="604737"/>
              <a:chOff x="5547450" y="1766900"/>
              <a:chExt cx="1683950" cy="1018075"/>
            </a:xfrm>
          </p:grpSpPr>
          <p:sp>
            <p:nvSpPr>
              <p:cNvPr id="39" name="Google Shape;2110;p39">
                <a:extLst>
                  <a:ext uri="{FF2B5EF4-FFF2-40B4-BE49-F238E27FC236}">
                    <a16:creationId xmlns:a16="http://schemas.microsoft.com/office/drawing/2014/main" id="{4BACDD93-DD7D-AF81-30AC-90D112D41B9E}"/>
                  </a:ext>
                </a:extLst>
              </p:cNvPr>
              <p:cNvSpPr/>
              <p:nvPr/>
            </p:nvSpPr>
            <p:spPr>
              <a:xfrm>
                <a:off x="5611125" y="1799550"/>
                <a:ext cx="1547200" cy="985425"/>
              </a:xfrm>
              <a:custGeom>
                <a:avLst/>
                <a:gdLst/>
                <a:ahLst/>
                <a:cxnLst/>
                <a:rect l="l" t="t" r="r" b="b"/>
                <a:pathLst>
                  <a:path w="61888" h="39417" extrusionOk="0">
                    <a:moveTo>
                      <a:pt x="30271" y="1"/>
                    </a:moveTo>
                    <a:lnTo>
                      <a:pt x="0" y="10158"/>
                    </a:lnTo>
                    <a:lnTo>
                      <a:pt x="0" y="39416"/>
                    </a:lnTo>
                    <a:lnTo>
                      <a:pt x="61888" y="39416"/>
                    </a:lnTo>
                    <a:lnTo>
                      <a:pt x="61888" y="10621"/>
                    </a:lnTo>
                    <a:lnTo>
                      <a:pt x="302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11;p39">
                <a:extLst>
                  <a:ext uri="{FF2B5EF4-FFF2-40B4-BE49-F238E27FC236}">
                    <a16:creationId xmlns:a16="http://schemas.microsoft.com/office/drawing/2014/main" id="{F78E3A0A-DDFE-A147-D100-66903F2FD191}"/>
                  </a:ext>
                </a:extLst>
              </p:cNvPr>
              <p:cNvSpPr/>
              <p:nvPr/>
            </p:nvSpPr>
            <p:spPr>
              <a:xfrm>
                <a:off x="5653075" y="2041925"/>
                <a:ext cx="4725" cy="742675"/>
              </a:xfrm>
              <a:custGeom>
                <a:avLst/>
                <a:gdLst/>
                <a:ahLst/>
                <a:cxnLst/>
                <a:rect l="l" t="t" r="r" b="b"/>
                <a:pathLst>
                  <a:path w="189" h="29707" extrusionOk="0">
                    <a:moveTo>
                      <a:pt x="1" y="0"/>
                    </a:moveTo>
                    <a:lnTo>
                      <a:pt x="1" y="29707"/>
                    </a:lnTo>
                    <a:lnTo>
                      <a:pt x="189" y="2970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12;p39">
                <a:extLst>
                  <a:ext uri="{FF2B5EF4-FFF2-40B4-BE49-F238E27FC236}">
                    <a16:creationId xmlns:a16="http://schemas.microsoft.com/office/drawing/2014/main" id="{ED2B19CE-D7D0-68F4-709C-B5C6BD3581A6}"/>
                  </a:ext>
                </a:extLst>
              </p:cNvPr>
              <p:cNvSpPr/>
              <p:nvPr/>
            </p:nvSpPr>
            <p:spPr>
              <a:xfrm>
                <a:off x="5709150" y="2041925"/>
                <a:ext cx="4375" cy="742675"/>
              </a:xfrm>
              <a:custGeom>
                <a:avLst/>
                <a:gdLst/>
                <a:ahLst/>
                <a:cxnLst/>
                <a:rect l="l" t="t" r="r" b="b"/>
                <a:pathLst>
                  <a:path w="175" h="29707" extrusionOk="0">
                    <a:moveTo>
                      <a:pt x="1" y="0"/>
                    </a:moveTo>
                    <a:lnTo>
                      <a:pt x="1" y="29707"/>
                    </a:lnTo>
                    <a:lnTo>
                      <a:pt x="174" y="29707"/>
                    </a:lnTo>
                    <a:lnTo>
                      <a:pt x="174"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13;p39">
                <a:extLst>
                  <a:ext uri="{FF2B5EF4-FFF2-40B4-BE49-F238E27FC236}">
                    <a16:creationId xmlns:a16="http://schemas.microsoft.com/office/drawing/2014/main" id="{313C0477-4C5A-CCF9-85C3-998B0BD3A7F7}"/>
                  </a:ext>
                </a:extLst>
              </p:cNvPr>
              <p:cNvSpPr/>
              <p:nvPr/>
            </p:nvSpPr>
            <p:spPr>
              <a:xfrm>
                <a:off x="5764850" y="2005025"/>
                <a:ext cx="4750" cy="779575"/>
              </a:xfrm>
              <a:custGeom>
                <a:avLst/>
                <a:gdLst/>
                <a:ahLst/>
                <a:cxnLst/>
                <a:rect l="l" t="t" r="r" b="b"/>
                <a:pathLst>
                  <a:path w="190" h="31183" extrusionOk="0">
                    <a:moveTo>
                      <a:pt x="1" y="0"/>
                    </a:moveTo>
                    <a:lnTo>
                      <a:pt x="1" y="31183"/>
                    </a:lnTo>
                    <a:lnTo>
                      <a:pt x="189" y="31183"/>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14;p39">
                <a:extLst>
                  <a:ext uri="{FF2B5EF4-FFF2-40B4-BE49-F238E27FC236}">
                    <a16:creationId xmlns:a16="http://schemas.microsoft.com/office/drawing/2014/main" id="{5B50D75A-99F6-B3AC-32C1-7A99CE30BBD0}"/>
                  </a:ext>
                </a:extLst>
              </p:cNvPr>
              <p:cNvSpPr/>
              <p:nvPr/>
            </p:nvSpPr>
            <p:spPr>
              <a:xfrm>
                <a:off x="5820575" y="1980425"/>
                <a:ext cx="4725" cy="804175"/>
              </a:xfrm>
              <a:custGeom>
                <a:avLst/>
                <a:gdLst/>
                <a:ahLst/>
                <a:cxnLst/>
                <a:rect l="l" t="t" r="r" b="b"/>
                <a:pathLst>
                  <a:path w="189" h="32167" extrusionOk="0">
                    <a:moveTo>
                      <a:pt x="0" y="0"/>
                    </a:moveTo>
                    <a:lnTo>
                      <a:pt x="0" y="32167"/>
                    </a:lnTo>
                    <a:lnTo>
                      <a:pt x="188" y="32167"/>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15;p39">
                <a:extLst>
                  <a:ext uri="{FF2B5EF4-FFF2-40B4-BE49-F238E27FC236}">
                    <a16:creationId xmlns:a16="http://schemas.microsoft.com/office/drawing/2014/main" id="{C90DB314-618C-0130-F700-E126F45E69CC}"/>
                  </a:ext>
                </a:extLst>
              </p:cNvPr>
              <p:cNvSpPr/>
              <p:nvPr/>
            </p:nvSpPr>
            <p:spPr>
              <a:xfrm>
                <a:off x="5876275" y="1980425"/>
                <a:ext cx="4725" cy="804175"/>
              </a:xfrm>
              <a:custGeom>
                <a:avLst/>
                <a:gdLst/>
                <a:ahLst/>
                <a:cxnLst/>
                <a:rect l="l" t="t" r="r" b="b"/>
                <a:pathLst>
                  <a:path w="189" h="32167" extrusionOk="0">
                    <a:moveTo>
                      <a:pt x="1" y="0"/>
                    </a:moveTo>
                    <a:lnTo>
                      <a:pt x="1" y="32167"/>
                    </a:lnTo>
                    <a:lnTo>
                      <a:pt x="189" y="3216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16;p39">
                <a:extLst>
                  <a:ext uri="{FF2B5EF4-FFF2-40B4-BE49-F238E27FC236}">
                    <a16:creationId xmlns:a16="http://schemas.microsoft.com/office/drawing/2014/main" id="{66ECB1A8-A4E1-F536-953B-B25DDED60FDA}"/>
                  </a:ext>
                </a:extLst>
              </p:cNvPr>
              <p:cNvSpPr/>
              <p:nvPr/>
            </p:nvSpPr>
            <p:spPr>
              <a:xfrm>
                <a:off x="5931975" y="1937025"/>
                <a:ext cx="4750" cy="847575"/>
              </a:xfrm>
              <a:custGeom>
                <a:avLst/>
                <a:gdLst/>
                <a:ahLst/>
                <a:cxnLst/>
                <a:rect l="l" t="t" r="r" b="b"/>
                <a:pathLst>
                  <a:path w="190" h="33903" extrusionOk="0">
                    <a:moveTo>
                      <a:pt x="1" y="0"/>
                    </a:moveTo>
                    <a:lnTo>
                      <a:pt x="1" y="33903"/>
                    </a:lnTo>
                    <a:lnTo>
                      <a:pt x="189" y="33903"/>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17;p39">
                <a:extLst>
                  <a:ext uri="{FF2B5EF4-FFF2-40B4-BE49-F238E27FC236}">
                    <a16:creationId xmlns:a16="http://schemas.microsoft.com/office/drawing/2014/main" id="{9413AD60-1320-7138-C632-5FEF3EFB386C}"/>
                  </a:ext>
                </a:extLst>
              </p:cNvPr>
              <p:cNvSpPr/>
              <p:nvPr/>
            </p:nvSpPr>
            <p:spPr>
              <a:xfrm>
                <a:off x="5987700" y="1937025"/>
                <a:ext cx="4725" cy="847575"/>
              </a:xfrm>
              <a:custGeom>
                <a:avLst/>
                <a:gdLst/>
                <a:ahLst/>
                <a:cxnLst/>
                <a:rect l="l" t="t" r="r" b="b"/>
                <a:pathLst>
                  <a:path w="189" h="33903" extrusionOk="0">
                    <a:moveTo>
                      <a:pt x="0" y="0"/>
                    </a:moveTo>
                    <a:lnTo>
                      <a:pt x="0" y="33903"/>
                    </a:lnTo>
                    <a:lnTo>
                      <a:pt x="188" y="33903"/>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18;p39">
                <a:extLst>
                  <a:ext uri="{FF2B5EF4-FFF2-40B4-BE49-F238E27FC236}">
                    <a16:creationId xmlns:a16="http://schemas.microsoft.com/office/drawing/2014/main" id="{80DD9961-6311-8C2C-9A98-06EFC82947EA}"/>
                  </a:ext>
                </a:extLst>
              </p:cNvPr>
              <p:cNvSpPr/>
              <p:nvPr/>
            </p:nvSpPr>
            <p:spPr>
              <a:xfrm>
                <a:off x="6043400" y="1903000"/>
                <a:ext cx="4725" cy="881600"/>
              </a:xfrm>
              <a:custGeom>
                <a:avLst/>
                <a:gdLst/>
                <a:ahLst/>
                <a:cxnLst/>
                <a:rect l="l" t="t" r="r" b="b"/>
                <a:pathLst>
                  <a:path w="189" h="35264" extrusionOk="0">
                    <a:moveTo>
                      <a:pt x="1" y="1"/>
                    </a:moveTo>
                    <a:lnTo>
                      <a:pt x="1" y="35264"/>
                    </a:lnTo>
                    <a:lnTo>
                      <a:pt x="189" y="35264"/>
                    </a:lnTo>
                    <a:lnTo>
                      <a:pt x="189"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19;p39">
                <a:extLst>
                  <a:ext uri="{FF2B5EF4-FFF2-40B4-BE49-F238E27FC236}">
                    <a16:creationId xmlns:a16="http://schemas.microsoft.com/office/drawing/2014/main" id="{D04D08DF-609E-FEA0-E4F4-3AC8D7E3552D}"/>
                  </a:ext>
                </a:extLst>
              </p:cNvPr>
              <p:cNvSpPr/>
              <p:nvPr/>
            </p:nvSpPr>
            <p:spPr>
              <a:xfrm>
                <a:off x="6099125" y="1903000"/>
                <a:ext cx="4725" cy="881600"/>
              </a:xfrm>
              <a:custGeom>
                <a:avLst/>
                <a:gdLst/>
                <a:ahLst/>
                <a:cxnLst/>
                <a:rect l="l" t="t" r="r" b="b"/>
                <a:pathLst>
                  <a:path w="189" h="35264" extrusionOk="0">
                    <a:moveTo>
                      <a:pt x="0" y="1"/>
                    </a:moveTo>
                    <a:lnTo>
                      <a:pt x="0" y="35264"/>
                    </a:lnTo>
                    <a:lnTo>
                      <a:pt x="188" y="35264"/>
                    </a:lnTo>
                    <a:lnTo>
                      <a:pt x="188"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20;p39">
                <a:extLst>
                  <a:ext uri="{FF2B5EF4-FFF2-40B4-BE49-F238E27FC236}">
                    <a16:creationId xmlns:a16="http://schemas.microsoft.com/office/drawing/2014/main" id="{37F94A52-E907-8B22-37DB-467636D9115E}"/>
                  </a:ext>
                </a:extLst>
              </p:cNvPr>
              <p:cNvSpPr/>
              <p:nvPr/>
            </p:nvSpPr>
            <p:spPr>
              <a:xfrm>
                <a:off x="6154825" y="1868650"/>
                <a:ext cx="4725" cy="915950"/>
              </a:xfrm>
              <a:custGeom>
                <a:avLst/>
                <a:gdLst/>
                <a:ahLst/>
                <a:cxnLst/>
                <a:rect l="l" t="t" r="r" b="b"/>
                <a:pathLst>
                  <a:path w="189" h="36638" extrusionOk="0">
                    <a:moveTo>
                      <a:pt x="0" y="0"/>
                    </a:moveTo>
                    <a:lnTo>
                      <a:pt x="0" y="36638"/>
                    </a:lnTo>
                    <a:lnTo>
                      <a:pt x="188" y="36638"/>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21;p39">
                <a:extLst>
                  <a:ext uri="{FF2B5EF4-FFF2-40B4-BE49-F238E27FC236}">
                    <a16:creationId xmlns:a16="http://schemas.microsoft.com/office/drawing/2014/main" id="{E93DDA70-70F9-3722-AE64-8DBA9CBB5642}"/>
                  </a:ext>
                </a:extLst>
              </p:cNvPr>
              <p:cNvSpPr/>
              <p:nvPr/>
            </p:nvSpPr>
            <p:spPr>
              <a:xfrm>
                <a:off x="6210900" y="1868650"/>
                <a:ext cx="4350" cy="915950"/>
              </a:xfrm>
              <a:custGeom>
                <a:avLst/>
                <a:gdLst/>
                <a:ahLst/>
                <a:cxnLst/>
                <a:rect l="l" t="t" r="r" b="b"/>
                <a:pathLst>
                  <a:path w="174" h="36638" extrusionOk="0">
                    <a:moveTo>
                      <a:pt x="0" y="0"/>
                    </a:moveTo>
                    <a:lnTo>
                      <a:pt x="0" y="36638"/>
                    </a:lnTo>
                    <a:lnTo>
                      <a:pt x="174" y="36638"/>
                    </a:lnTo>
                    <a:lnTo>
                      <a:pt x="174"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22;p39">
                <a:extLst>
                  <a:ext uri="{FF2B5EF4-FFF2-40B4-BE49-F238E27FC236}">
                    <a16:creationId xmlns:a16="http://schemas.microsoft.com/office/drawing/2014/main" id="{8AC76605-9DAF-D888-E036-4F07A7E1BF79}"/>
                  </a:ext>
                </a:extLst>
              </p:cNvPr>
              <p:cNvSpPr/>
              <p:nvPr/>
            </p:nvSpPr>
            <p:spPr>
              <a:xfrm>
                <a:off x="6266600" y="1837900"/>
                <a:ext cx="4725" cy="946700"/>
              </a:xfrm>
              <a:custGeom>
                <a:avLst/>
                <a:gdLst/>
                <a:ahLst/>
                <a:cxnLst/>
                <a:rect l="l" t="t" r="r" b="b"/>
                <a:pathLst>
                  <a:path w="189" h="37868" extrusionOk="0">
                    <a:moveTo>
                      <a:pt x="1" y="0"/>
                    </a:moveTo>
                    <a:lnTo>
                      <a:pt x="1" y="37868"/>
                    </a:lnTo>
                    <a:lnTo>
                      <a:pt x="189" y="37868"/>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23;p39">
                <a:extLst>
                  <a:ext uri="{FF2B5EF4-FFF2-40B4-BE49-F238E27FC236}">
                    <a16:creationId xmlns:a16="http://schemas.microsoft.com/office/drawing/2014/main" id="{E11C5E4F-644E-6348-9358-D55DA463639C}"/>
                  </a:ext>
                </a:extLst>
              </p:cNvPr>
              <p:cNvSpPr/>
              <p:nvPr/>
            </p:nvSpPr>
            <p:spPr>
              <a:xfrm>
                <a:off x="6322300" y="1837900"/>
                <a:ext cx="4725" cy="946700"/>
              </a:xfrm>
              <a:custGeom>
                <a:avLst/>
                <a:gdLst/>
                <a:ahLst/>
                <a:cxnLst/>
                <a:rect l="l" t="t" r="r" b="b"/>
                <a:pathLst>
                  <a:path w="189" h="37868" extrusionOk="0">
                    <a:moveTo>
                      <a:pt x="1" y="0"/>
                    </a:moveTo>
                    <a:lnTo>
                      <a:pt x="1" y="37868"/>
                    </a:lnTo>
                    <a:lnTo>
                      <a:pt x="189" y="37868"/>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24;p39">
                <a:extLst>
                  <a:ext uri="{FF2B5EF4-FFF2-40B4-BE49-F238E27FC236}">
                    <a16:creationId xmlns:a16="http://schemas.microsoft.com/office/drawing/2014/main" id="{2B99F405-3F71-2205-4A45-E855D9E3D7C6}"/>
                  </a:ext>
                </a:extLst>
              </p:cNvPr>
              <p:cNvSpPr/>
              <p:nvPr/>
            </p:nvSpPr>
            <p:spPr>
              <a:xfrm>
                <a:off x="6378025" y="1819075"/>
                <a:ext cx="4725" cy="965525"/>
              </a:xfrm>
              <a:custGeom>
                <a:avLst/>
                <a:gdLst/>
                <a:ahLst/>
                <a:cxnLst/>
                <a:rect l="l" t="t" r="r" b="b"/>
                <a:pathLst>
                  <a:path w="189" h="38621" extrusionOk="0">
                    <a:moveTo>
                      <a:pt x="0" y="1"/>
                    </a:moveTo>
                    <a:lnTo>
                      <a:pt x="0" y="38621"/>
                    </a:lnTo>
                    <a:lnTo>
                      <a:pt x="188" y="38621"/>
                    </a:lnTo>
                    <a:lnTo>
                      <a:pt x="188"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25;p39">
                <a:extLst>
                  <a:ext uri="{FF2B5EF4-FFF2-40B4-BE49-F238E27FC236}">
                    <a16:creationId xmlns:a16="http://schemas.microsoft.com/office/drawing/2014/main" id="{010642B8-E59D-4150-06C8-63A6C19CB76C}"/>
                  </a:ext>
                </a:extLst>
              </p:cNvPr>
              <p:cNvSpPr/>
              <p:nvPr/>
            </p:nvSpPr>
            <p:spPr>
              <a:xfrm>
                <a:off x="6433725" y="1837900"/>
                <a:ext cx="4725" cy="946700"/>
              </a:xfrm>
              <a:custGeom>
                <a:avLst/>
                <a:gdLst/>
                <a:ahLst/>
                <a:cxnLst/>
                <a:rect l="l" t="t" r="r" b="b"/>
                <a:pathLst>
                  <a:path w="189" h="37868" extrusionOk="0">
                    <a:moveTo>
                      <a:pt x="1" y="0"/>
                    </a:moveTo>
                    <a:lnTo>
                      <a:pt x="1" y="37868"/>
                    </a:lnTo>
                    <a:lnTo>
                      <a:pt x="189" y="37868"/>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26;p39">
                <a:extLst>
                  <a:ext uri="{FF2B5EF4-FFF2-40B4-BE49-F238E27FC236}">
                    <a16:creationId xmlns:a16="http://schemas.microsoft.com/office/drawing/2014/main" id="{CDA17AFB-DFDC-0D0D-9109-D17F1C084919}"/>
                  </a:ext>
                </a:extLst>
              </p:cNvPr>
              <p:cNvSpPr/>
              <p:nvPr/>
            </p:nvSpPr>
            <p:spPr>
              <a:xfrm>
                <a:off x="6489425" y="1868650"/>
                <a:ext cx="4750" cy="915950"/>
              </a:xfrm>
              <a:custGeom>
                <a:avLst/>
                <a:gdLst/>
                <a:ahLst/>
                <a:cxnLst/>
                <a:rect l="l" t="t" r="r" b="b"/>
                <a:pathLst>
                  <a:path w="190" h="36638" extrusionOk="0">
                    <a:moveTo>
                      <a:pt x="1" y="0"/>
                    </a:moveTo>
                    <a:lnTo>
                      <a:pt x="1" y="36638"/>
                    </a:lnTo>
                    <a:lnTo>
                      <a:pt x="189" y="36638"/>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27;p39">
                <a:extLst>
                  <a:ext uri="{FF2B5EF4-FFF2-40B4-BE49-F238E27FC236}">
                    <a16:creationId xmlns:a16="http://schemas.microsoft.com/office/drawing/2014/main" id="{791DC180-936A-56DA-29AF-73E3C4571426}"/>
                  </a:ext>
                </a:extLst>
              </p:cNvPr>
              <p:cNvSpPr/>
              <p:nvPr/>
            </p:nvSpPr>
            <p:spPr>
              <a:xfrm>
                <a:off x="6545150" y="1868650"/>
                <a:ext cx="4725" cy="915950"/>
              </a:xfrm>
              <a:custGeom>
                <a:avLst/>
                <a:gdLst/>
                <a:ahLst/>
                <a:cxnLst/>
                <a:rect l="l" t="t" r="r" b="b"/>
                <a:pathLst>
                  <a:path w="189" h="36638" extrusionOk="0">
                    <a:moveTo>
                      <a:pt x="0" y="0"/>
                    </a:moveTo>
                    <a:lnTo>
                      <a:pt x="0" y="36638"/>
                    </a:lnTo>
                    <a:lnTo>
                      <a:pt x="188" y="36638"/>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28;p39">
                <a:extLst>
                  <a:ext uri="{FF2B5EF4-FFF2-40B4-BE49-F238E27FC236}">
                    <a16:creationId xmlns:a16="http://schemas.microsoft.com/office/drawing/2014/main" id="{81DA5DB2-91CE-F207-C3AC-6C7E754A1518}"/>
                  </a:ext>
                </a:extLst>
              </p:cNvPr>
              <p:cNvSpPr/>
              <p:nvPr/>
            </p:nvSpPr>
            <p:spPr>
              <a:xfrm>
                <a:off x="6600850" y="1903000"/>
                <a:ext cx="4725" cy="881600"/>
              </a:xfrm>
              <a:custGeom>
                <a:avLst/>
                <a:gdLst/>
                <a:ahLst/>
                <a:cxnLst/>
                <a:rect l="l" t="t" r="r" b="b"/>
                <a:pathLst>
                  <a:path w="189" h="35264" extrusionOk="0">
                    <a:moveTo>
                      <a:pt x="1" y="1"/>
                    </a:moveTo>
                    <a:lnTo>
                      <a:pt x="1" y="35264"/>
                    </a:lnTo>
                    <a:lnTo>
                      <a:pt x="189" y="35264"/>
                    </a:lnTo>
                    <a:lnTo>
                      <a:pt x="189"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29;p39">
                <a:extLst>
                  <a:ext uri="{FF2B5EF4-FFF2-40B4-BE49-F238E27FC236}">
                    <a16:creationId xmlns:a16="http://schemas.microsoft.com/office/drawing/2014/main" id="{982840DA-60B2-13CF-0A78-2F650725910A}"/>
                  </a:ext>
                </a:extLst>
              </p:cNvPr>
              <p:cNvSpPr/>
              <p:nvPr/>
            </p:nvSpPr>
            <p:spPr>
              <a:xfrm>
                <a:off x="6656925" y="1903000"/>
                <a:ext cx="4375" cy="881600"/>
              </a:xfrm>
              <a:custGeom>
                <a:avLst/>
                <a:gdLst/>
                <a:ahLst/>
                <a:cxnLst/>
                <a:rect l="l" t="t" r="r" b="b"/>
                <a:pathLst>
                  <a:path w="175" h="35264" extrusionOk="0">
                    <a:moveTo>
                      <a:pt x="0" y="1"/>
                    </a:moveTo>
                    <a:lnTo>
                      <a:pt x="0" y="35264"/>
                    </a:lnTo>
                    <a:lnTo>
                      <a:pt x="174" y="35264"/>
                    </a:lnTo>
                    <a:lnTo>
                      <a:pt x="174" y="1"/>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30;p39">
                <a:extLst>
                  <a:ext uri="{FF2B5EF4-FFF2-40B4-BE49-F238E27FC236}">
                    <a16:creationId xmlns:a16="http://schemas.microsoft.com/office/drawing/2014/main" id="{27B38E3F-8650-6946-A596-0E80DFE42CEA}"/>
                  </a:ext>
                </a:extLst>
              </p:cNvPr>
              <p:cNvSpPr/>
              <p:nvPr/>
            </p:nvSpPr>
            <p:spPr>
              <a:xfrm>
                <a:off x="6712625" y="1937025"/>
                <a:ext cx="4375" cy="847575"/>
              </a:xfrm>
              <a:custGeom>
                <a:avLst/>
                <a:gdLst/>
                <a:ahLst/>
                <a:cxnLst/>
                <a:rect l="l" t="t" r="r" b="b"/>
                <a:pathLst>
                  <a:path w="175" h="33903" extrusionOk="0">
                    <a:moveTo>
                      <a:pt x="1" y="0"/>
                    </a:moveTo>
                    <a:lnTo>
                      <a:pt x="1" y="33903"/>
                    </a:lnTo>
                    <a:lnTo>
                      <a:pt x="174" y="33903"/>
                    </a:lnTo>
                    <a:lnTo>
                      <a:pt x="174"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31;p39">
                <a:extLst>
                  <a:ext uri="{FF2B5EF4-FFF2-40B4-BE49-F238E27FC236}">
                    <a16:creationId xmlns:a16="http://schemas.microsoft.com/office/drawing/2014/main" id="{5472BABC-66E4-9141-AA9A-00C9A221B17F}"/>
                  </a:ext>
                </a:extLst>
              </p:cNvPr>
              <p:cNvSpPr/>
              <p:nvPr/>
            </p:nvSpPr>
            <p:spPr>
              <a:xfrm>
                <a:off x="6768350" y="1937025"/>
                <a:ext cx="4725" cy="847575"/>
              </a:xfrm>
              <a:custGeom>
                <a:avLst/>
                <a:gdLst/>
                <a:ahLst/>
                <a:cxnLst/>
                <a:rect l="l" t="t" r="r" b="b"/>
                <a:pathLst>
                  <a:path w="189" h="33903" extrusionOk="0">
                    <a:moveTo>
                      <a:pt x="0" y="0"/>
                    </a:moveTo>
                    <a:lnTo>
                      <a:pt x="0" y="33903"/>
                    </a:lnTo>
                    <a:lnTo>
                      <a:pt x="188" y="33903"/>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32;p39">
                <a:extLst>
                  <a:ext uri="{FF2B5EF4-FFF2-40B4-BE49-F238E27FC236}">
                    <a16:creationId xmlns:a16="http://schemas.microsoft.com/office/drawing/2014/main" id="{FFD30EA9-6887-F343-0628-7D9BAD260E52}"/>
                  </a:ext>
                </a:extLst>
              </p:cNvPr>
              <p:cNvSpPr/>
              <p:nvPr/>
            </p:nvSpPr>
            <p:spPr>
              <a:xfrm>
                <a:off x="6824050" y="1980425"/>
                <a:ext cx="4725" cy="804175"/>
              </a:xfrm>
              <a:custGeom>
                <a:avLst/>
                <a:gdLst/>
                <a:ahLst/>
                <a:cxnLst/>
                <a:rect l="l" t="t" r="r" b="b"/>
                <a:pathLst>
                  <a:path w="189" h="32167" extrusionOk="0">
                    <a:moveTo>
                      <a:pt x="1" y="0"/>
                    </a:moveTo>
                    <a:lnTo>
                      <a:pt x="1" y="32167"/>
                    </a:lnTo>
                    <a:lnTo>
                      <a:pt x="189" y="3216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33;p39">
                <a:extLst>
                  <a:ext uri="{FF2B5EF4-FFF2-40B4-BE49-F238E27FC236}">
                    <a16:creationId xmlns:a16="http://schemas.microsoft.com/office/drawing/2014/main" id="{7C9CF49E-ADB6-CD88-F842-392BAF948B20}"/>
                  </a:ext>
                </a:extLst>
              </p:cNvPr>
              <p:cNvSpPr/>
              <p:nvPr/>
            </p:nvSpPr>
            <p:spPr>
              <a:xfrm>
                <a:off x="6879750" y="1980425"/>
                <a:ext cx="4725" cy="804175"/>
              </a:xfrm>
              <a:custGeom>
                <a:avLst/>
                <a:gdLst/>
                <a:ahLst/>
                <a:cxnLst/>
                <a:rect l="l" t="t" r="r" b="b"/>
                <a:pathLst>
                  <a:path w="189" h="32167" extrusionOk="0">
                    <a:moveTo>
                      <a:pt x="1" y="0"/>
                    </a:moveTo>
                    <a:lnTo>
                      <a:pt x="1" y="32167"/>
                    </a:lnTo>
                    <a:lnTo>
                      <a:pt x="189" y="3216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34;p39">
                <a:extLst>
                  <a:ext uri="{FF2B5EF4-FFF2-40B4-BE49-F238E27FC236}">
                    <a16:creationId xmlns:a16="http://schemas.microsoft.com/office/drawing/2014/main" id="{59FB6E57-A0A2-60B4-5689-2C355444DF68}"/>
                  </a:ext>
                </a:extLst>
              </p:cNvPr>
              <p:cNvSpPr/>
              <p:nvPr/>
            </p:nvSpPr>
            <p:spPr>
              <a:xfrm>
                <a:off x="6935475" y="2011175"/>
                <a:ext cx="4725" cy="773425"/>
              </a:xfrm>
              <a:custGeom>
                <a:avLst/>
                <a:gdLst/>
                <a:ahLst/>
                <a:cxnLst/>
                <a:rect l="l" t="t" r="r" b="b"/>
                <a:pathLst>
                  <a:path w="189" h="30937" extrusionOk="0">
                    <a:moveTo>
                      <a:pt x="0" y="0"/>
                    </a:moveTo>
                    <a:lnTo>
                      <a:pt x="0" y="30937"/>
                    </a:lnTo>
                    <a:lnTo>
                      <a:pt x="188" y="30937"/>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35;p39">
                <a:extLst>
                  <a:ext uri="{FF2B5EF4-FFF2-40B4-BE49-F238E27FC236}">
                    <a16:creationId xmlns:a16="http://schemas.microsoft.com/office/drawing/2014/main" id="{6A7114D1-E907-350D-95CA-3BCF94B3838B}"/>
                  </a:ext>
                </a:extLst>
              </p:cNvPr>
              <p:cNvSpPr/>
              <p:nvPr/>
            </p:nvSpPr>
            <p:spPr>
              <a:xfrm>
                <a:off x="6991175" y="2041925"/>
                <a:ext cx="4725" cy="742675"/>
              </a:xfrm>
              <a:custGeom>
                <a:avLst/>
                <a:gdLst/>
                <a:ahLst/>
                <a:cxnLst/>
                <a:rect l="l" t="t" r="r" b="b"/>
                <a:pathLst>
                  <a:path w="189" h="29707" extrusionOk="0">
                    <a:moveTo>
                      <a:pt x="1" y="0"/>
                    </a:moveTo>
                    <a:lnTo>
                      <a:pt x="1" y="29707"/>
                    </a:lnTo>
                    <a:lnTo>
                      <a:pt x="189" y="2970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36;p39">
                <a:extLst>
                  <a:ext uri="{FF2B5EF4-FFF2-40B4-BE49-F238E27FC236}">
                    <a16:creationId xmlns:a16="http://schemas.microsoft.com/office/drawing/2014/main" id="{7C9BE96A-C1DB-01F6-661A-6DCB87DCF6FF}"/>
                  </a:ext>
                </a:extLst>
              </p:cNvPr>
              <p:cNvSpPr/>
              <p:nvPr/>
            </p:nvSpPr>
            <p:spPr>
              <a:xfrm>
                <a:off x="7046875" y="2041925"/>
                <a:ext cx="4750" cy="742675"/>
              </a:xfrm>
              <a:custGeom>
                <a:avLst/>
                <a:gdLst/>
                <a:ahLst/>
                <a:cxnLst/>
                <a:rect l="l" t="t" r="r" b="b"/>
                <a:pathLst>
                  <a:path w="190" h="29707" extrusionOk="0">
                    <a:moveTo>
                      <a:pt x="1" y="0"/>
                    </a:moveTo>
                    <a:lnTo>
                      <a:pt x="1" y="29707"/>
                    </a:lnTo>
                    <a:lnTo>
                      <a:pt x="189" y="29707"/>
                    </a:lnTo>
                    <a:lnTo>
                      <a:pt x="189"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37;p39">
                <a:extLst>
                  <a:ext uri="{FF2B5EF4-FFF2-40B4-BE49-F238E27FC236}">
                    <a16:creationId xmlns:a16="http://schemas.microsoft.com/office/drawing/2014/main" id="{12F50882-7233-2877-F3B1-54BAF99A2940}"/>
                  </a:ext>
                </a:extLst>
              </p:cNvPr>
              <p:cNvSpPr/>
              <p:nvPr/>
            </p:nvSpPr>
            <p:spPr>
              <a:xfrm>
                <a:off x="7102600" y="2041925"/>
                <a:ext cx="4725" cy="742675"/>
              </a:xfrm>
              <a:custGeom>
                <a:avLst/>
                <a:gdLst/>
                <a:ahLst/>
                <a:cxnLst/>
                <a:rect l="l" t="t" r="r" b="b"/>
                <a:pathLst>
                  <a:path w="189" h="29707" extrusionOk="0">
                    <a:moveTo>
                      <a:pt x="0" y="0"/>
                    </a:moveTo>
                    <a:lnTo>
                      <a:pt x="0" y="29707"/>
                    </a:lnTo>
                    <a:lnTo>
                      <a:pt x="188" y="29707"/>
                    </a:lnTo>
                    <a:lnTo>
                      <a:pt x="188" y="0"/>
                    </a:lnTo>
                    <a:close/>
                  </a:path>
                </a:pathLst>
              </a:custGeom>
              <a:solidFill>
                <a:srgbClr val="635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38;p39">
                <a:extLst>
                  <a:ext uri="{FF2B5EF4-FFF2-40B4-BE49-F238E27FC236}">
                    <a16:creationId xmlns:a16="http://schemas.microsoft.com/office/drawing/2014/main" id="{0BC9B088-5113-ED46-53FA-0B0BB096F1CA}"/>
                  </a:ext>
                </a:extLst>
              </p:cNvPr>
              <p:cNvSpPr/>
              <p:nvPr/>
            </p:nvSpPr>
            <p:spPr>
              <a:xfrm>
                <a:off x="5841550" y="2122950"/>
                <a:ext cx="304250" cy="364675"/>
              </a:xfrm>
              <a:custGeom>
                <a:avLst/>
                <a:gdLst/>
                <a:ahLst/>
                <a:cxnLst/>
                <a:rect l="l" t="t" r="r" b="b"/>
                <a:pathLst>
                  <a:path w="12170" h="14587" extrusionOk="0">
                    <a:moveTo>
                      <a:pt x="1" y="1"/>
                    </a:moveTo>
                    <a:lnTo>
                      <a:pt x="1" y="14586"/>
                    </a:lnTo>
                    <a:lnTo>
                      <a:pt x="12170" y="14586"/>
                    </a:lnTo>
                    <a:lnTo>
                      <a:pt x="12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39;p39">
                <a:extLst>
                  <a:ext uri="{FF2B5EF4-FFF2-40B4-BE49-F238E27FC236}">
                    <a16:creationId xmlns:a16="http://schemas.microsoft.com/office/drawing/2014/main" id="{178A7D3F-AA2C-208C-0989-5C68C617ED2D}"/>
                  </a:ext>
                </a:extLst>
              </p:cNvPr>
              <p:cNvSpPr/>
              <p:nvPr/>
            </p:nvSpPr>
            <p:spPr>
              <a:xfrm>
                <a:off x="5878450" y="2159850"/>
                <a:ext cx="230450" cy="290500"/>
              </a:xfrm>
              <a:custGeom>
                <a:avLst/>
                <a:gdLst/>
                <a:ahLst/>
                <a:cxnLst/>
                <a:rect l="l" t="t" r="r" b="b"/>
                <a:pathLst>
                  <a:path w="9218" h="11620" extrusionOk="0">
                    <a:moveTo>
                      <a:pt x="0" y="0"/>
                    </a:moveTo>
                    <a:lnTo>
                      <a:pt x="0" y="11620"/>
                    </a:lnTo>
                    <a:lnTo>
                      <a:pt x="9218" y="11620"/>
                    </a:lnTo>
                    <a:lnTo>
                      <a:pt x="92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40;p39">
                <a:extLst>
                  <a:ext uri="{FF2B5EF4-FFF2-40B4-BE49-F238E27FC236}">
                    <a16:creationId xmlns:a16="http://schemas.microsoft.com/office/drawing/2014/main" id="{DEBB05E3-8E62-EE85-84E0-FF993AC6F9E7}"/>
                  </a:ext>
                </a:extLst>
              </p:cNvPr>
              <p:cNvSpPr/>
              <p:nvPr/>
            </p:nvSpPr>
            <p:spPr>
              <a:xfrm>
                <a:off x="5985175" y="2155500"/>
                <a:ext cx="17025" cy="299550"/>
              </a:xfrm>
              <a:custGeom>
                <a:avLst/>
                <a:gdLst/>
                <a:ahLst/>
                <a:cxnLst/>
                <a:rect l="l" t="t" r="r" b="b"/>
                <a:pathLst>
                  <a:path w="681" h="11982" extrusionOk="0">
                    <a:moveTo>
                      <a:pt x="0" y="1"/>
                    </a:moveTo>
                    <a:lnTo>
                      <a:pt x="0" y="11982"/>
                    </a:lnTo>
                    <a:lnTo>
                      <a:pt x="680" y="11982"/>
                    </a:lnTo>
                    <a:lnTo>
                      <a:pt x="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41;p39">
                <a:extLst>
                  <a:ext uri="{FF2B5EF4-FFF2-40B4-BE49-F238E27FC236}">
                    <a16:creationId xmlns:a16="http://schemas.microsoft.com/office/drawing/2014/main" id="{D10362A6-00EF-4C1A-F93F-A5F2F5BA92F2}"/>
                  </a:ext>
                </a:extLst>
              </p:cNvPr>
              <p:cNvSpPr/>
              <p:nvPr/>
            </p:nvSpPr>
            <p:spPr>
              <a:xfrm>
                <a:off x="5874100" y="2244500"/>
                <a:ext cx="239150" cy="16675"/>
              </a:xfrm>
              <a:custGeom>
                <a:avLst/>
                <a:gdLst/>
                <a:ahLst/>
                <a:cxnLst/>
                <a:rect l="l" t="t" r="r" b="b"/>
                <a:pathLst>
                  <a:path w="9566" h="667" extrusionOk="0">
                    <a:moveTo>
                      <a:pt x="1" y="0"/>
                    </a:moveTo>
                    <a:lnTo>
                      <a:pt x="1" y="666"/>
                    </a:lnTo>
                    <a:lnTo>
                      <a:pt x="9565" y="666"/>
                    </a:lnTo>
                    <a:lnTo>
                      <a:pt x="9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42;p39">
                <a:extLst>
                  <a:ext uri="{FF2B5EF4-FFF2-40B4-BE49-F238E27FC236}">
                    <a16:creationId xmlns:a16="http://schemas.microsoft.com/office/drawing/2014/main" id="{DE2667DB-4952-2EB4-9617-9BA3DF449443}"/>
                  </a:ext>
                </a:extLst>
              </p:cNvPr>
              <p:cNvSpPr/>
              <p:nvPr/>
            </p:nvSpPr>
            <p:spPr>
              <a:xfrm>
                <a:off x="5874100" y="2349050"/>
                <a:ext cx="239150" cy="17025"/>
              </a:xfrm>
              <a:custGeom>
                <a:avLst/>
                <a:gdLst/>
                <a:ahLst/>
                <a:cxnLst/>
                <a:rect l="l" t="t" r="r" b="b"/>
                <a:pathLst>
                  <a:path w="9566" h="681" extrusionOk="0">
                    <a:moveTo>
                      <a:pt x="1" y="0"/>
                    </a:moveTo>
                    <a:lnTo>
                      <a:pt x="1" y="680"/>
                    </a:lnTo>
                    <a:lnTo>
                      <a:pt x="9565" y="680"/>
                    </a:lnTo>
                    <a:lnTo>
                      <a:pt x="9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43;p39">
                <a:extLst>
                  <a:ext uri="{FF2B5EF4-FFF2-40B4-BE49-F238E27FC236}">
                    <a16:creationId xmlns:a16="http://schemas.microsoft.com/office/drawing/2014/main" id="{EE111EA2-3E6B-7245-B89C-5E240788C650}"/>
                  </a:ext>
                </a:extLst>
              </p:cNvPr>
              <p:cNvSpPr/>
              <p:nvPr/>
            </p:nvSpPr>
            <p:spPr>
              <a:xfrm>
                <a:off x="6606275" y="2189875"/>
                <a:ext cx="319100" cy="595100"/>
              </a:xfrm>
              <a:custGeom>
                <a:avLst/>
                <a:gdLst/>
                <a:ahLst/>
                <a:cxnLst/>
                <a:rect l="l" t="t" r="r" b="b"/>
                <a:pathLst>
                  <a:path w="12764" h="23804" extrusionOk="0">
                    <a:moveTo>
                      <a:pt x="1" y="0"/>
                    </a:moveTo>
                    <a:lnTo>
                      <a:pt x="1" y="23803"/>
                    </a:lnTo>
                    <a:lnTo>
                      <a:pt x="12763" y="23803"/>
                    </a:lnTo>
                    <a:lnTo>
                      <a:pt x="12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44;p39">
                <a:extLst>
                  <a:ext uri="{FF2B5EF4-FFF2-40B4-BE49-F238E27FC236}">
                    <a16:creationId xmlns:a16="http://schemas.microsoft.com/office/drawing/2014/main" id="{8B5E46AF-0AC8-21D6-7838-004F5AC815A2}"/>
                  </a:ext>
                </a:extLst>
              </p:cNvPr>
              <p:cNvSpPr/>
              <p:nvPr/>
            </p:nvSpPr>
            <p:spPr>
              <a:xfrm>
                <a:off x="5547450" y="1766900"/>
                <a:ext cx="1683950" cy="340150"/>
              </a:xfrm>
              <a:custGeom>
                <a:avLst/>
                <a:gdLst/>
                <a:ahLst/>
                <a:cxnLst/>
                <a:rect l="l" t="t" r="r" b="b"/>
                <a:pathLst>
                  <a:path w="67358" h="13606" extrusionOk="0">
                    <a:moveTo>
                      <a:pt x="32816" y="1"/>
                    </a:moveTo>
                    <a:cubicBezTo>
                      <a:pt x="32677" y="1"/>
                      <a:pt x="32536" y="26"/>
                      <a:pt x="32398" y="77"/>
                    </a:cubicBezTo>
                    <a:lnTo>
                      <a:pt x="1028" y="10611"/>
                    </a:lnTo>
                    <a:cubicBezTo>
                      <a:pt x="362" y="10842"/>
                      <a:pt x="1" y="11566"/>
                      <a:pt x="232" y="12246"/>
                    </a:cubicBezTo>
                    <a:cubicBezTo>
                      <a:pt x="407" y="12783"/>
                      <a:pt x="913" y="13132"/>
                      <a:pt x="1459" y="13132"/>
                    </a:cubicBezTo>
                    <a:cubicBezTo>
                      <a:pt x="1589" y="13132"/>
                      <a:pt x="1722" y="13112"/>
                      <a:pt x="1853" y="13070"/>
                    </a:cubicBezTo>
                    <a:lnTo>
                      <a:pt x="32818" y="2681"/>
                    </a:lnTo>
                    <a:lnTo>
                      <a:pt x="65129" y="13534"/>
                    </a:lnTo>
                    <a:cubicBezTo>
                      <a:pt x="65259" y="13591"/>
                      <a:pt x="65404" y="13606"/>
                      <a:pt x="65549" y="13606"/>
                    </a:cubicBezTo>
                    <a:cubicBezTo>
                      <a:pt x="67010" y="13606"/>
                      <a:pt x="67358" y="11537"/>
                      <a:pt x="65954" y="11074"/>
                    </a:cubicBezTo>
                    <a:lnTo>
                      <a:pt x="33223" y="77"/>
                    </a:lnTo>
                    <a:cubicBezTo>
                      <a:pt x="33093" y="26"/>
                      <a:pt x="32956" y="1"/>
                      <a:pt x="32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2145;p39">
              <a:extLst>
                <a:ext uri="{FF2B5EF4-FFF2-40B4-BE49-F238E27FC236}">
                  <a16:creationId xmlns:a16="http://schemas.microsoft.com/office/drawing/2014/main" id="{E1E64CB2-9FA6-6B41-99AE-AA779BA4B8C0}"/>
                </a:ext>
              </a:extLst>
            </p:cNvPr>
            <p:cNvSpPr/>
            <p:nvPr/>
          </p:nvSpPr>
          <p:spPr>
            <a:xfrm>
              <a:off x="3223031" y="3022928"/>
              <a:ext cx="172453" cy="261600"/>
            </a:xfrm>
            <a:custGeom>
              <a:avLst/>
              <a:gdLst/>
              <a:ahLst/>
              <a:cxnLst/>
              <a:rect l="l" t="t" r="r" b="b"/>
              <a:pathLst>
                <a:path w="8322" h="12627" extrusionOk="0">
                  <a:moveTo>
                    <a:pt x="3806" y="0"/>
                  </a:moveTo>
                  <a:lnTo>
                    <a:pt x="0" y="5985"/>
                  </a:lnTo>
                  <a:lnTo>
                    <a:pt x="2363" y="5933"/>
                  </a:lnTo>
                  <a:lnTo>
                    <a:pt x="132" y="9424"/>
                  </a:lnTo>
                  <a:lnTo>
                    <a:pt x="3491" y="9345"/>
                  </a:lnTo>
                  <a:lnTo>
                    <a:pt x="3491" y="12626"/>
                  </a:lnTo>
                  <a:lnTo>
                    <a:pt x="4804" y="12626"/>
                  </a:lnTo>
                  <a:lnTo>
                    <a:pt x="4804" y="9319"/>
                  </a:lnTo>
                  <a:lnTo>
                    <a:pt x="8321" y="9267"/>
                  </a:lnTo>
                  <a:lnTo>
                    <a:pt x="5749" y="5854"/>
                  </a:lnTo>
                  <a:lnTo>
                    <a:pt x="8190" y="5802"/>
                  </a:lnTo>
                  <a:lnTo>
                    <a:pt x="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46;p39">
              <a:extLst>
                <a:ext uri="{FF2B5EF4-FFF2-40B4-BE49-F238E27FC236}">
                  <a16:creationId xmlns:a16="http://schemas.microsoft.com/office/drawing/2014/main" id="{9D51336D-B5DF-9BB7-F072-9BF876EB34F8}"/>
                </a:ext>
              </a:extLst>
            </p:cNvPr>
            <p:cNvSpPr/>
            <p:nvPr/>
          </p:nvSpPr>
          <p:spPr>
            <a:xfrm>
              <a:off x="3521935" y="2935927"/>
              <a:ext cx="172453" cy="261600"/>
            </a:xfrm>
            <a:custGeom>
              <a:avLst/>
              <a:gdLst/>
              <a:ahLst/>
              <a:cxnLst/>
              <a:rect l="l" t="t" r="r" b="b"/>
              <a:pathLst>
                <a:path w="8322" h="12627" extrusionOk="0">
                  <a:moveTo>
                    <a:pt x="3806" y="0"/>
                  </a:moveTo>
                  <a:lnTo>
                    <a:pt x="0" y="5985"/>
                  </a:lnTo>
                  <a:lnTo>
                    <a:pt x="2363" y="5933"/>
                  </a:lnTo>
                  <a:lnTo>
                    <a:pt x="132" y="9424"/>
                  </a:lnTo>
                  <a:lnTo>
                    <a:pt x="3491" y="9345"/>
                  </a:lnTo>
                  <a:lnTo>
                    <a:pt x="3491" y="12626"/>
                  </a:lnTo>
                  <a:lnTo>
                    <a:pt x="4804" y="12626"/>
                  </a:lnTo>
                  <a:lnTo>
                    <a:pt x="4804" y="9319"/>
                  </a:lnTo>
                  <a:lnTo>
                    <a:pt x="8321" y="9267"/>
                  </a:lnTo>
                  <a:lnTo>
                    <a:pt x="5749" y="5854"/>
                  </a:lnTo>
                  <a:lnTo>
                    <a:pt x="8190" y="5802"/>
                  </a:lnTo>
                  <a:lnTo>
                    <a:pt x="3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2147;p39">
              <a:extLst>
                <a:ext uri="{FF2B5EF4-FFF2-40B4-BE49-F238E27FC236}">
                  <a16:creationId xmlns:a16="http://schemas.microsoft.com/office/drawing/2014/main" id="{2C711A50-48DC-981A-4D8D-740D666D3F81}"/>
                </a:ext>
              </a:extLst>
            </p:cNvPr>
            <p:cNvGrpSpPr/>
            <p:nvPr/>
          </p:nvGrpSpPr>
          <p:grpSpPr>
            <a:xfrm>
              <a:off x="3296930" y="2543559"/>
              <a:ext cx="328843" cy="759795"/>
              <a:chOff x="2936583" y="3029488"/>
              <a:chExt cx="518598" cy="1198227"/>
            </a:xfrm>
          </p:grpSpPr>
          <p:sp>
            <p:nvSpPr>
              <p:cNvPr id="37" name="Google Shape;2148;p39">
                <a:extLst>
                  <a:ext uri="{FF2B5EF4-FFF2-40B4-BE49-F238E27FC236}">
                    <a16:creationId xmlns:a16="http://schemas.microsoft.com/office/drawing/2014/main" id="{944D940D-92DA-7909-9DA0-F05BAEACD7F8}"/>
                  </a:ext>
                </a:extLst>
              </p:cNvPr>
              <p:cNvSpPr/>
              <p:nvPr/>
            </p:nvSpPr>
            <p:spPr>
              <a:xfrm>
                <a:off x="2936583" y="3029488"/>
                <a:ext cx="518598" cy="1057150"/>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9;p39">
                <a:extLst>
                  <a:ext uri="{FF2B5EF4-FFF2-40B4-BE49-F238E27FC236}">
                    <a16:creationId xmlns:a16="http://schemas.microsoft.com/office/drawing/2014/main" id="{EA2ED53E-9745-508D-3B0A-038F19BBE3EE}"/>
                  </a:ext>
                </a:extLst>
              </p:cNvPr>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4137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76EA-1A9E-BB45-1F2E-775BF5104A12}"/>
              </a:ext>
            </a:extLst>
          </p:cNvPr>
          <p:cNvSpPr>
            <a:spLocks noGrp="1"/>
          </p:cNvSpPr>
          <p:nvPr>
            <p:ph type="title"/>
          </p:nvPr>
        </p:nvSpPr>
        <p:spPr>
          <a:xfrm>
            <a:off x="2285039" y="2428703"/>
            <a:ext cx="7985766" cy="879236"/>
          </a:xfrm>
        </p:spPr>
        <p:txBody>
          <a:bodyPr/>
          <a:lstStyle/>
          <a:p>
            <a:pPr marL="0" lvl="0" indent="0" rtl="0">
              <a:spcBef>
                <a:spcPts val="0"/>
              </a:spcBef>
              <a:spcAft>
                <a:spcPts val="0"/>
              </a:spcAft>
            </a:pPr>
            <a:r>
              <a:rPr lang="en-GB" sz="3600" dirty="0"/>
              <a:t>POPULARITY COLUMN</a:t>
            </a:r>
            <a:br>
              <a:rPr lang="en-GB" sz="3600" dirty="0"/>
            </a:br>
            <a:endParaRPr lang="ar-SA" sz="3600" dirty="0"/>
          </a:p>
        </p:txBody>
      </p:sp>
      <p:grpSp>
        <p:nvGrpSpPr>
          <p:cNvPr id="5" name="Google Shape;1983;p34">
            <a:extLst>
              <a:ext uri="{FF2B5EF4-FFF2-40B4-BE49-F238E27FC236}">
                <a16:creationId xmlns:a16="http://schemas.microsoft.com/office/drawing/2014/main" id="{337AF6E8-4F5C-232D-F750-6EA069FD2264}"/>
              </a:ext>
            </a:extLst>
          </p:cNvPr>
          <p:cNvGrpSpPr/>
          <p:nvPr/>
        </p:nvGrpSpPr>
        <p:grpSpPr>
          <a:xfrm flipH="1">
            <a:off x="225153" y="1095703"/>
            <a:ext cx="4223966" cy="3782930"/>
            <a:chOff x="4177618" y="890905"/>
            <a:chExt cx="3053101" cy="2025300"/>
          </a:xfrm>
          <a:solidFill>
            <a:srgbClr val="EBDBF5"/>
          </a:solidFill>
        </p:grpSpPr>
        <p:sp>
          <p:nvSpPr>
            <p:cNvPr id="6" name="Google Shape;1984;p34">
              <a:extLst>
                <a:ext uri="{FF2B5EF4-FFF2-40B4-BE49-F238E27FC236}">
                  <a16:creationId xmlns:a16="http://schemas.microsoft.com/office/drawing/2014/main" id="{772C7E2A-34FA-B764-F99D-CE09CECC4E20}"/>
                </a:ext>
              </a:extLst>
            </p:cNvPr>
            <p:cNvSpPr/>
            <p:nvPr/>
          </p:nvSpPr>
          <p:spPr>
            <a:xfrm>
              <a:off x="4861319" y="890905"/>
              <a:ext cx="2369400" cy="2025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85;p34">
              <a:extLst>
                <a:ext uri="{FF2B5EF4-FFF2-40B4-BE49-F238E27FC236}">
                  <a16:creationId xmlns:a16="http://schemas.microsoft.com/office/drawing/2014/main" id="{7E630FBA-8E02-D8A8-2CA2-C088301784D1}"/>
                </a:ext>
              </a:extLst>
            </p:cNvPr>
            <p:cNvSpPr/>
            <p:nvPr/>
          </p:nvSpPr>
          <p:spPr>
            <a:xfrm rot="10800000">
              <a:off x="4177618" y="2286676"/>
              <a:ext cx="683700" cy="309000"/>
            </a:xfrm>
            <a:prstGeom prst="rtTriangl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988;p34">
            <a:extLst>
              <a:ext uri="{FF2B5EF4-FFF2-40B4-BE49-F238E27FC236}">
                <a16:creationId xmlns:a16="http://schemas.microsoft.com/office/drawing/2014/main" id="{07DFFD59-5504-1355-7445-B5007F3E0D8A}"/>
              </a:ext>
            </a:extLst>
          </p:cNvPr>
          <p:cNvSpPr txBox="1">
            <a:spLocks/>
          </p:cNvSpPr>
          <p:nvPr/>
        </p:nvSpPr>
        <p:spPr>
          <a:xfrm flipH="1">
            <a:off x="597780" y="2483421"/>
            <a:ext cx="2268300" cy="76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pen Sans ExtraBold"/>
              <a:buNone/>
              <a:defRPr sz="48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9pPr>
          </a:lstStyle>
          <a:p>
            <a:r>
              <a:rPr lang="en" sz="12000" dirty="0">
                <a:solidFill>
                  <a:schemeClr val="tx1"/>
                </a:solidFill>
              </a:rPr>
              <a:t>03</a:t>
            </a:r>
          </a:p>
        </p:txBody>
      </p:sp>
    </p:spTree>
    <p:extLst>
      <p:ext uri="{BB962C8B-B14F-4D97-AF65-F5344CB8AC3E}">
        <p14:creationId xmlns:p14="http://schemas.microsoft.com/office/powerpoint/2010/main" val="208523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158F4C-E9FC-F928-4382-7BD3C37CE584}"/>
              </a:ext>
            </a:extLst>
          </p:cNvPr>
          <p:cNvPicPr>
            <a:picLocks noChangeAspect="1"/>
          </p:cNvPicPr>
          <p:nvPr/>
        </p:nvPicPr>
        <p:blipFill rotWithShape="1">
          <a:blip r:embed="rId2"/>
          <a:srcRect l="6893" t="37833" r="84938" b="12564"/>
          <a:stretch/>
        </p:blipFill>
        <p:spPr>
          <a:xfrm>
            <a:off x="6439926" y="847568"/>
            <a:ext cx="1644032" cy="3901624"/>
          </a:xfrm>
          <a:prstGeom prst="rect">
            <a:avLst/>
          </a:prstGeom>
        </p:spPr>
      </p:pic>
      <p:grpSp>
        <p:nvGrpSpPr>
          <p:cNvPr id="5" name="Google Shape;1163;p31">
            <a:extLst>
              <a:ext uri="{FF2B5EF4-FFF2-40B4-BE49-F238E27FC236}">
                <a16:creationId xmlns:a16="http://schemas.microsoft.com/office/drawing/2014/main" id="{A7DF17C9-5E82-700C-9B16-F137FE8D75DD}"/>
              </a:ext>
            </a:extLst>
          </p:cNvPr>
          <p:cNvGrpSpPr/>
          <p:nvPr/>
        </p:nvGrpSpPr>
        <p:grpSpPr>
          <a:xfrm>
            <a:off x="1115291" y="631190"/>
            <a:ext cx="3795668" cy="1355083"/>
            <a:chOff x="1043494" y="384200"/>
            <a:chExt cx="2592225" cy="1355083"/>
          </a:xfrm>
        </p:grpSpPr>
        <p:grpSp>
          <p:nvGrpSpPr>
            <p:cNvPr id="6" name="Google Shape;1164;p31">
              <a:extLst>
                <a:ext uri="{FF2B5EF4-FFF2-40B4-BE49-F238E27FC236}">
                  <a16:creationId xmlns:a16="http://schemas.microsoft.com/office/drawing/2014/main" id="{90065756-50A8-2F0A-CF91-0B46CBF7BC42}"/>
                </a:ext>
              </a:extLst>
            </p:cNvPr>
            <p:cNvGrpSpPr/>
            <p:nvPr/>
          </p:nvGrpSpPr>
          <p:grpSpPr>
            <a:xfrm flipH="1">
              <a:off x="2971112" y="387563"/>
              <a:ext cx="664606" cy="1341711"/>
              <a:chOff x="3260450" y="1763088"/>
              <a:chExt cx="392075" cy="791850"/>
            </a:xfrm>
          </p:grpSpPr>
          <p:sp>
            <p:nvSpPr>
              <p:cNvPr id="63" name="Google Shape;1165;p31">
                <a:extLst>
                  <a:ext uri="{FF2B5EF4-FFF2-40B4-BE49-F238E27FC236}">
                    <a16:creationId xmlns:a16="http://schemas.microsoft.com/office/drawing/2014/main" id="{31BD2529-D4B1-07CA-E4A1-56A8B3C58342}"/>
                  </a:ext>
                </a:extLst>
              </p:cNvPr>
              <p:cNvSpPr/>
              <p:nvPr/>
            </p:nvSpPr>
            <p:spPr>
              <a:xfrm>
                <a:off x="3415400" y="1970288"/>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66;p31">
                <a:extLst>
                  <a:ext uri="{FF2B5EF4-FFF2-40B4-BE49-F238E27FC236}">
                    <a16:creationId xmlns:a16="http://schemas.microsoft.com/office/drawing/2014/main" id="{5E1BF8E6-28A1-D2CF-B54E-7879176E50F2}"/>
                  </a:ext>
                </a:extLst>
              </p:cNvPr>
              <p:cNvSpPr/>
              <p:nvPr/>
            </p:nvSpPr>
            <p:spPr>
              <a:xfrm>
                <a:off x="3383975" y="1968438"/>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67;p31">
                <a:extLst>
                  <a:ext uri="{FF2B5EF4-FFF2-40B4-BE49-F238E27FC236}">
                    <a16:creationId xmlns:a16="http://schemas.microsoft.com/office/drawing/2014/main" id="{870774CE-CFC9-33F3-BF00-0485B26D8097}"/>
                  </a:ext>
                </a:extLst>
              </p:cNvPr>
              <p:cNvSpPr/>
              <p:nvPr/>
            </p:nvSpPr>
            <p:spPr>
              <a:xfrm>
                <a:off x="3383975" y="2010113"/>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68;p31">
                <a:extLst>
                  <a:ext uri="{FF2B5EF4-FFF2-40B4-BE49-F238E27FC236}">
                    <a16:creationId xmlns:a16="http://schemas.microsoft.com/office/drawing/2014/main" id="{09DBF0F3-2267-124B-F163-044667F662DA}"/>
                  </a:ext>
                </a:extLst>
              </p:cNvPr>
              <p:cNvSpPr/>
              <p:nvPr/>
            </p:nvSpPr>
            <p:spPr>
              <a:xfrm>
                <a:off x="3383975" y="20518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69;p31">
                <a:extLst>
                  <a:ext uri="{FF2B5EF4-FFF2-40B4-BE49-F238E27FC236}">
                    <a16:creationId xmlns:a16="http://schemas.microsoft.com/office/drawing/2014/main" id="{06DD0DB9-8340-BF59-622A-6913D5C348E4}"/>
                  </a:ext>
                </a:extLst>
              </p:cNvPr>
              <p:cNvSpPr/>
              <p:nvPr/>
            </p:nvSpPr>
            <p:spPr>
              <a:xfrm>
                <a:off x="3383975" y="20994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70;p31">
                <a:extLst>
                  <a:ext uri="{FF2B5EF4-FFF2-40B4-BE49-F238E27FC236}">
                    <a16:creationId xmlns:a16="http://schemas.microsoft.com/office/drawing/2014/main" id="{23DE4C5D-A44D-6277-7219-DB2A41EEEBD7}"/>
                  </a:ext>
                </a:extLst>
              </p:cNvPr>
              <p:cNvSpPr/>
              <p:nvPr/>
            </p:nvSpPr>
            <p:spPr>
              <a:xfrm>
                <a:off x="3383975" y="2141113"/>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71;p31">
                <a:extLst>
                  <a:ext uri="{FF2B5EF4-FFF2-40B4-BE49-F238E27FC236}">
                    <a16:creationId xmlns:a16="http://schemas.microsoft.com/office/drawing/2014/main" id="{3DB5913C-1729-0A14-31B9-49B5C2253075}"/>
                  </a:ext>
                </a:extLst>
              </p:cNvPr>
              <p:cNvSpPr/>
              <p:nvPr/>
            </p:nvSpPr>
            <p:spPr>
              <a:xfrm>
                <a:off x="3383975" y="2182813"/>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72;p31">
                <a:extLst>
                  <a:ext uri="{FF2B5EF4-FFF2-40B4-BE49-F238E27FC236}">
                    <a16:creationId xmlns:a16="http://schemas.microsoft.com/office/drawing/2014/main" id="{26C117A9-AC18-3EF7-651D-DEB8FC4F7119}"/>
                  </a:ext>
                </a:extLst>
              </p:cNvPr>
              <p:cNvSpPr/>
              <p:nvPr/>
            </p:nvSpPr>
            <p:spPr>
              <a:xfrm>
                <a:off x="3383975" y="2230413"/>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73;p31">
                <a:extLst>
                  <a:ext uri="{FF2B5EF4-FFF2-40B4-BE49-F238E27FC236}">
                    <a16:creationId xmlns:a16="http://schemas.microsoft.com/office/drawing/2014/main" id="{78B9BB2E-ED62-0889-373B-94D2C3E0AFA8}"/>
                  </a:ext>
                </a:extLst>
              </p:cNvPr>
              <p:cNvSpPr/>
              <p:nvPr/>
            </p:nvSpPr>
            <p:spPr>
              <a:xfrm>
                <a:off x="3383975" y="2272088"/>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74;p31">
                <a:extLst>
                  <a:ext uri="{FF2B5EF4-FFF2-40B4-BE49-F238E27FC236}">
                    <a16:creationId xmlns:a16="http://schemas.microsoft.com/office/drawing/2014/main" id="{2ADA53BA-4E98-D682-40BB-92B03C7EE703}"/>
                  </a:ext>
                </a:extLst>
              </p:cNvPr>
              <p:cNvSpPr/>
              <p:nvPr/>
            </p:nvSpPr>
            <p:spPr>
              <a:xfrm>
                <a:off x="3395500" y="1763088"/>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75;p31">
                <a:extLst>
                  <a:ext uri="{FF2B5EF4-FFF2-40B4-BE49-F238E27FC236}">
                    <a16:creationId xmlns:a16="http://schemas.microsoft.com/office/drawing/2014/main" id="{B59AE775-0837-7C24-B03E-193BC3AC4961}"/>
                  </a:ext>
                </a:extLst>
              </p:cNvPr>
              <p:cNvSpPr/>
              <p:nvPr/>
            </p:nvSpPr>
            <p:spPr>
              <a:xfrm>
                <a:off x="3520875" y="2068238"/>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76;p31">
                <a:extLst>
                  <a:ext uri="{FF2B5EF4-FFF2-40B4-BE49-F238E27FC236}">
                    <a16:creationId xmlns:a16="http://schemas.microsoft.com/office/drawing/2014/main" id="{033EC071-ACCD-2A86-57C1-B0A72312C494}"/>
                  </a:ext>
                </a:extLst>
              </p:cNvPr>
              <p:cNvSpPr/>
              <p:nvPr/>
            </p:nvSpPr>
            <p:spPr>
              <a:xfrm>
                <a:off x="3486950" y="2068313"/>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77;p31">
                <a:extLst>
                  <a:ext uri="{FF2B5EF4-FFF2-40B4-BE49-F238E27FC236}">
                    <a16:creationId xmlns:a16="http://schemas.microsoft.com/office/drawing/2014/main" id="{240238D2-AD86-FCF4-D352-C195FD59DAAD}"/>
                  </a:ext>
                </a:extLst>
              </p:cNvPr>
              <p:cNvSpPr/>
              <p:nvPr/>
            </p:nvSpPr>
            <p:spPr>
              <a:xfrm>
                <a:off x="3486975" y="2112488"/>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78;p31">
                <a:extLst>
                  <a:ext uri="{FF2B5EF4-FFF2-40B4-BE49-F238E27FC236}">
                    <a16:creationId xmlns:a16="http://schemas.microsoft.com/office/drawing/2014/main" id="{A870BA54-7B06-ACE5-F043-6395FF9C7CCE}"/>
                  </a:ext>
                </a:extLst>
              </p:cNvPr>
              <p:cNvSpPr/>
              <p:nvPr/>
            </p:nvSpPr>
            <p:spPr>
              <a:xfrm>
                <a:off x="3486950" y="2156363"/>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79;p31">
                <a:extLst>
                  <a:ext uri="{FF2B5EF4-FFF2-40B4-BE49-F238E27FC236}">
                    <a16:creationId xmlns:a16="http://schemas.microsoft.com/office/drawing/2014/main" id="{80CB4B16-F8A0-75D0-9AD3-9A8F2C3A08E1}"/>
                  </a:ext>
                </a:extLst>
              </p:cNvPr>
              <p:cNvSpPr/>
              <p:nvPr/>
            </p:nvSpPr>
            <p:spPr>
              <a:xfrm>
                <a:off x="3486975" y="2206763"/>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80;p31">
                <a:extLst>
                  <a:ext uri="{FF2B5EF4-FFF2-40B4-BE49-F238E27FC236}">
                    <a16:creationId xmlns:a16="http://schemas.microsoft.com/office/drawing/2014/main" id="{69A3AE41-6869-11C7-6E61-24725CC64BA4}"/>
                  </a:ext>
                </a:extLst>
              </p:cNvPr>
              <p:cNvSpPr/>
              <p:nvPr/>
            </p:nvSpPr>
            <p:spPr>
              <a:xfrm>
                <a:off x="3486975" y="2250638"/>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81;p31">
                <a:extLst>
                  <a:ext uri="{FF2B5EF4-FFF2-40B4-BE49-F238E27FC236}">
                    <a16:creationId xmlns:a16="http://schemas.microsoft.com/office/drawing/2014/main" id="{3D8E08F7-6136-46BB-CD30-FFBDA17B700B}"/>
                  </a:ext>
                </a:extLst>
              </p:cNvPr>
              <p:cNvSpPr/>
              <p:nvPr/>
            </p:nvSpPr>
            <p:spPr>
              <a:xfrm>
                <a:off x="3486975" y="2294813"/>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82;p31">
                <a:extLst>
                  <a:ext uri="{FF2B5EF4-FFF2-40B4-BE49-F238E27FC236}">
                    <a16:creationId xmlns:a16="http://schemas.microsoft.com/office/drawing/2014/main" id="{F7743B02-14D5-10AB-7169-8488DADD055B}"/>
                  </a:ext>
                </a:extLst>
              </p:cNvPr>
              <p:cNvSpPr/>
              <p:nvPr/>
            </p:nvSpPr>
            <p:spPr>
              <a:xfrm>
                <a:off x="3486975" y="2345213"/>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83;p31">
                <a:extLst>
                  <a:ext uri="{FF2B5EF4-FFF2-40B4-BE49-F238E27FC236}">
                    <a16:creationId xmlns:a16="http://schemas.microsoft.com/office/drawing/2014/main" id="{E861DCE3-A9A3-64D6-3555-B859C6F88347}"/>
                  </a:ext>
                </a:extLst>
              </p:cNvPr>
              <p:cNvSpPr/>
              <p:nvPr/>
            </p:nvSpPr>
            <p:spPr>
              <a:xfrm>
                <a:off x="3486950" y="2389088"/>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84;p31">
                <a:extLst>
                  <a:ext uri="{FF2B5EF4-FFF2-40B4-BE49-F238E27FC236}">
                    <a16:creationId xmlns:a16="http://schemas.microsoft.com/office/drawing/2014/main" id="{AFBC6DEE-1355-9761-47B3-331D08DC506B}"/>
                  </a:ext>
                </a:extLst>
              </p:cNvPr>
              <p:cNvSpPr/>
              <p:nvPr/>
            </p:nvSpPr>
            <p:spPr>
              <a:xfrm>
                <a:off x="3260450" y="2027238"/>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85;p31">
                <a:extLst>
                  <a:ext uri="{FF2B5EF4-FFF2-40B4-BE49-F238E27FC236}">
                    <a16:creationId xmlns:a16="http://schemas.microsoft.com/office/drawing/2014/main" id="{D0A590BD-D826-BC4F-5A77-05B35A61E675}"/>
                  </a:ext>
                </a:extLst>
              </p:cNvPr>
              <p:cNvSpPr/>
              <p:nvPr/>
            </p:nvSpPr>
            <p:spPr>
              <a:xfrm>
                <a:off x="3358150" y="2265638"/>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86;p31">
                <a:extLst>
                  <a:ext uri="{FF2B5EF4-FFF2-40B4-BE49-F238E27FC236}">
                    <a16:creationId xmlns:a16="http://schemas.microsoft.com/office/drawing/2014/main" id="{130E0FCF-9B96-939F-1FF5-C192974F371A}"/>
                  </a:ext>
                </a:extLst>
              </p:cNvPr>
              <p:cNvSpPr/>
              <p:nvPr/>
            </p:nvSpPr>
            <p:spPr>
              <a:xfrm>
                <a:off x="3331850" y="2265563"/>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87;p31">
                <a:extLst>
                  <a:ext uri="{FF2B5EF4-FFF2-40B4-BE49-F238E27FC236}">
                    <a16:creationId xmlns:a16="http://schemas.microsoft.com/office/drawing/2014/main" id="{7C6B6E34-68D1-C0BA-B9BE-8EF87AF38DD6}"/>
                  </a:ext>
                </a:extLst>
              </p:cNvPr>
              <p:cNvSpPr/>
              <p:nvPr/>
            </p:nvSpPr>
            <p:spPr>
              <a:xfrm>
                <a:off x="3331850" y="2300113"/>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88;p31">
                <a:extLst>
                  <a:ext uri="{FF2B5EF4-FFF2-40B4-BE49-F238E27FC236}">
                    <a16:creationId xmlns:a16="http://schemas.microsoft.com/office/drawing/2014/main" id="{980161BF-795D-A863-BB82-BC91BCEBE04C}"/>
                  </a:ext>
                </a:extLst>
              </p:cNvPr>
              <p:cNvSpPr/>
              <p:nvPr/>
            </p:nvSpPr>
            <p:spPr>
              <a:xfrm>
                <a:off x="3331875" y="2334338"/>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89;p31">
                <a:extLst>
                  <a:ext uri="{FF2B5EF4-FFF2-40B4-BE49-F238E27FC236}">
                    <a16:creationId xmlns:a16="http://schemas.microsoft.com/office/drawing/2014/main" id="{14B63D1A-5884-FDA7-6BBA-9CF3F83BE7DA}"/>
                  </a:ext>
                </a:extLst>
              </p:cNvPr>
              <p:cNvSpPr/>
              <p:nvPr/>
            </p:nvSpPr>
            <p:spPr>
              <a:xfrm>
                <a:off x="3331875" y="2373838"/>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90;p31">
                <a:extLst>
                  <a:ext uri="{FF2B5EF4-FFF2-40B4-BE49-F238E27FC236}">
                    <a16:creationId xmlns:a16="http://schemas.microsoft.com/office/drawing/2014/main" id="{6F1AB18E-1D18-2AD8-B96B-71451211D3F3}"/>
                  </a:ext>
                </a:extLst>
              </p:cNvPr>
              <p:cNvSpPr/>
              <p:nvPr/>
            </p:nvSpPr>
            <p:spPr>
              <a:xfrm>
                <a:off x="3331850" y="2408063"/>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91;p31">
                <a:extLst>
                  <a:ext uri="{FF2B5EF4-FFF2-40B4-BE49-F238E27FC236}">
                    <a16:creationId xmlns:a16="http://schemas.microsoft.com/office/drawing/2014/main" id="{BA27673D-ADE0-6564-1EDC-07D679B47D74}"/>
                  </a:ext>
                </a:extLst>
              </p:cNvPr>
              <p:cNvSpPr/>
              <p:nvPr/>
            </p:nvSpPr>
            <p:spPr>
              <a:xfrm>
                <a:off x="3331850" y="2442613"/>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92;p31">
                <a:extLst>
                  <a:ext uri="{FF2B5EF4-FFF2-40B4-BE49-F238E27FC236}">
                    <a16:creationId xmlns:a16="http://schemas.microsoft.com/office/drawing/2014/main" id="{A28056B1-1E11-74EA-B134-4F4C5032BD96}"/>
                  </a:ext>
                </a:extLst>
              </p:cNvPr>
              <p:cNvSpPr/>
              <p:nvPr/>
            </p:nvSpPr>
            <p:spPr>
              <a:xfrm>
                <a:off x="3331850" y="2481813"/>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93;p31">
                <a:extLst>
                  <a:ext uri="{FF2B5EF4-FFF2-40B4-BE49-F238E27FC236}">
                    <a16:creationId xmlns:a16="http://schemas.microsoft.com/office/drawing/2014/main" id="{CA9CF678-836C-E4AE-0BA0-31EFAF954847}"/>
                  </a:ext>
                </a:extLst>
              </p:cNvPr>
              <p:cNvSpPr/>
              <p:nvPr/>
            </p:nvSpPr>
            <p:spPr>
              <a:xfrm>
                <a:off x="3331850" y="2516038"/>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194;p31">
              <a:extLst>
                <a:ext uri="{FF2B5EF4-FFF2-40B4-BE49-F238E27FC236}">
                  <a16:creationId xmlns:a16="http://schemas.microsoft.com/office/drawing/2014/main" id="{5C238964-9BD4-C8C5-D734-DFD6446894D3}"/>
                </a:ext>
              </a:extLst>
            </p:cNvPr>
            <p:cNvGrpSpPr/>
            <p:nvPr/>
          </p:nvGrpSpPr>
          <p:grpSpPr>
            <a:xfrm>
              <a:off x="1043494" y="498090"/>
              <a:ext cx="955278" cy="1200543"/>
              <a:chOff x="967294" y="498090"/>
              <a:chExt cx="955278" cy="1200543"/>
            </a:xfrm>
          </p:grpSpPr>
          <p:sp>
            <p:nvSpPr>
              <p:cNvPr id="24" name="Google Shape;1195;p31">
                <a:extLst>
                  <a:ext uri="{FF2B5EF4-FFF2-40B4-BE49-F238E27FC236}">
                    <a16:creationId xmlns:a16="http://schemas.microsoft.com/office/drawing/2014/main" id="{03BF6D89-5068-D2F2-41F4-EEC0A99BE610}"/>
                  </a:ext>
                </a:extLst>
              </p:cNvPr>
              <p:cNvSpPr/>
              <p:nvPr/>
            </p:nvSpPr>
            <p:spPr>
              <a:xfrm flipH="1">
                <a:off x="1566108" y="705612"/>
                <a:ext cx="4584" cy="673459"/>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31">
                <a:extLst>
                  <a:ext uri="{FF2B5EF4-FFF2-40B4-BE49-F238E27FC236}">
                    <a16:creationId xmlns:a16="http://schemas.microsoft.com/office/drawing/2014/main" id="{8308D72E-1B39-C3D4-6527-950B895726FE}"/>
                  </a:ext>
                </a:extLst>
              </p:cNvPr>
              <p:cNvSpPr/>
              <p:nvPr/>
            </p:nvSpPr>
            <p:spPr>
              <a:xfrm flipH="1">
                <a:off x="1505500" y="701556"/>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31">
                <a:extLst>
                  <a:ext uri="{FF2B5EF4-FFF2-40B4-BE49-F238E27FC236}">
                    <a16:creationId xmlns:a16="http://schemas.microsoft.com/office/drawing/2014/main" id="{37B9D777-AD5D-1D7D-576A-DC070018A2EF}"/>
                  </a:ext>
                </a:extLst>
              </p:cNvPr>
              <p:cNvSpPr/>
              <p:nvPr/>
            </p:nvSpPr>
            <p:spPr>
              <a:xfrm flipH="1">
                <a:off x="1505500" y="782318"/>
                <a:ext cx="125759" cy="80314"/>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31">
                <a:extLst>
                  <a:ext uri="{FF2B5EF4-FFF2-40B4-BE49-F238E27FC236}">
                    <a16:creationId xmlns:a16="http://schemas.microsoft.com/office/drawing/2014/main" id="{69FA9A97-6576-732D-3C86-E191FA38F887}"/>
                  </a:ext>
                </a:extLst>
              </p:cNvPr>
              <p:cNvSpPr/>
              <p:nvPr/>
            </p:nvSpPr>
            <p:spPr>
              <a:xfrm flipH="1">
                <a:off x="1505500" y="863120"/>
                <a:ext cx="125759" cy="80273"/>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31">
                <a:extLst>
                  <a:ext uri="{FF2B5EF4-FFF2-40B4-BE49-F238E27FC236}">
                    <a16:creationId xmlns:a16="http://schemas.microsoft.com/office/drawing/2014/main" id="{7D81AE46-3677-9F74-04B5-12D149A13F8F}"/>
                  </a:ext>
                </a:extLst>
              </p:cNvPr>
              <p:cNvSpPr/>
              <p:nvPr/>
            </p:nvSpPr>
            <p:spPr>
              <a:xfrm flipH="1">
                <a:off x="1505500" y="954997"/>
                <a:ext cx="125759" cy="80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31">
                <a:extLst>
                  <a:ext uri="{FF2B5EF4-FFF2-40B4-BE49-F238E27FC236}">
                    <a16:creationId xmlns:a16="http://schemas.microsoft.com/office/drawing/2014/main" id="{01E328C5-C20D-42C6-BA2D-9B2C8C9C4B3B}"/>
                  </a:ext>
                </a:extLst>
              </p:cNvPr>
              <p:cNvSpPr/>
              <p:nvPr/>
            </p:nvSpPr>
            <p:spPr>
              <a:xfrm flipH="1">
                <a:off x="1505500" y="1035758"/>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31">
                <a:extLst>
                  <a:ext uri="{FF2B5EF4-FFF2-40B4-BE49-F238E27FC236}">
                    <a16:creationId xmlns:a16="http://schemas.microsoft.com/office/drawing/2014/main" id="{B1E96C35-C343-904B-327F-94EAC24BDC4D}"/>
                  </a:ext>
                </a:extLst>
              </p:cNvPr>
              <p:cNvSpPr/>
              <p:nvPr/>
            </p:nvSpPr>
            <p:spPr>
              <a:xfrm flipH="1">
                <a:off x="1505500" y="1116520"/>
                <a:ext cx="125759" cy="80314"/>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31">
                <a:extLst>
                  <a:ext uri="{FF2B5EF4-FFF2-40B4-BE49-F238E27FC236}">
                    <a16:creationId xmlns:a16="http://schemas.microsoft.com/office/drawing/2014/main" id="{1A9ADD51-A773-D8A2-33D8-D40D01D53EB4}"/>
                  </a:ext>
                </a:extLst>
              </p:cNvPr>
              <p:cNvSpPr/>
              <p:nvPr/>
            </p:nvSpPr>
            <p:spPr>
              <a:xfrm flipH="1">
                <a:off x="1505500" y="1208397"/>
                <a:ext cx="125759" cy="80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3;p31">
                <a:extLst>
                  <a:ext uri="{FF2B5EF4-FFF2-40B4-BE49-F238E27FC236}">
                    <a16:creationId xmlns:a16="http://schemas.microsoft.com/office/drawing/2014/main" id="{59CEC871-EDB3-92AE-08D9-D76DCD58382A}"/>
                  </a:ext>
                </a:extLst>
              </p:cNvPr>
              <p:cNvSpPr/>
              <p:nvPr/>
            </p:nvSpPr>
            <p:spPr>
              <a:xfrm flipH="1">
                <a:off x="1505500" y="1289158"/>
                <a:ext cx="125759" cy="80841"/>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4;p31">
                <a:extLst>
                  <a:ext uri="{FF2B5EF4-FFF2-40B4-BE49-F238E27FC236}">
                    <a16:creationId xmlns:a16="http://schemas.microsoft.com/office/drawing/2014/main" id="{DEF22592-DE14-074C-F46C-EE8C65992AC0}"/>
                  </a:ext>
                </a:extLst>
              </p:cNvPr>
              <p:cNvSpPr/>
              <p:nvPr/>
            </p:nvSpPr>
            <p:spPr>
              <a:xfrm flipH="1">
                <a:off x="1505497" y="498090"/>
                <a:ext cx="417074" cy="1094498"/>
              </a:xfrm>
              <a:custGeom>
                <a:avLst/>
                <a:gdLst/>
                <a:ahLst/>
                <a:cxnLst/>
                <a:rect l="l" t="t" r="r" b="b"/>
                <a:pathLst>
                  <a:path w="10281" h="26983" extrusionOk="0">
                    <a:moveTo>
                      <a:pt x="5140" y="1"/>
                    </a:moveTo>
                    <a:lnTo>
                      <a:pt x="0" y="26983"/>
                    </a:lnTo>
                    <a:lnTo>
                      <a:pt x="10280" y="26983"/>
                    </a:lnTo>
                    <a:lnTo>
                      <a:pt x="51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5;p31">
                <a:extLst>
                  <a:ext uri="{FF2B5EF4-FFF2-40B4-BE49-F238E27FC236}">
                    <a16:creationId xmlns:a16="http://schemas.microsoft.com/office/drawing/2014/main" id="{01C98F68-EADB-5549-7CCC-EFE695F5C000}"/>
                  </a:ext>
                </a:extLst>
              </p:cNvPr>
              <p:cNvSpPr/>
              <p:nvPr/>
            </p:nvSpPr>
            <p:spPr>
              <a:xfrm flipH="1">
                <a:off x="1714543" y="993735"/>
                <a:ext cx="5071" cy="60138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06;p31">
                <a:extLst>
                  <a:ext uri="{FF2B5EF4-FFF2-40B4-BE49-F238E27FC236}">
                    <a16:creationId xmlns:a16="http://schemas.microsoft.com/office/drawing/2014/main" id="{0A02A838-AF01-35F4-A7AC-5F9B2F586A97}"/>
                  </a:ext>
                </a:extLst>
              </p:cNvPr>
              <p:cNvSpPr/>
              <p:nvPr/>
            </p:nvSpPr>
            <p:spPr>
              <a:xfrm flipH="1">
                <a:off x="1659493" y="993856"/>
                <a:ext cx="115009" cy="71228"/>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7;p31">
                <a:extLst>
                  <a:ext uri="{FF2B5EF4-FFF2-40B4-BE49-F238E27FC236}">
                    <a16:creationId xmlns:a16="http://schemas.microsoft.com/office/drawing/2014/main" id="{86056EDD-EB52-85EE-A0C7-67D23D897B55}"/>
                  </a:ext>
                </a:extLst>
              </p:cNvPr>
              <p:cNvSpPr/>
              <p:nvPr/>
            </p:nvSpPr>
            <p:spPr>
              <a:xfrm flipH="1">
                <a:off x="1659493" y="1065045"/>
                <a:ext cx="114644" cy="71715"/>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8;p31">
                <a:extLst>
                  <a:ext uri="{FF2B5EF4-FFF2-40B4-BE49-F238E27FC236}">
                    <a16:creationId xmlns:a16="http://schemas.microsoft.com/office/drawing/2014/main" id="{AD76C683-1B36-530A-FFEA-882717591305}"/>
                  </a:ext>
                </a:extLst>
              </p:cNvPr>
              <p:cNvSpPr/>
              <p:nvPr/>
            </p:nvSpPr>
            <p:spPr>
              <a:xfrm flipH="1">
                <a:off x="1659493" y="1136721"/>
                <a:ext cx="114603" cy="71228"/>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09;p31">
                <a:extLst>
                  <a:ext uri="{FF2B5EF4-FFF2-40B4-BE49-F238E27FC236}">
                    <a16:creationId xmlns:a16="http://schemas.microsoft.com/office/drawing/2014/main" id="{3550CA07-A1A1-961C-F4A1-9FD03F371E84}"/>
                  </a:ext>
                </a:extLst>
              </p:cNvPr>
              <p:cNvSpPr/>
              <p:nvPr/>
            </p:nvSpPr>
            <p:spPr>
              <a:xfrm flipH="1">
                <a:off x="1659493" y="1218294"/>
                <a:ext cx="114644" cy="71431"/>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0;p31">
                <a:extLst>
                  <a:ext uri="{FF2B5EF4-FFF2-40B4-BE49-F238E27FC236}">
                    <a16:creationId xmlns:a16="http://schemas.microsoft.com/office/drawing/2014/main" id="{8B10B3BD-3633-6340-4DB5-7454E80A14E7}"/>
                  </a:ext>
                </a:extLst>
              </p:cNvPr>
              <p:cNvSpPr/>
              <p:nvPr/>
            </p:nvSpPr>
            <p:spPr>
              <a:xfrm flipH="1">
                <a:off x="1659493" y="1289686"/>
                <a:ext cx="115049" cy="71593"/>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1;p31">
                <a:extLst>
                  <a:ext uri="{FF2B5EF4-FFF2-40B4-BE49-F238E27FC236}">
                    <a16:creationId xmlns:a16="http://schemas.microsoft.com/office/drawing/2014/main" id="{3BF56753-AFFB-8989-8D97-35F2D512FA0F}"/>
                  </a:ext>
                </a:extLst>
              </p:cNvPr>
              <p:cNvSpPr/>
              <p:nvPr/>
            </p:nvSpPr>
            <p:spPr>
              <a:xfrm flipH="1">
                <a:off x="1659493" y="1361159"/>
                <a:ext cx="114968" cy="71593"/>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12;p31">
                <a:extLst>
                  <a:ext uri="{FF2B5EF4-FFF2-40B4-BE49-F238E27FC236}">
                    <a16:creationId xmlns:a16="http://schemas.microsoft.com/office/drawing/2014/main" id="{96899479-7A27-99C3-C700-205FFBE5D683}"/>
                  </a:ext>
                </a:extLst>
              </p:cNvPr>
              <p:cNvSpPr/>
              <p:nvPr/>
            </p:nvSpPr>
            <p:spPr>
              <a:xfrm flipH="1">
                <a:off x="1659493" y="1442651"/>
                <a:ext cx="115009" cy="71715"/>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13;p31">
                <a:extLst>
                  <a:ext uri="{FF2B5EF4-FFF2-40B4-BE49-F238E27FC236}">
                    <a16:creationId xmlns:a16="http://schemas.microsoft.com/office/drawing/2014/main" id="{1EE1B12A-780E-3FFC-69E9-3F8E6CCC077B}"/>
                  </a:ext>
                </a:extLst>
              </p:cNvPr>
              <p:cNvSpPr/>
              <p:nvPr/>
            </p:nvSpPr>
            <p:spPr>
              <a:xfrm flipH="1">
                <a:off x="1659493" y="1514326"/>
                <a:ext cx="114603" cy="71228"/>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14;p31">
                <a:extLst>
                  <a:ext uri="{FF2B5EF4-FFF2-40B4-BE49-F238E27FC236}">
                    <a16:creationId xmlns:a16="http://schemas.microsoft.com/office/drawing/2014/main" id="{CA9C94E1-799E-7BA2-53E4-F5FDAB9DB5EC}"/>
                  </a:ext>
                </a:extLst>
              </p:cNvPr>
              <p:cNvSpPr/>
              <p:nvPr/>
            </p:nvSpPr>
            <p:spPr>
              <a:xfrm flipH="1">
                <a:off x="967294" y="677340"/>
                <a:ext cx="325189" cy="854165"/>
              </a:xfrm>
              <a:custGeom>
                <a:avLst/>
                <a:gdLst/>
                <a:ahLst/>
                <a:cxnLst/>
                <a:rect l="l" t="t" r="r" b="b"/>
                <a:pathLst>
                  <a:path w="8016" h="21058" extrusionOk="0">
                    <a:moveTo>
                      <a:pt x="4008" y="0"/>
                    </a:moveTo>
                    <a:lnTo>
                      <a:pt x="0" y="21058"/>
                    </a:lnTo>
                    <a:lnTo>
                      <a:pt x="8015" y="21058"/>
                    </a:lnTo>
                    <a:lnTo>
                      <a:pt x="40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15;p31">
                <a:extLst>
                  <a:ext uri="{FF2B5EF4-FFF2-40B4-BE49-F238E27FC236}">
                    <a16:creationId xmlns:a16="http://schemas.microsoft.com/office/drawing/2014/main" id="{74A548E7-D1B2-4CBC-653D-29089839F474}"/>
                  </a:ext>
                </a:extLst>
              </p:cNvPr>
              <p:cNvSpPr/>
              <p:nvPr/>
            </p:nvSpPr>
            <p:spPr>
              <a:xfrm flipH="1">
                <a:off x="1130376" y="1064153"/>
                <a:ext cx="3570" cy="469389"/>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16;p31">
                <a:extLst>
                  <a:ext uri="{FF2B5EF4-FFF2-40B4-BE49-F238E27FC236}">
                    <a16:creationId xmlns:a16="http://schemas.microsoft.com/office/drawing/2014/main" id="{CA23B91A-10C4-1D95-5E4C-F70C5BBB50C2}"/>
                  </a:ext>
                </a:extLst>
              </p:cNvPr>
              <p:cNvSpPr/>
              <p:nvPr/>
            </p:nvSpPr>
            <p:spPr>
              <a:xfrm flipH="1">
                <a:off x="1087456" y="1064031"/>
                <a:ext cx="89167" cy="55571"/>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17;p31">
                <a:extLst>
                  <a:ext uri="{FF2B5EF4-FFF2-40B4-BE49-F238E27FC236}">
                    <a16:creationId xmlns:a16="http://schemas.microsoft.com/office/drawing/2014/main" id="{67B82095-2C8D-ABCE-A13A-6338FE23A869}"/>
                  </a:ext>
                </a:extLst>
              </p:cNvPr>
              <p:cNvSpPr/>
              <p:nvPr/>
            </p:nvSpPr>
            <p:spPr>
              <a:xfrm flipH="1">
                <a:off x="1087456" y="1119563"/>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8;p31">
                <a:extLst>
                  <a:ext uri="{FF2B5EF4-FFF2-40B4-BE49-F238E27FC236}">
                    <a16:creationId xmlns:a16="http://schemas.microsoft.com/office/drawing/2014/main" id="{37B0783F-FF86-D61A-9FFE-CE484CC8F877}"/>
                  </a:ext>
                </a:extLst>
              </p:cNvPr>
              <p:cNvSpPr/>
              <p:nvPr/>
            </p:nvSpPr>
            <p:spPr>
              <a:xfrm flipH="1">
                <a:off x="1087983" y="1175581"/>
                <a:ext cx="88640" cy="55611"/>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19;p31">
                <a:extLst>
                  <a:ext uri="{FF2B5EF4-FFF2-40B4-BE49-F238E27FC236}">
                    <a16:creationId xmlns:a16="http://schemas.microsoft.com/office/drawing/2014/main" id="{9A1CD56D-254C-639A-C603-463A80563CDC}"/>
                  </a:ext>
                </a:extLst>
              </p:cNvPr>
              <p:cNvSpPr/>
              <p:nvPr/>
            </p:nvSpPr>
            <p:spPr>
              <a:xfrm flipH="1">
                <a:off x="1087456" y="1239184"/>
                <a:ext cx="89573" cy="55571"/>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0;p31">
                <a:extLst>
                  <a:ext uri="{FF2B5EF4-FFF2-40B4-BE49-F238E27FC236}">
                    <a16:creationId xmlns:a16="http://schemas.microsoft.com/office/drawing/2014/main" id="{12F557A2-5E2F-92C9-6DEF-FCE023C2E48E}"/>
                  </a:ext>
                </a:extLst>
              </p:cNvPr>
              <p:cNvSpPr/>
              <p:nvPr/>
            </p:nvSpPr>
            <p:spPr>
              <a:xfrm flipH="1">
                <a:off x="1087983" y="1295243"/>
                <a:ext cx="88640" cy="55571"/>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21;p31">
                <a:extLst>
                  <a:ext uri="{FF2B5EF4-FFF2-40B4-BE49-F238E27FC236}">
                    <a16:creationId xmlns:a16="http://schemas.microsoft.com/office/drawing/2014/main" id="{22D6B5A7-CC26-D513-3B95-9CC8B508F80B}"/>
                  </a:ext>
                </a:extLst>
              </p:cNvPr>
              <p:cNvSpPr/>
              <p:nvPr/>
            </p:nvSpPr>
            <p:spPr>
              <a:xfrm flipH="1">
                <a:off x="1087983" y="1350774"/>
                <a:ext cx="88640" cy="55571"/>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22;p31">
                <a:extLst>
                  <a:ext uri="{FF2B5EF4-FFF2-40B4-BE49-F238E27FC236}">
                    <a16:creationId xmlns:a16="http://schemas.microsoft.com/office/drawing/2014/main" id="{837C58AA-A27B-D794-FB78-30D6AE450081}"/>
                  </a:ext>
                </a:extLst>
              </p:cNvPr>
              <p:cNvSpPr/>
              <p:nvPr/>
            </p:nvSpPr>
            <p:spPr>
              <a:xfrm flipH="1">
                <a:off x="1087456" y="1414378"/>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23;p31">
                <a:extLst>
                  <a:ext uri="{FF2B5EF4-FFF2-40B4-BE49-F238E27FC236}">
                    <a16:creationId xmlns:a16="http://schemas.microsoft.com/office/drawing/2014/main" id="{13838F32-772A-2B86-4DF0-25524B93EBB2}"/>
                  </a:ext>
                </a:extLst>
              </p:cNvPr>
              <p:cNvSpPr/>
              <p:nvPr/>
            </p:nvSpPr>
            <p:spPr>
              <a:xfrm flipH="1">
                <a:off x="1087456" y="1470396"/>
                <a:ext cx="89573" cy="55571"/>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24;p31">
                <a:extLst>
                  <a:ext uri="{FF2B5EF4-FFF2-40B4-BE49-F238E27FC236}">
                    <a16:creationId xmlns:a16="http://schemas.microsoft.com/office/drawing/2014/main" id="{267B2BB7-75A7-3FDC-A0C8-5F76BAF353CC}"/>
                  </a:ext>
                </a:extLst>
              </p:cNvPr>
              <p:cNvSpPr/>
              <p:nvPr/>
            </p:nvSpPr>
            <p:spPr>
              <a:xfrm flipH="1">
                <a:off x="1207126" y="601608"/>
                <a:ext cx="416547" cy="109498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25;p31">
                <a:extLst>
                  <a:ext uri="{FF2B5EF4-FFF2-40B4-BE49-F238E27FC236}">
                    <a16:creationId xmlns:a16="http://schemas.microsoft.com/office/drawing/2014/main" id="{E32B4CCD-B5EB-A641-524A-F636009FC46B}"/>
                  </a:ext>
                </a:extLst>
              </p:cNvPr>
              <p:cNvSpPr/>
              <p:nvPr/>
            </p:nvSpPr>
            <p:spPr>
              <a:xfrm flipH="1">
                <a:off x="1415888" y="1097212"/>
                <a:ext cx="5112" cy="601420"/>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26;p31">
                <a:extLst>
                  <a:ext uri="{FF2B5EF4-FFF2-40B4-BE49-F238E27FC236}">
                    <a16:creationId xmlns:a16="http://schemas.microsoft.com/office/drawing/2014/main" id="{DC64C580-321D-6270-5554-D3D999894F63}"/>
                  </a:ext>
                </a:extLst>
              </p:cNvPr>
              <p:cNvSpPr/>
              <p:nvPr/>
            </p:nvSpPr>
            <p:spPr>
              <a:xfrm flipH="1">
                <a:off x="1361121" y="1097334"/>
                <a:ext cx="114603" cy="71228"/>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27;p31">
                <a:extLst>
                  <a:ext uri="{FF2B5EF4-FFF2-40B4-BE49-F238E27FC236}">
                    <a16:creationId xmlns:a16="http://schemas.microsoft.com/office/drawing/2014/main" id="{29952AE0-CF4C-D199-D660-3FD27CF0173C}"/>
                  </a:ext>
                </a:extLst>
              </p:cNvPr>
              <p:cNvSpPr/>
              <p:nvPr/>
            </p:nvSpPr>
            <p:spPr>
              <a:xfrm flipH="1">
                <a:off x="1361121" y="1168523"/>
                <a:ext cx="114603" cy="71715"/>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28;p31">
                <a:extLst>
                  <a:ext uri="{FF2B5EF4-FFF2-40B4-BE49-F238E27FC236}">
                    <a16:creationId xmlns:a16="http://schemas.microsoft.com/office/drawing/2014/main" id="{32C218BC-1BCA-DEB4-A811-FA0F7A83BB66}"/>
                  </a:ext>
                </a:extLst>
              </p:cNvPr>
              <p:cNvSpPr/>
              <p:nvPr/>
            </p:nvSpPr>
            <p:spPr>
              <a:xfrm flipH="1">
                <a:off x="1361121" y="1240198"/>
                <a:ext cx="114684" cy="7139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29;p31">
                <a:extLst>
                  <a:ext uri="{FF2B5EF4-FFF2-40B4-BE49-F238E27FC236}">
                    <a16:creationId xmlns:a16="http://schemas.microsoft.com/office/drawing/2014/main" id="{B72F1A91-A625-4C6F-4CCC-6A00E75EBBE3}"/>
                  </a:ext>
                </a:extLst>
              </p:cNvPr>
              <p:cNvSpPr/>
              <p:nvPr/>
            </p:nvSpPr>
            <p:spPr>
              <a:xfrm flipH="1">
                <a:off x="1361121" y="1321974"/>
                <a:ext cx="114603" cy="71228"/>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30;p31">
                <a:extLst>
                  <a:ext uri="{FF2B5EF4-FFF2-40B4-BE49-F238E27FC236}">
                    <a16:creationId xmlns:a16="http://schemas.microsoft.com/office/drawing/2014/main" id="{8E939738-96A4-DE39-A90B-837054289DD0}"/>
                  </a:ext>
                </a:extLst>
              </p:cNvPr>
              <p:cNvSpPr/>
              <p:nvPr/>
            </p:nvSpPr>
            <p:spPr>
              <a:xfrm flipH="1">
                <a:off x="1361121" y="1393163"/>
                <a:ext cx="114644" cy="71593"/>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31;p31">
                <a:extLst>
                  <a:ext uri="{FF2B5EF4-FFF2-40B4-BE49-F238E27FC236}">
                    <a16:creationId xmlns:a16="http://schemas.microsoft.com/office/drawing/2014/main" id="{07602AFD-8BF5-1F11-5D86-B3FF25CC81CB}"/>
                  </a:ext>
                </a:extLst>
              </p:cNvPr>
              <p:cNvSpPr/>
              <p:nvPr/>
            </p:nvSpPr>
            <p:spPr>
              <a:xfrm flipH="1">
                <a:off x="1361121" y="1464879"/>
                <a:ext cx="114603" cy="71187"/>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32;p31">
                <a:extLst>
                  <a:ext uri="{FF2B5EF4-FFF2-40B4-BE49-F238E27FC236}">
                    <a16:creationId xmlns:a16="http://schemas.microsoft.com/office/drawing/2014/main" id="{F0551575-E6C7-67EB-311A-5618A08374BC}"/>
                  </a:ext>
                </a:extLst>
              </p:cNvPr>
              <p:cNvSpPr/>
              <p:nvPr/>
            </p:nvSpPr>
            <p:spPr>
              <a:xfrm flipH="1">
                <a:off x="1361121" y="1546128"/>
                <a:ext cx="114603" cy="71715"/>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33;p31">
                <a:extLst>
                  <a:ext uri="{FF2B5EF4-FFF2-40B4-BE49-F238E27FC236}">
                    <a16:creationId xmlns:a16="http://schemas.microsoft.com/office/drawing/2014/main" id="{67F5F4EC-385E-23DB-79A8-CE646A9E2527}"/>
                  </a:ext>
                </a:extLst>
              </p:cNvPr>
              <p:cNvSpPr/>
              <p:nvPr/>
            </p:nvSpPr>
            <p:spPr>
              <a:xfrm flipH="1">
                <a:off x="1361121" y="1617844"/>
                <a:ext cx="114684" cy="71349"/>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234;p31">
              <a:extLst>
                <a:ext uri="{FF2B5EF4-FFF2-40B4-BE49-F238E27FC236}">
                  <a16:creationId xmlns:a16="http://schemas.microsoft.com/office/drawing/2014/main" id="{81EEB73B-C61E-F928-110A-5A8B19FCB981}"/>
                </a:ext>
              </a:extLst>
            </p:cNvPr>
            <p:cNvGrpSpPr/>
            <p:nvPr/>
          </p:nvGrpSpPr>
          <p:grpSpPr>
            <a:xfrm>
              <a:off x="1839830" y="384200"/>
              <a:ext cx="1213892" cy="1355083"/>
              <a:chOff x="1839830" y="384200"/>
              <a:chExt cx="1213892" cy="1355083"/>
            </a:xfrm>
          </p:grpSpPr>
          <p:sp>
            <p:nvSpPr>
              <p:cNvPr id="9" name="Google Shape;1235;p31">
                <a:extLst>
                  <a:ext uri="{FF2B5EF4-FFF2-40B4-BE49-F238E27FC236}">
                    <a16:creationId xmlns:a16="http://schemas.microsoft.com/office/drawing/2014/main" id="{62DC1B47-889C-08FB-5FAC-0C57CABCC286}"/>
                  </a:ext>
                </a:extLst>
              </p:cNvPr>
              <p:cNvSpPr/>
              <p:nvPr/>
            </p:nvSpPr>
            <p:spPr>
              <a:xfrm flipH="1">
                <a:off x="1840812" y="787216"/>
                <a:ext cx="1212909" cy="951544"/>
              </a:xfrm>
              <a:custGeom>
                <a:avLst/>
                <a:gdLst/>
                <a:ahLst/>
                <a:cxnLst/>
                <a:rect l="l" t="t" r="r" b="b"/>
                <a:pathLst>
                  <a:path w="30829" h="38794" extrusionOk="0">
                    <a:moveTo>
                      <a:pt x="1" y="1"/>
                    </a:moveTo>
                    <a:lnTo>
                      <a:pt x="1" y="38793"/>
                    </a:lnTo>
                    <a:lnTo>
                      <a:pt x="30828" y="38793"/>
                    </a:lnTo>
                    <a:lnTo>
                      <a:pt x="30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36;p31">
                <a:extLst>
                  <a:ext uri="{FF2B5EF4-FFF2-40B4-BE49-F238E27FC236}">
                    <a16:creationId xmlns:a16="http://schemas.microsoft.com/office/drawing/2014/main" id="{E90485E1-AC21-8E04-C1D4-560B5791A6B1}"/>
                  </a:ext>
                </a:extLst>
              </p:cNvPr>
              <p:cNvSpPr/>
              <p:nvPr/>
            </p:nvSpPr>
            <p:spPr>
              <a:xfrm flipH="1">
                <a:off x="1839830" y="384209"/>
                <a:ext cx="1212909" cy="401974"/>
              </a:xfrm>
              <a:custGeom>
                <a:avLst/>
                <a:gdLst/>
                <a:ahLst/>
                <a:cxnLst/>
                <a:rect l="l" t="t" r="r" b="b"/>
                <a:pathLst>
                  <a:path w="30829" h="10218" extrusionOk="0">
                    <a:moveTo>
                      <a:pt x="1" y="0"/>
                    </a:moveTo>
                    <a:lnTo>
                      <a:pt x="1" y="10218"/>
                    </a:lnTo>
                    <a:lnTo>
                      <a:pt x="30828" y="10218"/>
                    </a:lnTo>
                    <a:lnTo>
                      <a:pt x="30828" y="0"/>
                    </a:lnTo>
                    <a:cubicBezTo>
                      <a:pt x="30828" y="0"/>
                      <a:pt x="17127" y="61"/>
                      <a:pt x="7993" y="61"/>
                    </a:cubicBezTo>
                    <a:cubicBezTo>
                      <a:pt x="3426" y="61"/>
                      <a:pt x="1" y="4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37;p31">
                <a:extLst>
                  <a:ext uri="{FF2B5EF4-FFF2-40B4-BE49-F238E27FC236}">
                    <a16:creationId xmlns:a16="http://schemas.microsoft.com/office/drawing/2014/main" id="{19E39652-D635-C098-505C-52A69AFC0379}"/>
                  </a:ext>
                </a:extLst>
              </p:cNvPr>
              <p:cNvSpPr/>
              <p:nvPr/>
            </p:nvSpPr>
            <p:spPr>
              <a:xfrm flipH="1">
                <a:off x="2736896"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38;p31">
                <a:extLst>
                  <a:ext uri="{FF2B5EF4-FFF2-40B4-BE49-F238E27FC236}">
                    <a16:creationId xmlns:a16="http://schemas.microsoft.com/office/drawing/2014/main" id="{E013D379-C92B-C2AB-6CD7-9428A78C69C9}"/>
                  </a:ext>
                </a:extLst>
              </p:cNvPr>
              <p:cNvSpPr/>
              <p:nvPr/>
            </p:nvSpPr>
            <p:spPr>
              <a:xfrm flipH="1">
                <a:off x="2352513"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39;p31">
                <a:extLst>
                  <a:ext uri="{FF2B5EF4-FFF2-40B4-BE49-F238E27FC236}">
                    <a16:creationId xmlns:a16="http://schemas.microsoft.com/office/drawing/2014/main" id="{05529792-308A-6A1D-C35D-190065B9588E}"/>
                  </a:ext>
                </a:extLst>
              </p:cNvPr>
              <p:cNvSpPr/>
              <p:nvPr/>
            </p:nvSpPr>
            <p:spPr>
              <a:xfrm flipH="1">
                <a:off x="1980878"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40;p31">
                <a:extLst>
                  <a:ext uri="{FF2B5EF4-FFF2-40B4-BE49-F238E27FC236}">
                    <a16:creationId xmlns:a16="http://schemas.microsoft.com/office/drawing/2014/main" id="{3EE0FED0-CE6F-E568-C546-7FCB49B14F0E}"/>
                  </a:ext>
                </a:extLst>
              </p:cNvPr>
              <p:cNvSpPr/>
              <p:nvPr/>
            </p:nvSpPr>
            <p:spPr>
              <a:xfrm flipH="1">
                <a:off x="2326790" y="1314756"/>
                <a:ext cx="210092" cy="414760"/>
              </a:xfrm>
              <a:custGeom>
                <a:avLst/>
                <a:gdLst/>
                <a:ahLst/>
                <a:cxnLst/>
                <a:rect l="l" t="t" r="r" b="b"/>
                <a:pathLst>
                  <a:path w="5340" h="10543" extrusionOk="0">
                    <a:moveTo>
                      <a:pt x="1" y="1"/>
                    </a:moveTo>
                    <a:lnTo>
                      <a:pt x="1" y="10542"/>
                    </a:lnTo>
                    <a:lnTo>
                      <a:pt x="5340" y="10542"/>
                    </a:lnTo>
                    <a:lnTo>
                      <a:pt x="53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41;p31">
                <a:extLst>
                  <a:ext uri="{FF2B5EF4-FFF2-40B4-BE49-F238E27FC236}">
                    <a16:creationId xmlns:a16="http://schemas.microsoft.com/office/drawing/2014/main" id="{BB981170-BDD7-BFE3-DA3F-4AD05C42D714}"/>
                  </a:ext>
                </a:extLst>
              </p:cNvPr>
              <p:cNvSpPr/>
              <p:nvPr/>
            </p:nvSpPr>
            <p:spPr>
              <a:xfrm flipH="1">
                <a:off x="1839830" y="1700101"/>
                <a:ext cx="1212909" cy="39182"/>
              </a:xfrm>
              <a:custGeom>
                <a:avLst/>
                <a:gdLst/>
                <a:ahLst/>
                <a:cxnLst/>
                <a:rect l="l" t="t" r="r" b="b"/>
                <a:pathLst>
                  <a:path w="30829" h="996" extrusionOk="0">
                    <a:moveTo>
                      <a:pt x="1" y="0"/>
                    </a:moveTo>
                    <a:lnTo>
                      <a:pt x="1" y="996"/>
                    </a:lnTo>
                    <a:lnTo>
                      <a:pt x="30828" y="996"/>
                    </a:lnTo>
                    <a:lnTo>
                      <a:pt x="30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42;p31">
                <a:extLst>
                  <a:ext uri="{FF2B5EF4-FFF2-40B4-BE49-F238E27FC236}">
                    <a16:creationId xmlns:a16="http://schemas.microsoft.com/office/drawing/2014/main" id="{21CAADB7-4ADC-CEFF-CE5F-90534CF6D497}"/>
                  </a:ext>
                </a:extLst>
              </p:cNvPr>
              <p:cNvSpPr/>
              <p:nvPr/>
            </p:nvSpPr>
            <p:spPr>
              <a:xfrm flipH="1">
                <a:off x="2914408" y="384200"/>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3;p31">
                <a:extLst>
                  <a:ext uri="{FF2B5EF4-FFF2-40B4-BE49-F238E27FC236}">
                    <a16:creationId xmlns:a16="http://schemas.microsoft.com/office/drawing/2014/main" id="{87ADE3B8-EC60-2EC6-18DF-6A01E4BB34E7}"/>
                  </a:ext>
                </a:extLst>
              </p:cNvPr>
              <p:cNvSpPr/>
              <p:nvPr/>
            </p:nvSpPr>
            <p:spPr>
              <a:xfrm flipH="1">
                <a:off x="2780085"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44;p31">
                <a:extLst>
                  <a:ext uri="{FF2B5EF4-FFF2-40B4-BE49-F238E27FC236}">
                    <a16:creationId xmlns:a16="http://schemas.microsoft.com/office/drawing/2014/main" id="{7E881C59-14F8-CE32-D5D2-D1BD5BE97C6F}"/>
                  </a:ext>
                </a:extLst>
              </p:cNvPr>
              <p:cNvSpPr/>
              <p:nvPr/>
            </p:nvSpPr>
            <p:spPr>
              <a:xfrm flipH="1">
                <a:off x="2645762"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5;p31">
                <a:extLst>
                  <a:ext uri="{FF2B5EF4-FFF2-40B4-BE49-F238E27FC236}">
                    <a16:creationId xmlns:a16="http://schemas.microsoft.com/office/drawing/2014/main" id="{B063FD7B-9605-7313-87C9-8058F9D059AF}"/>
                  </a:ext>
                </a:extLst>
              </p:cNvPr>
              <p:cNvSpPr/>
              <p:nvPr/>
            </p:nvSpPr>
            <p:spPr>
              <a:xfrm flipH="1">
                <a:off x="2511439"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6;p31">
                <a:extLst>
                  <a:ext uri="{FF2B5EF4-FFF2-40B4-BE49-F238E27FC236}">
                    <a16:creationId xmlns:a16="http://schemas.microsoft.com/office/drawing/2014/main" id="{E7A9F573-5B4A-2AAA-EE9E-FF286587C15B}"/>
                  </a:ext>
                </a:extLst>
              </p:cNvPr>
              <p:cNvSpPr/>
              <p:nvPr/>
            </p:nvSpPr>
            <p:spPr>
              <a:xfrm flipH="1">
                <a:off x="2377116"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7;p31">
                <a:extLst>
                  <a:ext uri="{FF2B5EF4-FFF2-40B4-BE49-F238E27FC236}">
                    <a16:creationId xmlns:a16="http://schemas.microsoft.com/office/drawing/2014/main" id="{B49D4A28-C4CA-6AB5-11AC-5EEB9F86D8E2}"/>
                  </a:ext>
                </a:extLst>
              </p:cNvPr>
              <p:cNvSpPr/>
              <p:nvPr/>
            </p:nvSpPr>
            <p:spPr>
              <a:xfrm flipH="1">
                <a:off x="2242794"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8;p31">
                <a:extLst>
                  <a:ext uri="{FF2B5EF4-FFF2-40B4-BE49-F238E27FC236}">
                    <a16:creationId xmlns:a16="http://schemas.microsoft.com/office/drawing/2014/main" id="{A9D64F9C-2182-1B77-7B9C-A005162F0EFC}"/>
                  </a:ext>
                </a:extLst>
              </p:cNvPr>
              <p:cNvSpPr/>
              <p:nvPr/>
            </p:nvSpPr>
            <p:spPr>
              <a:xfrm flipH="1">
                <a:off x="2108471"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49;p31">
                <a:extLst>
                  <a:ext uri="{FF2B5EF4-FFF2-40B4-BE49-F238E27FC236}">
                    <a16:creationId xmlns:a16="http://schemas.microsoft.com/office/drawing/2014/main" id="{4B0C1A91-9EF4-134B-03F6-F7DEB14EF040}"/>
                  </a:ext>
                </a:extLst>
              </p:cNvPr>
              <p:cNvSpPr/>
              <p:nvPr/>
            </p:nvSpPr>
            <p:spPr>
              <a:xfrm flipH="1">
                <a:off x="1974148"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Title 4">
            <a:extLst>
              <a:ext uri="{FF2B5EF4-FFF2-40B4-BE49-F238E27FC236}">
                <a16:creationId xmlns:a16="http://schemas.microsoft.com/office/drawing/2014/main" id="{168565E9-5AA1-D000-9E46-96ECD18B93FA}"/>
              </a:ext>
            </a:extLst>
          </p:cNvPr>
          <p:cNvSpPr>
            <a:spLocks noGrp="1"/>
          </p:cNvSpPr>
          <p:nvPr>
            <p:ph type="body" idx="1"/>
          </p:nvPr>
        </p:nvSpPr>
        <p:spPr>
          <a:xfrm>
            <a:off x="712788" y="2160588"/>
            <a:ext cx="4813300" cy="2447925"/>
          </a:xfrm>
        </p:spPr>
        <p:txBody>
          <a:bodyPr/>
          <a:lstStyle/>
          <a:p>
            <a:pPr marL="152400" indent="0">
              <a:buNone/>
            </a:pPr>
            <a:r>
              <a:rPr lang="en-GB" sz="1800" b="1" dirty="0">
                <a:latin typeface="Open Sans ExtraBold" panose="020B0906030804020204" pitchFamily="34" charset="0"/>
                <a:ea typeface="Open Sans ExtraBold" panose="020B0906030804020204" pitchFamily="34" charset="0"/>
                <a:cs typeface="Open Sans ExtraBold" panose="020B0906030804020204" pitchFamily="34" charset="0"/>
              </a:rPr>
              <a:t>The Popularity column has :</a:t>
            </a:r>
          </a:p>
          <a:p>
            <a:pPr marL="152400" indent="0">
              <a:buNone/>
            </a:pPr>
            <a:endParaRPr lang="ar-SA" sz="1800" b="1" dirty="0">
              <a:latin typeface="Open Sans ExtraBold" panose="020B0906030804020204" pitchFamily="34" charset="0"/>
              <a:ea typeface="Open Sans ExtraBold" panose="020B0906030804020204" pitchFamily="34" charset="0"/>
            </a:endParaRPr>
          </a:p>
        </p:txBody>
      </p:sp>
      <p:sp>
        <p:nvSpPr>
          <p:cNvPr id="94" name="TextBox 93">
            <a:extLst>
              <a:ext uri="{FF2B5EF4-FFF2-40B4-BE49-F238E27FC236}">
                <a16:creationId xmlns:a16="http://schemas.microsoft.com/office/drawing/2014/main" id="{2234C967-D94D-1C3A-3BC2-B1A9BFCE1319}"/>
              </a:ext>
            </a:extLst>
          </p:cNvPr>
          <p:cNvSpPr txBox="1"/>
          <p:nvPr/>
        </p:nvSpPr>
        <p:spPr>
          <a:xfrm>
            <a:off x="953813" y="2823279"/>
            <a:ext cx="5118843" cy="1815882"/>
          </a:xfrm>
          <a:prstGeom prst="rect">
            <a:avLst/>
          </a:prstGeom>
          <a:noFill/>
        </p:spPr>
        <p:txBody>
          <a:bodyPr wrap="square">
            <a:spAutoFit/>
          </a:bodyPr>
          <a:lstStyle/>
          <a:p>
            <a:pPr marL="285750" indent="-285750">
              <a:buFont typeface="Wingdings" panose="05000000000000000000" pitchFamily="2" charset="2"/>
              <a:buChar char="ü"/>
            </a:pPr>
            <a:r>
              <a:rPr lang="ar-SA" sz="1400" dirty="0">
                <a:latin typeface="Open Sans ExtraBold" panose="020B0906030804020204" pitchFamily="34" charset="0"/>
                <a:ea typeface="Open Sans ExtraBold" panose="020B0906030804020204" pitchFamily="34" charset="0"/>
              </a:rPr>
              <a:t>High</a:t>
            </a:r>
          </a:p>
          <a:p>
            <a:pPr marL="285750" indent="-285750">
              <a:buFont typeface="Wingdings" panose="05000000000000000000" pitchFamily="2" charset="2"/>
              <a:buChar char="ü"/>
            </a:pPr>
            <a:endParaRPr lang="ar-SA" dirty="0">
              <a:latin typeface="Open Sans ExtraBold" panose="020B0906030804020204" pitchFamily="34" charset="0"/>
              <a:ea typeface="Open Sans ExtraBold" panose="020B0906030804020204" pitchFamily="34" charset="0"/>
            </a:endParaRPr>
          </a:p>
          <a:p>
            <a:pPr marL="285750" indent="-285750">
              <a:buFont typeface="Wingdings" panose="05000000000000000000" pitchFamily="2" charset="2"/>
              <a:buChar char="ü"/>
            </a:pPr>
            <a:endParaRPr lang="ar-SA" sz="1400" dirty="0">
              <a:latin typeface="Open Sans ExtraBold" panose="020B0906030804020204" pitchFamily="34" charset="0"/>
              <a:ea typeface="Open Sans ExtraBold" panose="020B0906030804020204" pitchFamily="34" charset="0"/>
            </a:endParaRPr>
          </a:p>
          <a:p>
            <a:pPr marL="285750" indent="-285750">
              <a:buFont typeface="Wingdings" panose="05000000000000000000" pitchFamily="2" charset="2"/>
              <a:buChar char="ü"/>
            </a:pPr>
            <a:r>
              <a:rPr lang="ar-SA" sz="1400" dirty="0">
                <a:latin typeface="Open Sans ExtraBold" panose="020B0906030804020204" pitchFamily="34" charset="0"/>
                <a:ea typeface="Open Sans ExtraBold" panose="020B0906030804020204" pitchFamily="34" charset="0"/>
              </a:rPr>
              <a:t>Medium</a:t>
            </a:r>
          </a:p>
          <a:p>
            <a:pPr marL="285750" indent="-285750">
              <a:buFont typeface="Wingdings" panose="05000000000000000000" pitchFamily="2" charset="2"/>
              <a:buChar char="ü"/>
            </a:pPr>
            <a:endParaRPr lang="ar-SA" dirty="0">
              <a:latin typeface="Open Sans ExtraBold" panose="020B0906030804020204" pitchFamily="34" charset="0"/>
              <a:ea typeface="Open Sans ExtraBold" panose="020B0906030804020204" pitchFamily="34" charset="0"/>
            </a:endParaRPr>
          </a:p>
          <a:p>
            <a:pPr marL="285750" indent="-285750">
              <a:buFont typeface="Wingdings" panose="05000000000000000000" pitchFamily="2" charset="2"/>
              <a:buChar char="ü"/>
            </a:pPr>
            <a:endParaRPr lang="ar-SA" sz="1400" dirty="0">
              <a:latin typeface="Open Sans ExtraBold" panose="020B0906030804020204" pitchFamily="34" charset="0"/>
              <a:ea typeface="Open Sans ExtraBold" panose="020B0906030804020204" pitchFamily="34" charset="0"/>
            </a:endParaRPr>
          </a:p>
          <a:p>
            <a:pPr marL="285750" indent="-285750">
              <a:buFont typeface="Wingdings" panose="05000000000000000000" pitchFamily="2" charset="2"/>
              <a:buChar char="ü"/>
            </a:pPr>
            <a:r>
              <a:rPr lang="ar-SA" sz="1400" dirty="0">
                <a:latin typeface="Open Sans ExtraBold" panose="020B0906030804020204" pitchFamily="34" charset="0"/>
                <a:ea typeface="Open Sans ExtraBold" panose="020B0906030804020204" pitchFamily="34" charset="0"/>
              </a:rPr>
              <a:t>Low</a:t>
            </a:r>
          </a:p>
          <a:p>
            <a:pPr marL="285750" indent="-285750">
              <a:buFont typeface="Wingdings" panose="05000000000000000000" pitchFamily="2" charset="2"/>
              <a:buChar char="ü"/>
            </a:pPr>
            <a:endParaRPr lang="ar-SA" sz="1400" dirty="0">
              <a:latin typeface="Open Sans ExtraBold" panose="020B0906030804020204" pitchFamily="34" charset="0"/>
              <a:ea typeface="Open Sans ExtraBold" panose="020B0906030804020204" pitchFamily="34" charset="0"/>
            </a:endParaRPr>
          </a:p>
        </p:txBody>
      </p:sp>
    </p:spTree>
    <p:extLst>
      <p:ext uri="{BB962C8B-B14F-4D97-AF65-F5344CB8AC3E}">
        <p14:creationId xmlns:p14="http://schemas.microsoft.com/office/powerpoint/2010/main" val="418725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E9E1-D7A7-CD74-6613-F4D6A27E775D}"/>
              </a:ext>
            </a:extLst>
          </p:cNvPr>
          <p:cNvSpPr>
            <a:spLocks noGrp="1"/>
          </p:cNvSpPr>
          <p:nvPr>
            <p:ph type="title"/>
          </p:nvPr>
        </p:nvSpPr>
        <p:spPr>
          <a:xfrm>
            <a:off x="2392253" y="2435494"/>
            <a:ext cx="7717500" cy="482700"/>
          </a:xfrm>
        </p:spPr>
        <p:txBody>
          <a:bodyPr/>
          <a:lstStyle/>
          <a:p>
            <a:r>
              <a:rPr lang="en-GB" sz="3600" b="1" i="0" dirty="0">
                <a:solidFill>
                  <a:schemeClr val="tx1"/>
                </a:solidFill>
                <a:effectLst/>
                <a:latin typeface="Open Sans ExtraBold" panose="020B0906030804020204" pitchFamily="34" charset="0"/>
                <a:ea typeface="Open Sans ExtraBold" panose="020B0906030804020204" pitchFamily="34" charset="0"/>
                <a:cs typeface="Open Sans ExtraBold" panose="020B0906030804020204" pitchFamily="34" charset="0"/>
              </a:rPr>
              <a:t>BUSINESS PROBLEM</a:t>
            </a:r>
            <a:br>
              <a:rPr lang="en-GB" sz="3600" b="1" i="0" dirty="0">
                <a:solidFill>
                  <a:schemeClr val="tx1"/>
                </a:solidFill>
                <a:effectLst/>
                <a:latin typeface="Open Sans ExtraBold" panose="020B0906030804020204" pitchFamily="34" charset="0"/>
                <a:ea typeface="Open Sans ExtraBold" panose="020B0906030804020204" pitchFamily="34" charset="0"/>
                <a:cs typeface="Open Sans ExtraBold" panose="020B0906030804020204" pitchFamily="34" charset="0"/>
              </a:rPr>
            </a:br>
            <a:endParaRPr lang="ar-SA" sz="3600" dirty="0"/>
          </a:p>
        </p:txBody>
      </p:sp>
      <p:grpSp>
        <p:nvGrpSpPr>
          <p:cNvPr id="4" name="Google Shape;1983;p34">
            <a:extLst>
              <a:ext uri="{FF2B5EF4-FFF2-40B4-BE49-F238E27FC236}">
                <a16:creationId xmlns:a16="http://schemas.microsoft.com/office/drawing/2014/main" id="{1B2DFDD1-87E0-E7EF-49EF-5578D43B21AF}"/>
              </a:ext>
            </a:extLst>
          </p:cNvPr>
          <p:cNvGrpSpPr/>
          <p:nvPr/>
        </p:nvGrpSpPr>
        <p:grpSpPr>
          <a:xfrm flipH="1">
            <a:off x="280270" y="1111469"/>
            <a:ext cx="4223966" cy="3782930"/>
            <a:chOff x="4177618" y="890905"/>
            <a:chExt cx="3053101" cy="2025300"/>
          </a:xfrm>
          <a:solidFill>
            <a:srgbClr val="EBDBF5"/>
          </a:solidFill>
        </p:grpSpPr>
        <p:sp>
          <p:nvSpPr>
            <p:cNvPr id="5" name="Google Shape;1984;p34">
              <a:extLst>
                <a:ext uri="{FF2B5EF4-FFF2-40B4-BE49-F238E27FC236}">
                  <a16:creationId xmlns:a16="http://schemas.microsoft.com/office/drawing/2014/main" id="{0CAB0BDB-4E9F-4CEB-0810-B85FA0A778DD}"/>
                </a:ext>
              </a:extLst>
            </p:cNvPr>
            <p:cNvSpPr/>
            <p:nvPr/>
          </p:nvSpPr>
          <p:spPr>
            <a:xfrm>
              <a:off x="4861319" y="890905"/>
              <a:ext cx="2369400" cy="2025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85;p34">
              <a:extLst>
                <a:ext uri="{FF2B5EF4-FFF2-40B4-BE49-F238E27FC236}">
                  <a16:creationId xmlns:a16="http://schemas.microsoft.com/office/drawing/2014/main" id="{2FFDF774-AFDF-3A9F-FCC5-73435AD77EC9}"/>
                </a:ext>
              </a:extLst>
            </p:cNvPr>
            <p:cNvSpPr/>
            <p:nvPr/>
          </p:nvSpPr>
          <p:spPr>
            <a:xfrm rot="10800000">
              <a:off x="4177618" y="2286676"/>
              <a:ext cx="683700" cy="309000"/>
            </a:xfrm>
            <a:prstGeom prst="rtTriangl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988;p34">
            <a:extLst>
              <a:ext uri="{FF2B5EF4-FFF2-40B4-BE49-F238E27FC236}">
                <a16:creationId xmlns:a16="http://schemas.microsoft.com/office/drawing/2014/main" id="{50422251-63EC-BF19-262E-C7D4DCFB8C52}"/>
              </a:ext>
            </a:extLst>
          </p:cNvPr>
          <p:cNvSpPr txBox="1">
            <a:spLocks/>
          </p:cNvSpPr>
          <p:nvPr/>
        </p:nvSpPr>
        <p:spPr>
          <a:xfrm flipH="1">
            <a:off x="785152" y="2533294"/>
            <a:ext cx="2268300" cy="76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pen Sans ExtraBold"/>
              <a:buNone/>
              <a:defRPr sz="48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3600"/>
              <a:buFont typeface="Open Sans ExtraBold"/>
              <a:buNone/>
              <a:defRPr sz="3600" b="0" i="0" u="none" strike="noStrike" cap="none">
                <a:solidFill>
                  <a:schemeClr val="dk1"/>
                </a:solidFill>
                <a:latin typeface="Open Sans ExtraBold"/>
                <a:ea typeface="Open Sans ExtraBold"/>
                <a:cs typeface="Open Sans ExtraBold"/>
                <a:sym typeface="Open Sans ExtraBold"/>
              </a:defRPr>
            </a:lvl9pPr>
          </a:lstStyle>
          <a:p>
            <a:r>
              <a:rPr lang="en" sz="12000" dirty="0">
                <a:solidFill>
                  <a:schemeClr val="tx1"/>
                </a:solidFill>
              </a:rPr>
              <a:t>0</a:t>
            </a:r>
            <a:r>
              <a:rPr lang="ar-SA" sz="12000" dirty="0">
                <a:solidFill>
                  <a:schemeClr val="tx1"/>
                </a:solidFill>
              </a:rPr>
              <a:t>4</a:t>
            </a:r>
            <a:endParaRPr lang="en" sz="12000" dirty="0">
              <a:solidFill>
                <a:schemeClr val="tx1"/>
              </a:solidFill>
            </a:endParaRPr>
          </a:p>
        </p:txBody>
      </p:sp>
    </p:spTree>
    <p:extLst>
      <p:ext uri="{BB962C8B-B14F-4D97-AF65-F5344CB8AC3E}">
        <p14:creationId xmlns:p14="http://schemas.microsoft.com/office/powerpoint/2010/main" val="3735410894"/>
      </p:ext>
    </p:extLst>
  </p:cSld>
  <p:clrMapOvr>
    <a:masterClrMapping/>
  </p:clrMapOvr>
</p:sld>
</file>

<file path=ppt/theme/theme1.xml><?xml version="1.0" encoding="utf-8"?>
<a:theme xmlns:a="http://schemas.openxmlformats.org/drawingml/2006/main" name="Rural Holidays Agency by Slidesgo">
  <a:themeElements>
    <a:clrScheme name="Simple Light">
      <a:dk1>
        <a:srgbClr val="333333"/>
      </a:dk1>
      <a:lt1>
        <a:srgbClr val="FFFFFF"/>
      </a:lt1>
      <a:dk2>
        <a:srgbClr val="D5BB7B"/>
      </a:dk2>
      <a:lt2>
        <a:srgbClr val="EBE4C4"/>
      </a:lt2>
      <a:accent1>
        <a:srgbClr val="333333"/>
      </a:accent1>
      <a:accent2>
        <a:srgbClr val="2C4F75"/>
      </a:accent2>
      <a:accent3>
        <a:srgbClr val="ED622B"/>
      </a:accent3>
      <a:accent4>
        <a:srgbClr val="FD9F24"/>
      </a:accent4>
      <a:accent5>
        <a:srgbClr val="DE7476"/>
      </a:accent5>
      <a:accent6>
        <a:srgbClr val="EDC152"/>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237</Words>
  <Application>Microsoft Office PowerPoint</Application>
  <PresentationFormat>On-screen Show (16:9)</PresentationFormat>
  <Paragraphs>62</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Nunito Sans</vt:lpstr>
      <vt:lpstr>Wingdings</vt:lpstr>
      <vt:lpstr>Arial</vt:lpstr>
      <vt:lpstr>Roboto Condensed Light</vt:lpstr>
      <vt:lpstr>Open Sans ExtraBold</vt:lpstr>
      <vt:lpstr>Rural Holidays Agency by Slidesgo</vt:lpstr>
      <vt:lpstr>BIG-HERO 5  Amjad Alshehri Aisha Alsoudi Manar Alwsaidi Nawal Almutairi Suliman Busaleh</vt:lpstr>
      <vt:lpstr>contents</vt:lpstr>
      <vt:lpstr>PowerPoint Presentation</vt:lpstr>
      <vt:lpstr>Gathern</vt:lpstr>
      <vt:lpstr>PowerPoint Presentation</vt:lpstr>
      <vt:lpstr>Gathern Dataset</vt:lpstr>
      <vt:lpstr>POPULARITY COLUMN </vt:lpstr>
      <vt:lpstr>PowerPoint Presentation</vt:lpstr>
      <vt:lpstr>BUSINESS PROBLEM </vt:lpstr>
      <vt:lpstr>Bussines Problem</vt:lpstr>
      <vt:lpstr>THE CODE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BIG-HERO 5  Amjad Alshehri Aisha Alsoudi Manar Alwsaidi Nawal Almutairi Suliman Busaleh</dc:title>
  <cp:lastModifiedBy>huawei user</cp:lastModifiedBy>
  <cp:revision>3</cp:revision>
  <dcterms:modified xsi:type="dcterms:W3CDTF">2022-11-27T08:57:40Z</dcterms:modified>
</cp:coreProperties>
</file>