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5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8785B-AAEF-4F37-9FB0-633C076B41C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75FA9-2A5C-472F-B5D9-6923EA5968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B4B4-B886-4B47-9257-F5B18AFD2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1E8AA-7947-4CC6-8DFC-820E8DDA6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Festus Iipito #986683</a:t>
            </a:r>
          </a:p>
          <a:p>
            <a:r>
              <a:rPr lang="en-US" dirty="0"/>
              <a:t>Amjad Karim </a:t>
            </a:r>
            <a:r>
              <a:rPr lang="en-US" dirty="0" smtClean="0"/>
              <a:t>#986758</a:t>
            </a:r>
            <a:endParaRPr lang="en-US" dirty="0"/>
          </a:p>
          <a:p>
            <a:r>
              <a:rPr lang="en-US" dirty="0"/>
              <a:t>Francis </a:t>
            </a:r>
            <a:r>
              <a:rPr lang="en-US" dirty="0" err="1"/>
              <a:t>Nahimana</a:t>
            </a:r>
            <a:r>
              <a:rPr lang="en-US" dirty="0"/>
              <a:t> </a:t>
            </a:r>
            <a:r>
              <a:rPr lang="en-US" dirty="0" smtClean="0"/>
              <a:t># 986635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7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837E0-8C03-4B62-A300-7CB137D0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97BEF-318A-4FF8-9BD1-27049EC5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Case</a:t>
            </a:r>
          </a:p>
          <a:p>
            <a:r>
              <a:rPr lang="en-US" dirty="0"/>
              <a:t>Class Diagrams</a:t>
            </a:r>
          </a:p>
          <a:p>
            <a:r>
              <a:rPr lang="en-US" dirty="0"/>
              <a:t>Sequence Diagrams for main use cases</a:t>
            </a:r>
          </a:p>
          <a:p>
            <a:r>
              <a:rPr lang="en-US" dirty="0"/>
              <a:t>System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7554B-59B9-4857-8AB0-D49F81C33A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428" y="165819"/>
            <a:ext cx="10058400" cy="99695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FE545B-DE98-4989-BAED-B7CF23C015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0" y="1391548"/>
            <a:ext cx="5500688" cy="465296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140CBD9-EEE5-4BD5-9E29-F5FF6849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93241"/>
              </p:ext>
            </p:extLst>
          </p:nvPr>
        </p:nvGraphicFramePr>
        <p:xfrm>
          <a:off x="6258373" y="4786784"/>
          <a:ext cx="4838584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92">
                  <a:extLst>
                    <a:ext uri="{9D8B030D-6E8A-4147-A177-3AD203B41FA5}">
                      <a16:colId xmlns:a16="http://schemas.microsoft.com/office/drawing/2014/main" xmlns="" val="3113628666"/>
                    </a:ext>
                  </a:extLst>
                </a:gridCol>
                <a:gridCol w="2419292">
                  <a:extLst>
                    <a:ext uri="{9D8B030D-6E8A-4147-A177-3AD203B41FA5}">
                      <a16:colId xmlns:a16="http://schemas.microsoft.com/office/drawing/2014/main" xmlns="" val="397171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User selects and option  add Book from side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System responds with list and add book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2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User fills the form and clicks new (submits)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System responds with an updated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9337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31EC3AE-D438-4996-9248-64734438C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03595"/>
              </p:ext>
            </p:extLst>
          </p:nvPr>
        </p:nvGraphicFramePr>
        <p:xfrm>
          <a:off x="6256136" y="2937716"/>
          <a:ext cx="4838584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92">
                  <a:extLst>
                    <a:ext uri="{9D8B030D-6E8A-4147-A177-3AD203B41FA5}">
                      <a16:colId xmlns:a16="http://schemas.microsoft.com/office/drawing/2014/main" xmlns="" val="3113628666"/>
                    </a:ext>
                  </a:extLst>
                </a:gridCol>
                <a:gridCol w="2419292">
                  <a:extLst>
                    <a:ext uri="{9D8B030D-6E8A-4147-A177-3AD203B41FA5}">
                      <a16:colId xmlns:a16="http://schemas.microsoft.com/office/drawing/2014/main" xmlns="" val="397171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User selects an option  check out book on the Side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System responds with a form for checking out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2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User fills the form with required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System checks if the check ID exist in the system and  if there is a copy available and then checks out the book to the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9337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AF638BD-E097-45B6-8C8C-0D700CEB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64219"/>
              </p:ext>
            </p:extLst>
          </p:nvPr>
        </p:nvGraphicFramePr>
        <p:xfrm>
          <a:off x="6256136" y="1500128"/>
          <a:ext cx="483858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92">
                  <a:extLst>
                    <a:ext uri="{9D8B030D-6E8A-4147-A177-3AD203B41FA5}">
                      <a16:colId xmlns:a16="http://schemas.microsoft.com/office/drawing/2014/main" xmlns="" val="3113628666"/>
                    </a:ext>
                  </a:extLst>
                </a:gridCol>
                <a:gridCol w="2419292">
                  <a:extLst>
                    <a:ext uri="{9D8B030D-6E8A-4147-A177-3AD203B41FA5}">
                      <a16:colId xmlns:a16="http://schemas.microsoft.com/office/drawing/2014/main" xmlns="" val="397171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User fills the login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System confirms the ID and password against the users in the database and displays the dashboard with the options for the specific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293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0DDE1E-65EA-45CB-81C0-FAEC00E1BF0B}"/>
              </a:ext>
            </a:extLst>
          </p:cNvPr>
          <p:cNvSpPr txBox="1"/>
          <p:nvPr/>
        </p:nvSpPr>
        <p:spPr>
          <a:xfrm>
            <a:off x="6256136" y="1206882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use case </a:t>
            </a:r>
            <a:r>
              <a:rPr lang="en-US"/>
              <a:t>main </a:t>
            </a:r>
            <a:r>
              <a:rPr lang="en-US" smtClean="0"/>
              <a:t>flow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09C1CA-6AD9-4C8E-869F-4B4400B9348D}"/>
              </a:ext>
            </a:extLst>
          </p:cNvPr>
          <p:cNvSpPr txBox="1"/>
          <p:nvPr/>
        </p:nvSpPr>
        <p:spPr>
          <a:xfrm>
            <a:off x="6256136" y="2568384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Checkout book use case main flow (both role)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CB4105-17F0-4A06-9C48-7863AEB4DA48}"/>
              </a:ext>
            </a:extLst>
          </p:cNvPr>
          <p:cNvSpPr txBox="1"/>
          <p:nvPr/>
        </p:nvSpPr>
        <p:spPr>
          <a:xfrm>
            <a:off x="6256136" y="4392224"/>
            <a:ext cx="396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book use case main flow (both role)</a:t>
            </a:r>
          </a:p>
        </p:txBody>
      </p:sp>
    </p:spTree>
    <p:extLst>
      <p:ext uri="{BB962C8B-B14F-4D97-AF65-F5344CB8AC3E}">
        <p14:creationId xmlns:p14="http://schemas.microsoft.com/office/powerpoint/2010/main" val="255340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91AC8-C1A1-43CA-9BB2-C632FAEBC2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5400000">
            <a:off x="7458250" y="3065462"/>
            <a:ext cx="5857875" cy="727075"/>
          </a:xfrm>
        </p:spPr>
        <p:txBody>
          <a:bodyPr/>
          <a:lstStyle/>
          <a:p>
            <a:pPr algn="ctr"/>
            <a:r>
              <a:rPr lang="en-US" dirty="0"/>
              <a:t>Class Diagrams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81AF82-5771-469E-8EF2-1620C413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128" y="-419628"/>
            <a:ext cx="5917915" cy="75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917EE-AFC9-4861-9B60-644D4C7C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 for main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C651AD-9DA2-47B1-9F21-393A6419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9432"/>
            <a:ext cx="2356628" cy="14370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E4DE94-25A9-4149-AB67-6C5B675C2387}"/>
              </a:ext>
            </a:extLst>
          </p:cNvPr>
          <p:cNvSpPr txBox="1"/>
          <p:nvPr/>
        </p:nvSpPr>
        <p:spPr>
          <a:xfrm>
            <a:off x="1266737" y="18687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4894D0-1A21-450C-B62D-C8119E637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1" y="2238062"/>
            <a:ext cx="2576148" cy="145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E4DE94-25A9-4149-AB67-6C5B675C2387}"/>
              </a:ext>
            </a:extLst>
          </p:cNvPr>
          <p:cNvSpPr txBox="1"/>
          <p:nvPr/>
        </p:nvSpPr>
        <p:spPr>
          <a:xfrm>
            <a:off x="4684481" y="173736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98527-880C-4650-A866-C50C20C2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F4CBD-191D-4441-9396-14F050CF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Lets switch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956510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Library Management system</vt:lpstr>
      <vt:lpstr>OUTLINE</vt:lpstr>
      <vt:lpstr>USE CASES</vt:lpstr>
      <vt:lpstr>Class Diagrams</vt:lpstr>
      <vt:lpstr>Sequence Diagrams for main use cases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Festus Iipito</dc:creator>
  <cp:lastModifiedBy>Amjad Karim</cp:lastModifiedBy>
  <cp:revision>24</cp:revision>
  <dcterms:created xsi:type="dcterms:W3CDTF">2018-10-12T03:18:50Z</dcterms:created>
  <dcterms:modified xsi:type="dcterms:W3CDTF">2018-10-12T15:58:43Z</dcterms:modified>
</cp:coreProperties>
</file>