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415" r:id="rId6"/>
    <p:sldId id="413" r:id="rId7"/>
    <p:sldId id="414" r:id="rId8"/>
    <p:sldId id="39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6D9-1F08-1B19-5B03-CD6228DD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A78CD-1AE8-730E-5D4F-C898AA55B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E27EB-DBCB-1981-CEDC-6714C271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430-EE80-F3C8-7C00-EA5D15E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8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873FD-A8C3-4B1F-F3AF-9A63AEB1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10BC-1AC4-0930-1153-811F6866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C7740-E94C-D36A-E90B-9F91EA498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8928-C0FA-AA27-7B82-B76601A0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3F325-0373-7BB9-E2E2-7E5D88229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F5572C-0754-56D2-8E7C-95BBE42DE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D3E861-B3CD-648B-A7A8-FC4276AAA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59612-5B20-B8C4-DF64-76647AD16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918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Grid layout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391890"/>
            <a:ext cx="2660072" cy="2466109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63200" y="0"/>
            <a:ext cx="1828800" cy="1177636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tEFSFext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7454" y="2646217"/>
            <a:ext cx="9842813" cy="1057101"/>
          </a:xfrm>
        </p:spPr>
        <p:txBody>
          <a:bodyPr/>
          <a:lstStyle/>
          <a:p>
            <a:r>
              <a:rPr lang="en-US" dirty="0"/>
              <a:t>Grid layout system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1C71-D884-C8D5-E781-6D4E44D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9C32-11D8-EF29-815E-C51A04B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pc="0" dirty="0">
                <a:ln/>
                <a:solidFill>
                  <a:schemeClr val="accent1"/>
                </a:solidFill>
              </a:rPr>
              <a:t>Grid layout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4BB-0E33-5BDA-6C4F-37A8AB4A7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Container Properties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Grid Item Properties</a:t>
            </a:r>
          </a:p>
        </p:txBody>
      </p:sp>
    </p:spTree>
    <p:extLst>
      <p:ext uri="{BB962C8B-B14F-4D97-AF65-F5344CB8AC3E}">
        <p14:creationId xmlns:p14="http://schemas.microsoft.com/office/powerpoint/2010/main" val="15276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8103-5684-A4B5-AEBB-86286F7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D57-B74B-405D-BCA6-35A99F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Container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B0F-D08E-0435-E107-A739D8B4E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>
                <a:solidFill>
                  <a:srgbClr val="0070C0"/>
                </a:solidFill>
              </a:rPr>
              <a:t>display</a:t>
            </a:r>
            <a:r>
              <a:rPr lang="en-US" dirty="0"/>
              <a:t>: grid; → turns an element into a grid container.</a:t>
            </a:r>
          </a:p>
          <a:p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grid-template-rows </a:t>
            </a:r>
            <a:r>
              <a:rPr lang="en-US" dirty="0"/>
              <a:t>/ </a:t>
            </a:r>
            <a:r>
              <a:rPr lang="en-US" dirty="0">
                <a:solidFill>
                  <a:srgbClr val="0070C0"/>
                </a:solidFill>
              </a:rPr>
              <a:t>grid-template-columns </a:t>
            </a:r>
            <a:r>
              <a:rPr lang="en-US" dirty="0"/>
              <a:t>→ define rows and columns.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5A7A5-236B-11EF-0BDF-20DD9AA5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044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86872-0B5B-924F-35CA-D03F0646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2B52-2AEC-3573-584E-3884DC1E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Grid Item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2FD4A-0CBA-FBED-503F-8D60694DB2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A two-dimensional system that arranges content into rows and columns for structured, flexible, and responsive design.</a:t>
            </a:r>
          </a:p>
          <a:p>
            <a:r>
              <a:rPr lang="en-US" dirty="0">
                <a:solidFill>
                  <a:srgbClr val="00B0F0"/>
                </a:solidFill>
              </a:rPr>
              <a:t>grid-column </a:t>
            </a:r>
            <a:r>
              <a:rPr lang="en-US" dirty="0"/>
              <a:t>/ </a:t>
            </a:r>
            <a:r>
              <a:rPr lang="en-US" dirty="0">
                <a:solidFill>
                  <a:srgbClr val="00B0F0"/>
                </a:solidFill>
              </a:rPr>
              <a:t>grid-row</a:t>
            </a:r>
            <a:r>
              <a:rPr lang="en-US" dirty="0"/>
              <a:t> → defines position across rows/columns.</a:t>
            </a:r>
          </a:p>
        </p:txBody>
      </p:sp>
    </p:spTree>
    <p:extLst>
      <p:ext uri="{BB962C8B-B14F-4D97-AF65-F5344CB8AC3E}">
        <p14:creationId xmlns:p14="http://schemas.microsoft.com/office/powerpoint/2010/main" val="2961146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000000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24</TotalTime>
  <Words>118</Words>
  <Application>Microsoft Office PowerPoint</Application>
  <PresentationFormat>Widescreen</PresentationFormat>
  <Paragraphs>21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Grid layout system</vt:lpstr>
      <vt:lpstr>Grid layout system</vt:lpstr>
      <vt:lpstr>Grid Container Properties</vt:lpstr>
      <vt:lpstr>Grid Item Properties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</cp:revision>
  <dcterms:created xsi:type="dcterms:W3CDTF">2025-08-30T06:40:29Z</dcterms:created>
  <dcterms:modified xsi:type="dcterms:W3CDTF">2025-08-30T07:04:59Z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