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  <p:sldMasterId id="2147484217" r:id="rId2"/>
  </p:sldMasterIdLst>
  <p:sldIdLst>
    <p:sldId id="277" r:id="rId3"/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76" r:id="rId14"/>
    <p:sldId id="266" r:id="rId15"/>
    <p:sldId id="27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3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54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9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659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4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5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9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9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5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3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0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2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63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044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2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270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4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12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08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7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7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6942-02CB-4418-912C-EEEBB9A1422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plas/thonny/wiki/MacO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o automatic alt text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code… 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makes mistakes!</a:t>
            </a:r>
          </a:p>
          <a:p>
            <a:r>
              <a:rPr lang="en-US" dirty="0"/>
              <a:t>B</a:t>
            </a:r>
            <a:r>
              <a:rPr lang="en-US" dirty="0" smtClean="0"/>
              <a:t>ugs can build up and become harder to find</a:t>
            </a:r>
          </a:p>
          <a:p>
            <a:r>
              <a:rPr lang="en-US" dirty="0" smtClean="0"/>
              <a:t>Think about the actions (methods) you take, and </a:t>
            </a:r>
          </a:p>
          <a:p>
            <a:r>
              <a:rPr lang="en-US" dirty="0" smtClean="0"/>
              <a:t>approaches (generic functions) you make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Methods: codes you wrote yourself. Helps with factoring out codes and debugging!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Generic functions: built-in features/methods you can use to save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26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simpleDice.py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roll ONE dice for now. What do we need?</a:t>
            </a:r>
            <a:endParaRPr lang="en-US" dirty="0"/>
          </a:p>
          <a:p>
            <a:r>
              <a:rPr lang="en-US" dirty="0" smtClean="0"/>
              <a:t>“rolling” (original, methods)</a:t>
            </a:r>
          </a:p>
          <a:p>
            <a:r>
              <a:rPr lang="en-US" dirty="0" smtClean="0"/>
              <a:t>Generate random numbers (generic, functions)</a:t>
            </a:r>
          </a:p>
          <a:p>
            <a:r>
              <a:rPr lang="en-US" dirty="0" smtClean="0"/>
              <a:t>Output (generic, functions)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7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076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a_method</a:t>
            </a:r>
            <a:r>
              <a:rPr lang="en-US" dirty="0"/>
              <a:t>(): #parameters goes inside 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a_text</a:t>
            </a:r>
            <a:r>
              <a:rPr lang="en-US" dirty="0"/>
              <a:t> = "Hello world"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a_number</a:t>
            </a:r>
            <a:r>
              <a:rPr lang="en-US" dirty="0"/>
              <a:t> = 12345</a:t>
            </a:r>
          </a:p>
          <a:p>
            <a:pPr marL="0" indent="0">
              <a:buNone/>
            </a:pPr>
            <a:r>
              <a:rPr lang="en-US" dirty="0"/>
              <a:t>    #variable names on the left, values on the right</a:t>
            </a:r>
          </a:p>
          <a:p>
            <a:pPr marL="0" indent="0">
              <a:buNone/>
            </a:pPr>
            <a:r>
              <a:rPr lang="en-US" dirty="0"/>
              <a:t>    #in </a:t>
            </a:r>
            <a:r>
              <a:rPr lang="en-US" dirty="0" err="1"/>
              <a:t>Thonny</a:t>
            </a:r>
            <a:r>
              <a:rPr lang="en-US" dirty="0"/>
              <a:t>, use View -&gt; Variables to keep track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a_text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a_number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a_method</a:t>
            </a:r>
            <a:r>
              <a:rPr lang="en-US" dirty="0"/>
              <a:t>()) #prints 12345</a:t>
            </a:r>
          </a:p>
          <a:p>
            <a:pPr marL="0" indent="0">
              <a:buNone/>
            </a:pPr>
            <a:r>
              <a:rPr lang="en-US" dirty="0"/>
              <a:t>main() #method(s) listed here will be executed directly </a:t>
            </a:r>
          </a:p>
          <a:p>
            <a:r>
              <a:rPr lang="en-US" dirty="0" smtClean="0"/>
              <a:t>Colored words in Python include:</a:t>
            </a:r>
          </a:p>
          <a:p>
            <a:pPr lvl="1"/>
            <a:r>
              <a:rPr lang="en-US" dirty="0" smtClean="0"/>
              <a:t>Name of methods</a:t>
            </a:r>
          </a:p>
          <a:p>
            <a:pPr lvl="1"/>
            <a:r>
              <a:rPr lang="en-US" dirty="0" smtClean="0"/>
              <a:t>Reserved words (for built-in functionalities)</a:t>
            </a:r>
          </a:p>
        </p:txBody>
      </p:sp>
    </p:spTree>
    <p:extLst>
      <p:ext uri="{BB962C8B-B14F-4D97-AF65-F5344CB8AC3E}">
        <p14:creationId xmlns:p14="http://schemas.microsoft.com/office/powerpoint/2010/main" val="4271562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helloWorld_void.py</a:t>
            </a:r>
          </a:p>
          <a:p>
            <a:r>
              <a:rPr lang="en-US" dirty="0" err="1" smtClean="0"/>
              <a:t>Thonny</a:t>
            </a:r>
            <a:r>
              <a:rPr lang="en-US" dirty="0" smtClean="0"/>
              <a:t> -&gt; File -&gt; New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camelCase</a:t>
            </a:r>
            <a:r>
              <a:rPr lang="en-US" dirty="0" smtClean="0"/>
              <a:t> or </a:t>
            </a:r>
            <a:r>
              <a:rPr lang="en-US" dirty="0" err="1" smtClean="0"/>
              <a:t>under_line</a:t>
            </a:r>
            <a:r>
              <a:rPr lang="en-US" dirty="0" smtClean="0"/>
              <a:t> to properly name your variables</a:t>
            </a:r>
          </a:p>
          <a:p>
            <a:r>
              <a:rPr lang="en-US" dirty="0" smtClean="0"/>
              <a:t>More data types in Workshop 2</a:t>
            </a:r>
          </a:p>
          <a:p>
            <a:r>
              <a:rPr lang="en-US" dirty="0" smtClean="0"/>
              <a:t>Indentation is everything to python! </a:t>
            </a:r>
          </a:p>
          <a:p>
            <a:r>
              <a:rPr lang="en-US" dirty="0" smtClean="0"/>
              <a:t>Every time you write code blocks that BELONGS to some code, INDENT!</a:t>
            </a:r>
          </a:p>
          <a:p>
            <a:r>
              <a:rPr lang="en-US" dirty="0" smtClean="0"/>
              <a:t>Think about indentation in python as paragraphs for essays:</a:t>
            </a:r>
          </a:p>
          <a:p>
            <a:pPr lvl="1"/>
            <a:r>
              <a:rPr lang="en-US" dirty="0" smtClean="0"/>
              <a:t>Codes work only when correctly indented</a:t>
            </a:r>
          </a:p>
          <a:p>
            <a:pPr lvl="1"/>
            <a:r>
              <a:rPr lang="en-US" dirty="0" smtClean="0"/>
              <a:t>Essays are readable when correctly segmented into paragraphs</a:t>
            </a:r>
          </a:p>
          <a:p>
            <a:pPr lvl="1"/>
            <a:r>
              <a:rPr lang="en-US" dirty="0"/>
              <a:t>From outside to inside, each layer </a:t>
            </a:r>
            <a:r>
              <a:rPr lang="en-US" dirty="0" smtClean="0"/>
              <a:t>has its </a:t>
            </a:r>
            <a:r>
              <a:rPr lang="en-US" dirty="0"/>
              <a:t>own </a:t>
            </a:r>
            <a:r>
              <a:rPr lang="en-US" dirty="0" smtClean="0"/>
              <a:t>job (meaning)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22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Colored words in Python codes are reserved words</a:t>
            </a:r>
          </a:p>
          <a:p>
            <a:r>
              <a:rPr lang="en-US" dirty="0" smtClean="0"/>
              <a:t>They have certain meanings and own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2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methods vs returning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helloWorld.py</a:t>
            </a:r>
          </a:p>
          <a:p>
            <a:r>
              <a:rPr lang="en-US" dirty="0" smtClean="0"/>
              <a:t>Void methods does its work and exits</a:t>
            </a:r>
            <a:endParaRPr lang="en-US" dirty="0"/>
          </a:p>
          <a:p>
            <a:r>
              <a:rPr lang="en-US" dirty="0" smtClean="0"/>
              <a:t>Return methods returns something upon exiting</a:t>
            </a:r>
          </a:p>
        </p:txBody>
      </p:sp>
    </p:spTree>
    <p:extLst>
      <p:ext uri="{BB962C8B-B14F-4D97-AF65-F5344CB8AC3E}">
        <p14:creationId xmlns:p14="http://schemas.microsoft.com/office/powerpoint/2010/main" val="334773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RandomDice.py</a:t>
            </a:r>
          </a:p>
          <a:p>
            <a:r>
              <a:rPr lang="en-US" dirty="0" smtClean="0"/>
              <a:t>Writing tester methods helps with locating bugs ASAP!</a:t>
            </a:r>
          </a:p>
          <a:p>
            <a:r>
              <a:rPr lang="en-US" dirty="0" smtClean="0"/>
              <a:t>Notice </a:t>
            </a:r>
            <a:r>
              <a:rPr lang="en-US" dirty="0" err="1" smtClean="0"/>
              <a:t>num_rolled</a:t>
            </a:r>
            <a:r>
              <a:rPr lang="en-US" dirty="0" smtClean="0"/>
              <a:t> in roll() and tester() methods do not interfere:</a:t>
            </a:r>
          </a:p>
          <a:p>
            <a:pPr lvl="1"/>
            <a:r>
              <a:rPr lang="en-US" dirty="0" smtClean="0"/>
              <a:t>Variables only exists in methods</a:t>
            </a:r>
          </a:p>
          <a:p>
            <a:pPr lvl="1"/>
            <a:r>
              <a:rPr lang="en-US" dirty="0" smtClean="0"/>
              <a:t>What if you want a global variable that’s accessible to the entire program? (workshop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89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simpleDice.py – complete!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a main() method to print out a message, not only the number itself</a:t>
            </a:r>
          </a:p>
          <a:p>
            <a:pPr lvl="1"/>
            <a:r>
              <a:rPr lang="en-US" dirty="0" smtClean="0"/>
              <a:t>Python allows you to call multiple methods for direct execution, but </a:t>
            </a:r>
          </a:p>
          <a:p>
            <a:pPr lvl="1"/>
            <a:r>
              <a:rPr lang="en-US" dirty="0" smtClean="0"/>
              <a:t>there’s a tradition from other languages (e.g. Java) to keep the role of calling methods in one place – the main() method</a:t>
            </a:r>
            <a:endParaRPr lang="en-US" dirty="0"/>
          </a:p>
          <a:p>
            <a:r>
              <a:rPr lang="en-US" dirty="0" smtClean="0"/>
              <a:t>I’ll walk around and help with you writing:</a:t>
            </a:r>
          </a:p>
          <a:p>
            <a:r>
              <a:rPr lang="en-US" dirty="0" smtClean="0"/>
              <a:t>simpleDice.py</a:t>
            </a:r>
          </a:p>
          <a:p>
            <a:r>
              <a:rPr lang="en-US" dirty="0" smtClean="0"/>
              <a:t>When finished, Run -&gt; Run Module to see your work!</a:t>
            </a:r>
          </a:p>
        </p:txBody>
      </p:sp>
    </p:spTree>
    <p:extLst>
      <p:ext uri="{BB962C8B-B14F-4D97-AF65-F5344CB8AC3E}">
        <p14:creationId xmlns:p14="http://schemas.microsoft.com/office/powerpoint/2010/main" val="2269701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simpleDice2.py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roll a second dice?</a:t>
            </a:r>
          </a:p>
          <a:p>
            <a:r>
              <a:rPr lang="en-US" dirty="0" smtClean="0"/>
              <a:t>Add another variable, call the roll() method again and print()!</a:t>
            </a:r>
          </a:p>
          <a:p>
            <a:r>
              <a:rPr lang="en-US" dirty="0" smtClean="0"/>
              <a:t>Understand the benefits of methods now? Minimal redundancy!</a:t>
            </a:r>
          </a:p>
          <a:p>
            <a:r>
              <a:rPr lang="en-US" dirty="0"/>
              <a:t>I’ll walk around and help with you writing:</a:t>
            </a:r>
          </a:p>
          <a:p>
            <a:r>
              <a:rPr lang="en-US" dirty="0" smtClean="0"/>
              <a:t>simpleDice2.py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61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simpleDice3.py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user actually want the second dice?</a:t>
            </a:r>
          </a:p>
          <a:p>
            <a:r>
              <a:rPr lang="en-US" dirty="0" smtClean="0"/>
              <a:t>To make rolling the second dice optional, we need:</a:t>
            </a:r>
          </a:p>
          <a:p>
            <a:pPr lvl="1"/>
            <a:r>
              <a:rPr lang="en-US" dirty="0" smtClean="0"/>
              <a:t>Accepting user input</a:t>
            </a:r>
          </a:p>
          <a:p>
            <a:pPr lvl="1"/>
            <a:r>
              <a:rPr lang="en-US" dirty="0" smtClean="0"/>
              <a:t>Interpreting user input</a:t>
            </a:r>
          </a:p>
          <a:p>
            <a:pPr lvl="1"/>
            <a:r>
              <a:rPr lang="en-US" dirty="0" smtClean="0"/>
              <a:t>Based on user input, make parallel actions (if/else)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16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DubsTech</a:t>
            </a:r>
            <a:r>
              <a:rPr lang="en-US" dirty="0" smtClean="0"/>
              <a:t> Coding Intro Workshop</a:t>
            </a:r>
          </a:p>
          <a:p>
            <a:r>
              <a:rPr lang="en-US" dirty="0" smtClean="0"/>
              <a:t>Bowen Xu</a:t>
            </a:r>
          </a:p>
          <a:p>
            <a:r>
              <a:rPr lang="en-US" dirty="0" smtClean="0"/>
              <a:t>bwx074@uw.edu</a:t>
            </a:r>
            <a:endParaRPr lang="en-US" dirty="0"/>
          </a:p>
        </p:txBody>
      </p:sp>
      <p:pic>
        <p:nvPicPr>
          <p:cNvPr id="2050" name="Picture 2" descr="No automatic alt text availa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097" y="2011679"/>
            <a:ext cx="1113543" cy="11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0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ifElse.py</a:t>
            </a:r>
          </a:p>
          <a:p>
            <a:r>
              <a:rPr lang="en-US" dirty="0" smtClean="0"/>
              <a:t>Remember to use:</a:t>
            </a:r>
          </a:p>
          <a:p>
            <a:pPr lvl="1"/>
            <a:r>
              <a:rPr lang="en-US" dirty="0" smtClean="0"/>
              <a:t>== to compare if things are </a:t>
            </a:r>
            <a:r>
              <a:rPr lang="en-US" dirty="0"/>
              <a:t>equal</a:t>
            </a:r>
          </a:p>
          <a:p>
            <a:pPr lvl="2"/>
            <a:r>
              <a:rPr lang="en-US" dirty="0" smtClean="0"/>
              <a:t>(Note: unlike </a:t>
            </a:r>
            <a:r>
              <a:rPr lang="en-US" dirty="0"/>
              <a:t>other programming language, the Python </a:t>
            </a:r>
            <a:r>
              <a:rPr lang="en-US" dirty="0" smtClean="0"/>
              <a:t>compiler will complain if you use “=“ instead of “==“ in if statement)</a:t>
            </a:r>
          </a:p>
          <a:p>
            <a:pPr lvl="1"/>
            <a:r>
              <a:rPr lang="en-US" dirty="0" smtClean="0"/>
              <a:t>!= to compare if things are NOT equal</a:t>
            </a:r>
          </a:p>
          <a:p>
            <a:pPr lvl="1"/>
            <a:r>
              <a:rPr lang="en-US" dirty="0" smtClean="0"/>
              <a:t>For &gt;, &lt;, &gt;=, &lt;=, you know the drill!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6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simpleDice3.py </a:t>
            </a:r>
            <a:r>
              <a:rPr lang="en-US" dirty="0" smtClean="0"/>
              <a:t>– complete!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ignore bad user input now, what are the ONLY two scenarios of input?</a:t>
            </a:r>
          </a:p>
          <a:p>
            <a:pPr lvl="1"/>
            <a:r>
              <a:rPr lang="en-US" dirty="0" smtClean="0"/>
              <a:t>If yes: we roll the second dice</a:t>
            </a:r>
          </a:p>
          <a:p>
            <a:pPr lvl="1"/>
            <a:r>
              <a:rPr lang="en-US" dirty="0" smtClean="0"/>
              <a:t>If no: we do nothing</a:t>
            </a:r>
          </a:p>
          <a:p>
            <a:pPr lvl="1"/>
            <a:r>
              <a:rPr lang="en-US" dirty="0" smtClean="0"/>
              <a:t>There’s no need to write the else case here! </a:t>
            </a:r>
          </a:p>
          <a:p>
            <a:pPr lvl="1"/>
            <a:r>
              <a:rPr lang="en-US" dirty="0" smtClean="0"/>
              <a:t>More if/else logic</a:t>
            </a:r>
            <a:r>
              <a:rPr lang="en-US" smtClean="0"/>
              <a:t>: Workshop 2</a:t>
            </a:r>
            <a:endParaRPr lang="en-US" dirty="0" smtClean="0"/>
          </a:p>
          <a:p>
            <a:r>
              <a:rPr lang="en-US" dirty="0"/>
              <a:t>I’ll walk around and help with you writing:</a:t>
            </a:r>
          </a:p>
          <a:p>
            <a:r>
              <a:rPr lang="en-US" dirty="0" smtClean="0"/>
              <a:t>simpleDice3.py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36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world scenarios we could never ignore bad inputs</a:t>
            </a:r>
          </a:p>
          <a:p>
            <a:r>
              <a:rPr lang="en-US" dirty="0" smtClean="0"/>
              <a:t>What if the user want to roll dices… for 100 times? </a:t>
            </a:r>
          </a:p>
          <a:p>
            <a:pPr lvl="1"/>
            <a:r>
              <a:rPr lang="en-US" dirty="0" smtClean="0"/>
              <a:t>Do they need to launch the program over and over?</a:t>
            </a:r>
          </a:p>
          <a:p>
            <a:pPr lvl="1"/>
            <a:r>
              <a:rPr lang="en-US" dirty="0" smtClean="0"/>
              <a:t>Or is there a way to LOOP the rolling?</a:t>
            </a:r>
            <a:endParaRPr lang="en-US" dirty="0"/>
          </a:p>
          <a:p>
            <a:r>
              <a:rPr lang="en-US" dirty="0" smtClean="0"/>
              <a:t>LoopedDice.py</a:t>
            </a:r>
          </a:p>
          <a:p>
            <a:r>
              <a:rPr lang="en-US" dirty="0" smtClean="0"/>
              <a:t>See you in Workshop 2, where we fix all the problems and </a:t>
            </a:r>
            <a:r>
              <a:rPr lang="en-US" smtClean="0"/>
              <a:t>write our own Magic 8!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147990" y="6386448"/>
            <a:ext cx="376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Credits to </a:t>
            </a:r>
            <a:r>
              <a:rPr lang="en-US" sz="1200" dirty="0" err="1" smtClean="0"/>
              <a:t>Webucator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397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DubsTech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UW RSO for diversified tech fields</a:t>
            </a:r>
          </a:p>
          <a:p>
            <a:r>
              <a:rPr lang="en-US" dirty="0" smtClean="0"/>
              <a:t>Aiming to bring the coolest tech to </a:t>
            </a:r>
            <a:r>
              <a:rPr lang="en-US" dirty="0" smtClean="0"/>
              <a:t>everyone</a:t>
            </a:r>
          </a:p>
          <a:p>
            <a:r>
              <a:rPr lang="en-US" dirty="0" smtClean="0"/>
              <a:t>Like us on facebook.com/</a:t>
            </a:r>
            <a:r>
              <a:rPr lang="en-US" dirty="0" err="1" smtClean="0"/>
              <a:t>Dubstech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475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Coding Intro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code in Python</a:t>
            </a:r>
          </a:p>
          <a:p>
            <a:r>
              <a:rPr lang="en-US" dirty="0" smtClean="0"/>
              <a:t>Explore your interest in coding</a:t>
            </a:r>
          </a:p>
          <a:p>
            <a:r>
              <a:rPr lang="en-US" dirty="0" smtClean="0"/>
              <a:t>New projects every workshop</a:t>
            </a:r>
          </a:p>
          <a:p>
            <a:r>
              <a:rPr lang="en-US" dirty="0" smtClean="0"/>
              <a:t>All you need to do: bring your laptop</a:t>
            </a:r>
          </a:p>
          <a:p>
            <a:r>
              <a:rPr lang="en-US" dirty="0" smtClean="0"/>
              <a:t>No rushing, no homework, no stress!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13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workshop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 how the project </a:t>
            </a:r>
            <a:r>
              <a:rPr lang="en-US" dirty="0" smtClean="0"/>
              <a:t>works</a:t>
            </a:r>
          </a:p>
          <a:p>
            <a:r>
              <a:rPr lang="en-US" dirty="0"/>
              <a:t>T</a:t>
            </a:r>
            <a:r>
              <a:rPr lang="en-US" dirty="0" smtClean="0"/>
              <a:t>alk about the general aspect(s) behind it</a:t>
            </a:r>
          </a:p>
          <a:p>
            <a:r>
              <a:rPr lang="en-US" dirty="0" smtClean="0"/>
              <a:t>Walk you through the coding</a:t>
            </a:r>
          </a:p>
          <a:p>
            <a:r>
              <a:rPr lang="en-US" dirty="0" smtClean="0"/>
              <a:t>That’s it! Everyone will get their projects completed</a:t>
            </a:r>
          </a:p>
          <a:p>
            <a:r>
              <a:rPr lang="en-US" dirty="0" smtClean="0"/>
              <a:t>Show your projects to your friends! Help us grow!</a:t>
            </a:r>
          </a:p>
        </p:txBody>
      </p:sp>
    </p:spTree>
    <p:extLst>
      <p:ext uri="{BB962C8B-B14F-4D97-AF65-F5344CB8AC3E}">
        <p14:creationId xmlns:p14="http://schemas.microsoft.com/office/powerpoint/2010/main" val="3898958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thonny.org</a:t>
            </a:r>
          </a:p>
          <a:p>
            <a:r>
              <a:rPr lang="en-US" dirty="0" smtClean="0"/>
              <a:t>Download the latest version of </a:t>
            </a:r>
            <a:r>
              <a:rPr lang="en-US" dirty="0" err="1" smtClean="0"/>
              <a:t>Thonny</a:t>
            </a:r>
            <a:r>
              <a:rPr lang="en-US" dirty="0" smtClean="0"/>
              <a:t> on the upper right corner</a:t>
            </a:r>
          </a:p>
          <a:p>
            <a:pPr lvl="1"/>
            <a:r>
              <a:rPr lang="en-US" dirty="0" smtClean="0"/>
              <a:t>For Mac installation</a:t>
            </a:r>
            <a:r>
              <a:rPr lang="en-US" dirty="0"/>
              <a:t>, refer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bitbucket.org/plas/thonny/wiki/MacOSX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Launch </a:t>
            </a:r>
            <a:r>
              <a:rPr lang="en-US" dirty="0" err="1" smtClean="0"/>
              <a:t>Thonny</a:t>
            </a:r>
            <a:r>
              <a:rPr lang="en-US" dirty="0" smtClean="0"/>
              <a:t>, a beginner friendly IDE (“code editor”)</a:t>
            </a:r>
          </a:p>
          <a:p>
            <a:r>
              <a:rPr lang="en-US" dirty="0" smtClean="0"/>
              <a:t>Use a dedicated workspace folder and store all your codes in one place!</a:t>
            </a:r>
          </a:p>
          <a:p>
            <a:r>
              <a:rPr lang="en-US" dirty="0" smtClean="0"/>
              <a:t>I’ll walk around and help with the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4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1: Dice Rolling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simpleDice3.py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4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it was fun?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complex do you think the program is? (How many lines of code?)</a:t>
            </a:r>
          </a:p>
          <a:p>
            <a:r>
              <a:rPr lang="en-US" dirty="0" smtClean="0"/>
              <a:t>What aspects of coding do you think the simulator includes?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How does the program “accept” and “process” our keyboard input?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How does the program “roll” a fair dice?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How does the program “tell” the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81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 15 lines of code, including blanks! But it includes:</a:t>
            </a:r>
          </a:p>
          <a:p>
            <a:r>
              <a:rPr lang="en-US" dirty="0" err="1" smtClean="0"/>
              <a:t>Input/Output</a:t>
            </a:r>
            <a:r>
              <a:rPr lang="en-US" dirty="0" smtClean="0"/>
              <a:t> (I/O)</a:t>
            </a:r>
          </a:p>
          <a:p>
            <a:r>
              <a:rPr lang="en-US" dirty="0" smtClean="0"/>
              <a:t>If/else iteration</a:t>
            </a:r>
          </a:p>
          <a:p>
            <a:r>
              <a:rPr lang="en-US" dirty="0" smtClean="0"/>
              <a:t>Helper methods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754</TotalTime>
  <Words>967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Facet</vt:lpstr>
      <vt:lpstr>1_Facet</vt:lpstr>
      <vt:lpstr>PowerPoint Presentation</vt:lpstr>
      <vt:lpstr>Fun with Python</vt:lpstr>
      <vt:lpstr>Welcome to DubsTech!</vt:lpstr>
      <vt:lpstr>About the Coding Intro Workshop</vt:lpstr>
      <vt:lpstr>How the workshop works</vt:lpstr>
      <vt:lpstr>Before we start…</vt:lpstr>
      <vt:lpstr>Workshop 1: Dice Rolling Simulator</vt:lpstr>
      <vt:lpstr>Thought it was fun?</vt:lpstr>
      <vt:lpstr>The reveal</vt:lpstr>
      <vt:lpstr>Let’s code… step by step</vt:lpstr>
      <vt:lpstr>simpleDice.py</vt:lpstr>
      <vt:lpstr>Python Syntax basics</vt:lpstr>
      <vt:lpstr>Method basics</vt:lpstr>
      <vt:lpstr>Reserved words</vt:lpstr>
      <vt:lpstr>Void methods vs returning methods</vt:lpstr>
      <vt:lpstr>Let’s get random</vt:lpstr>
      <vt:lpstr>simpleDice.py – complete!</vt:lpstr>
      <vt:lpstr>simpleDice2.py</vt:lpstr>
      <vt:lpstr>simpleDice3.py</vt:lpstr>
      <vt:lpstr>If/else</vt:lpstr>
      <vt:lpstr>simpleDice3.py – complete!</vt:lpstr>
      <vt:lpstr>Reflections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Python</dc:title>
  <dc:creator>Bowen Xu</dc:creator>
  <cp:lastModifiedBy>Bowen Xu</cp:lastModifiedBy>
  <cp:revision>72</cp:revision>
  <dcterms:created xsi:type="dcterms:W3CDTF">2017-12-17T06:05:30Z</dcterms:created>
  <dcterms:modified xsi:type="dcterms:W3CDTF">2018-01-27T00:32:41Z</dcterms:modified>
</cp:coreProperties>
</file>