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78" r:id="rId2"/>
    <p:sldId id="279" r:id="rId3"/>
    <p:sldId id="272" r:id="rId4"/>
    <p:sldId id="273" r:id="rId5"/>
    <p:sldId id="274" r:id="rId6"/>
    <p:sldId id="275" r:id="rId7"/>
    <p:sldId id="277" r:id="rId8"/>
    <p:sldId id="259" r:id="rId9"/>
    <p:sldId id="260" r:id="rId10"/>
    <p:sldId id="263" r:id="rId11"/>
    <p:sldId id="266" r:id="rId12"/>
    <p:sldId id="264" r:id="rId13"/>
    <p:sldId id="265" r:id="rId14"/>
    <p:sldId id="267" r:id="rId15"/>
    <p:sldId id="268" r:id="rId16"/>
    <p:sldId id="261" r:id="rId17"/>
    <p:sldId id="262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2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28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640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9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4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4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2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6942-02CB-4418-912C-EEEBB9A1422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2dRX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o automatic alt text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9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your new program magic3.py and work on </a:t>
            </a:r>
            <a:r>
              <a:rPr lang="en-US" dirty="0" err="1" smtClean="0"/>
              <a:t>get_response</a:t>
            </a:r>
            <a:r>
              <a:rPr lang="en-US" dirty="0" smtClean="0"/>
              <a:t>(), very similar to roll()</a:t>
            </a:r>
          </a:p>
          <a:p>
            <a:pPr lvl="1"/>
            <a:r>
              <a:rPr lang="en-US" dirty="0" smtClean="0"/>
              <a:t>This time, you want the random numbers to be in the range of 1 to 3</a:t>
            </a:r>
          </a:p>
          <a:p>
            <a:r>
              <a:rPr lang="en-US" dirty="0" smtClean="0"/>
              <a:t>Let’s then work on our main() method:</a:t>
            </a:r>
          </a:p>
          <a:p>
            <a:pPr lvl="1"/>
            <a:r>
              <a:rPr lang="en-US" dirty="0" smtClean="0"/>
              <a:t>Before the loop, we want the user to input a proper number of “</a:t>
            </a:r>
            <a:r>
              <a:rPr lang="en-US" dirty="0" err="1" smtClean="0"/>
              <a:t>play_times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User_input</a:t>
            </a:r>
            <a:r>
              <a:rPr lang="en-US" dirty="0" smtClean="0"/>
              <a:t> is of the type string, one of the primitive data types that Python provides</a:t>
            </a:r>
          </a:p>
          <a:p>
            <a:pPr lvl="1"/>
            <a:r>
              <a:rPr lang="en-US" dirty="0" smtClean="0"/>
              <a:t>How do you check if the </a:t>
            </a:r>
            <a:r>
              <a:rPr lang="en-US" dirty="0" err="1" smtClean="0"/>
              <a:t>user_input</a:t>
            </a:r>
            <a:r>
              <a:rPr lang="en-US" dirty="0" smtClean="0"/>
              <a:t> was an integer? If so, how do you convert </a:t>
            </a:r>
            <a:r>
              <a:rPr lang="en-US" dirty="0" err="1" smtClean="0"/>
              <a:t>user_input</a:t>
            </a:r>
            <a:r>
              <a:rPr lang="en-US" dirty="0" smtClean="0"/>
              <a:t> back to </a:t>
            </a:r>
            <a:r>
              <a:rPr lang="en-US" dirty="0" err="1" smtClean="0"/>
              <a:t>int</a:t>
            </a:r>
            <a:r>
              <a:rPr lang="en-US" dirty="0" smtClean="0"/>
              <a:t> (integer)?</a:t>
            </a:r>
          </a:p>
          <a:p>
            <a:pPr lvl="1"/>
            <a:r>
              <a:rPr lang="en-US" dirty="0" smtClean="0"/>
              <a:t>What should you do if the </a:t>
            </a:r>
            <a:r>
              <a:rPr lang="en-US" dirty="0" err="1" smtClean="0"/>
              <a:t>user_input</a:t>
            </a:r>
            <a:r>
              <a:rPr lang="en-US" dirty="0" smtClean="0"/>
              <a:t> was not an integer, or if it’s something too big to be practical?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88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= “</a:t>
            </a:r>
            <a:r>
              <a:rPr lang="en-US" dirty="0" err="1" smtClean="0"/>
              <a:t>abc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integer = 123</a:t>
            </a:r>
          </a:p>
          <a:p>
            <a:r>
              <a:rPr lang="en-US" dirty="0" smtClean="0"/>
              <a:t>Input() returns a string, so we need to convert the string back to integer</a:t>
            </a:r>
          </a:p>
          <a:p>
            <a:r>
              <a:rPr lang="en-US" dirty="0" smtClean="0"/>
              <a:t>More data types will be introduced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14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this and that…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user_input</a:t>
            </a:r>
            <a:r>
              <a:rPr lang="en-US" dirty="0" smtClean="0"/>
              <a:t> is numeric) and (converted </a:t>
            </a:r>
            <a:r>
              <a:rPr lang="en-US" dirty="0" err="1" smtClean="0"/>
              <a:t>user_input</a:t>
            </a:r>
            <a:r>
              <a:rPr lang="en-US" dirty="0" smtClean="0"/>
              <a:t> &lt;100):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(set </a:t>
            </a:r>
            <a:r>
              <a:rPr lang="en-US" dirty="0" err="1" smtClean="0"/>
              <a:t>play_times</a:t>
            </a:r>
            <a:r>
              <a:rPr lang="en-US" dirty="0" smtClean="0"/>
              <a:t> to be </a:t>
            </a:r>
            <a:r>
              <a:rPr lang="en-US" dirty="0" err="1" smtClean="0"/>
              <a:t>user_input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(print out error message and use a default 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*(Pseudo code goes inside)</a:t>
            </a:r>
          </a:p>
          <a:p>
            <a:pPr marL="0" indent="0">
              <a:buNone/>
            </a:pPr>
            <a:r>
              <a:rPr lang="en-US" dirty="0" smtClean="0"/>
              <a:t>**100 is just a number chosen to be an “upper limit” for proper </a:t>
            </a:r>
            <a:r>
              <a:rPr lang="en-US" dirty="0" err="1" smtClean="0"/>
              <a:t>play_times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75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this and that…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user_input</a:t>
            </a:r>
            <a:r>
              <a:rPr lang="en-US" dirty="0" smtClean="0"/>
              <a:t> is not numeric, Python won’t worry about converting it (evaluating what’s after “and”</a:t>
            </a:r>
          </a:p>
          <a:p>
            <a:pPr lvl="1"/>
            <a:r>
              <a:rPr lang="en-US" dirty="0" smtClean="0"/>
              <a:t>Short circuit execution</a:t>
            </a:r>
          </a:p>
          <a:p>
            <a:r>
              <a:rPr lang="en-US" dirty="0" smtClean="0"/>
              <a:t>When you feel like you’ve stumbled upon some generic functions but don’t exactly know them, Google them!</a:t>
            </a:r>
          </a:p>
          <a:p>
            <a:pPr lvl="1"/>
            <a:r>
              <a:rPr lang="en-US" dirty="0" smtClean="0"/>
              <a:t>Try keywords like “python convert string to 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r>
              <a:rPr lang="en-US" dirty="0"/>
              <a:t>if </a:t>
            </a:r>
            <a:r>
              <a:rPr lang="en-US" dirty="0" err="1" smtClean="0"/>
              <a:t>user_input.isdigit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user_input</a:t>
            </a:r>
            <a:r>
              <a:rPr lang="en-US" dirty="0"/>
              <a:t>) &lt; 100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If both conditions evaluate to be True, don’t forget to cast </a:t>
            </a:r>
            <a:r>
              <a:rPr lang="en-US" dirty="0" err="1" smtClean="0"/>
              <a:t>user_input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!</a:t>
            </a:r>
          </a:p>
          <a:p>
            <a:r>
              <a:rPr lang="en-US" dirty="0" smtClean="0"/>
              <a:t>defaultValues.py</a:t>
            </a:r>
          </a:p>
        </p:txBody>
      </p:sp>
    </p:spTree>
    <p:extLst>
      <p:ext uri="{BB962C8B-B14F-4D97-AF65-F5344CB8AC3E}">
        <p14:creationId xmlns:p14="http://schemas.microsoft.com/office/powerpoint/2010/main" val="2209550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 3 keeps popping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decided the number 3 to be both the number of responses, and </a:t>
            </a:r>
            <a:r>
              <a:rPr lang="en-US" dirty="0"/>
              <a:t>t</a:t>
            </a:r>
            <a:r>
              <a:rPr lang="en-US" dirty="0" smtClean="0"/>
              <a:t>he default number of </a:t>
            </a:r>
            <a:r>
              <a:rPr lang="en-US" dirty="0" err="1" smtClean="0"/>
              <a:t>play_times</a:t>
            </a:r>
            <a:endParaRPr lang="en-US" dirty="0"/>
          </a:p>
          <a:p>
            <a:r>
              <a:rPr lang="en-US" dirty="0" smtClean="0"/>
              <a:t>Is there a way to avoid having 3 directly in the codes and possible mistakes?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29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at the beginning of the program</a:t>
            </a:r>
          </a:p>
          <a:p>
            <a:pPr marL="457200" lvl="1" indent="0">
              <a:buNone/>
            </a:pPr>
            <a:r>
              <a:rPr lang="en-US" dirty="0" smtClean="0"/>
              <a:t>Import random</a:t>
            </a:r>
          </a:p>
          <a:p>
            <a:pPr marL="457200" lvl="1" indent="0">
              <a:buNone/>
            </a:pPr>
            <a:r>
              <a:rPr lang="en-US" dirty="0"/>
              <a:t>NUM_OF_RESPONSES </a:t>
            </a:r>
            <a:r>
              <a:rPr lang="en-US" dirty="0" smtClean="0"/>
              <a:t>= 3 # it’s best to capitalize all the letters!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</a:p>
          <a:p>
            <a:r>
              <a:rPr lang="en-US" dirty="0" smtClean="0"/>
              <a:t>Accessible to all the methods</a:t>
            </a:r>
          </a:p>
          <a:p>
            <a:r>
              <a:rPr lang="en-US" dirty="0" smtClean="0"/>
              <a:t>Avoid duplicates</a:t>
            </a:r>
          </a:p>
          <a:p>
            <a:r>
              <a:rPr lang="en-US" dirty="0" smtClean="0"/>
              <a:t>globalVar.py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53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vs Restricted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LoopedDice.py</a:t>
            </a:r>
          </a:p>
          <a:p>
            <a:r>
              <a:rPr lang="en-US" dirty="0" smtClean="0"/>
              <a:t>What if the user rolls the dice… forever?</a:t>
            </a:r>
          </a:p>
          <a:p>
            <a:r>
              <a:rPr lang="en-US" dirty="0" smtClean="0"/>
              <a:t>Infinite loops are BAD!</a:t>
            </a:r>
          </a:p>
          <a:p>
            <a:pPr lvl="1"/>
            <a:r>
              <a:rPr lang="en-US" dirty="0" smtClean="0"/>
              <a:t>Consumes CPU time and memory</a:t>
            </a:r>
          </a:p>
          <a:p>
            <a:pPr lvl="1"/>
            <a:r>
              <a:rPr lang="en-US" dirty="0" smtClean="0"/>
              <a:t>Can crash your system</a:t>
            </a:r>
          </a:p>
          <a:p>
            <a:r>
              <a:rPr lang="en-US" dirty="0" smtClean="0"/>
              <a:t>Good idea to restrict how many times your loop runs</a:t>
            </a:r>
          </a:p>
        </p:txBody>
      </p:sp>
    </p:spTree>
    <p:extLst>
      <p:ext uri="{BB962C8B-B14F-4D97-AF65-F5344CB8AC3E}">
        <p14:creationId xmlns:p14="http://schemas.microsoft.com/office/powerpoint/2010/main" val="4061349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things are not done…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write a restricted while loop:</a:t>
            </a:r>
          </a:p>
          <a:p>
            <a:pPr lvl="1"/>
            <a:r>
              <a:rPr lang="en-US" dirty="0" smtClean="0"/>
              <a:t>Declare a Boolean variable OR set up a restricted condition</a:t>
            </a:r>
          </a:p>
          <a:p>
            <a:pPr lvl="1"/>
            <a:r>
              <a:rPr lang="en-US" dirty="0" smtClean="0"/>
              <a:t>While this variable/condition is true, do something</a:t>
            </a:r>
          </a:p>
          <a:p>
            <a:pPr lvl="1"/>
            <a:r>
              <a:rPr lang="en-US" dirty="0" smtClean="0"/>
              <a:t>Inside while loop, write if statements to set the variable to be false (and end the loop)</a:t>
            </a:r>
            <a:r>
              <a:rPr lang="en-US" dirty="0"/>
              <a:t> </a:t>
            </a:r>
            <a:r>
              <a:rPr lang="en-US" dirty="0" smtClean="0"/>
              <a:t>OR alter the condition so at some point it no longer satisfies loop condition</a:t>
            </a:r>
          </a:p>
        </p:txBody>
      </p:sp>
    </p:spTree>
    <p:extLst>
      <p:ext uri="{BB962C8B-B14F-4D97-AF65-F5344CB8AC3E}">
        <p14:creationId xmlns:p14="http://schemas.microsoft.com/office/powerpoint/2010/main" val="2318800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things are not done…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play_times</a:t>
            </a:r>
            <a:r>
              <a:rPr lang="en-US" dirty="0" smtClean="0"/>
              <a:t> &gt; 0: #when user can still play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(get input from user)</a:t>
            </a:r>
          </a:p>
          <a:p>
            <a:pPr marL="0" indent="0">
              <a:buNone/>
            </a:pPr>
            <a:r>
              <a:rPr lang="en-US" dirty="0" smtClean="0"/>
              <a:t>	(echo the question)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(call </a:t>
            </a:r>
            <a:r>
              <a:rPr lang="en-US" dirty="0" err="1" smtClean="0"/>
              <a:t>get_response</a:t>
            </a:r>
            <a:r>
              <a:rPr lang="en-US" dirty="0" smtClean="0"/>
              <a:t>() and print() responses accordingly)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play_times</a:t>
            </a:r>
            <a:r>
              <a:rPr lang="en-US" dirty="0" smtClean="0"/>
              <a:t> = </a:t>
            </a:r>
            <a:r>
              <a:rPr lang="en-US" dirty="0" err="1" smtClean="0"/>
              <a:t>play_times</a:t>
            </a:r>
            <a:r>
              <a:rPr lang="en-US" dirty="0" smtClean="0"/>
              <a:t> – 1 # </a:t>
            </a:r>
            <a:r>
              <a:rPr lang="en-US" dirty="0" err="1" smtClean="0"/>
              <a:t>substracts</a:t>
            </a:r>
            <a:r>
              <a:rPr lang="en-US" dirty="0" smtClean="0"/>
              <a:t> </a:t>
            </a:r>
            <a:r>
              <a:rPr lang="en-US" dirty="0" err="1" smtClean="0"/>
              <a:t>play_times</a:t>
            </a:r>
            <a:r>
              <a:rPr lang="en-US" dirty="0" smtClean="0"/>
              <a:t> by 1</a:t>
            </a:r>
          </a:p>
          <a:p>
            <a:pPr marL="0" indent="0">
              <a:buNone/>
            </a:pPr>
            <a:r>
              <a:rPr lang="en-US" smtClean="0"/>
              <a:t>print </a:t>
            </a:r>
            <a:r>
              <a:rPr lang="en-US" dirty="0"/>
              <a:t>("Thanks for playing</a:t>
            </a:r>
            <a:r>
              <a:rPr lang="en-US" dirty="0" smtClean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77508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things are not done…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responses -&gt; yes/no/maybe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can you print() different things based on different </a:t>
            </a:r>
            <a:r>
              <a:rPr lang="en-US" dirty="0" err="1"/>
              <a:t>get_response</a:t>
            </a:r>
            <a:r>
              <a:rPr lang="en-US" dirty="0"/>
              <a:t>() values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If (something):</a:t>
            </a:r>
          </a:p>
          <a:p>
            <a:pPr marL="457200" lvl="1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lif</a:t>
            </a:r>
            <a:r>
              <a:rPr lang="en-US" dirty="0" smtClean="0"/>
              <a:t>(something else):</a:t>
            </a:r>
          </a:p>
          <a:p>
            <a:pPr marL="457200" lvl="1" indent="0">
              <a:buNone/>
            </a:pPr>
            <a:r>
              <a:rPr lang="en-US" dirty="0" smtClean="0"/>
              <a:t>else: #when none of the above is true</a:t>
            </a:r>
            <a:endParaRPr lang="en-US" dirty="0"/>
          </a:p>
          <a:p>
            <a:r>
              <a:rPr lang="en-US" dirty="0" smtClean="0"/>
              <a:t>Magic3.py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68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DubsTech</a:t>
            </a:r>
            <a:r>
              <a:rPr lang="en-US" dirty="0" smtClean="0"/>
              <a:t> Coding Intro Workshop</a:t>
            </a:r>
          </a:p>
          <a:p>
            <a:r>
              <a:rPr lang="en-US" dirty="0" smtClean="0"/>
              <a:t>Bowen Xu</a:t>
            </a:r>
          </a:p>
          <a:p>
            <a:r>
              <a:rPr lang="en-US" dirty="0" smtClean="0"/>
              <a:t>bwx074@uw.edu</a:t>
            </a:r>
            <a:endParaRPr lang="en-US" dirty="0"/>
          </a:p>
        </p:txBody>
      </p:sp>
      <p:pic>
        <p:nvPicPr>
          <p:cNvPr id="2050" name="Picture 2" descr="No automatic alt text availab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097" y="2011679"/>
            <a:ext cx="1113543" cy="11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424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have a hundred responses to deal with?</a:t>
            </a:r>
          </a:p>
          <a:p>
            <a:pPr lvl="1"/>
            <a:r>
              <a:rPr lang="en-US" dirty="0" smtClean="0"/>
              <a:t>Arrays? Data structures? (Future Workshops)</a:t>
            </a:r>
            <a:endParaRPr lang="en-US" dirty="0"/>
          </a:p>
          <a:p>
            <a:r>
              <a:rPr lang="en-US" dirty="0" smtClean="0"/>
              <a:t>See you in Workshop 3, where we do more practice on what we’ve learned and make our “guess the number” game!</a:t>
            </a:r>
          </a:p>
        </p:txBody>
      </p:sp>
    </p:spTree>
    <p:extLst>
      <p:ext uri="{BB962C8B-B14F-4D97-AF65-F5344CB8AC3E}">
        <p14:creationId xmlns:p14="http://schemas.microsoft.com/office/powerpoint/2010/main" val="1243430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DubsTech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UW RSO for diversified tech fields</a:t>
            </a:r>
          </a:p>
          <a:p>
            <a:r>
              <a:rPr lang="en-US" dirty="0" smtClean="0"/>
              <a:t>Aiming to bring the coolest tech to everyone</a:t>
            </a:r>
          </a:p>
        </p:txBody>
      </p:sp>
    </p:spTree>
    <p:extLst>
      <p:ext uri="{BB962C8B-B14F-4D97-AF65-F5344CB8AC3E}">
        <p14:creationId xmlns:p14="http://schemas.microsoft.com/office/powerpoint/2010/main" val="2106314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Coding Intro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code in Python</a:t>
            </a:r>
          </a:p>
          <a:p>
            <a:r>
              <a:rPr lang="en-US" dirty="0" smtClean="0"/>
              <a:t>Explore your interest in coding</a:t>
            </a:r>
          </a:p>
          <a:p>
            <a:r>
              <a:rPr lang="en-US" dirty="0" smtClean="0"/>
              <a:t>New projects every workshop</a:t>
            </a:r>
          </a:p>
          <a:p>
            <a:r>
              <a:rPr lang="en-US" dirty="0" smtClean="0"/>
              <a:t>All you need to do: bring your laptop</a:t>
            </a:r>
          </a:p>
          <a:p>
            <a:r>
              <a:rPr lang="en-US" dirty="0" smtClean="0"/>
              <a:t>No rushing, no homework, no stress!</a:t>
            </a:r>
          </a:p>
          <a:p>
            <a:r>
              <a:rPr lang="en-US" dirty="0" smtClean="0"/>
              <a:t>All workshop resources can </a:t>
            </a:r>
            <a:r>
              <a:rPr lang="en-US" dirty="0"/>
              <a:t>be found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goo.gl/2dRXAT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31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workshop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you how the project </a:t>
            </a:r>
            <a:r>
              <a:rPr lang="en-US" dirty="0" smtClean="0"/>
              <a:t>works</a:t>
            </a:r>
          </a:p>
          <a:p>
            <a:r>
              <a:rPr lang="en-US" dirty="0"/>
              <a:t>T</a:t>
            </a:r>
            <a:r>
              <a:rPr lang="en-US" dirty="0" smtClean="0"/>
              <a:t>alk about the general aspect(s) behind it</a:t>
            </a:r>
          </a:p>
          <a:p>
            <a:r>
              <a:rPr lang="en-US" dirty="0" smtClean="0"/>
              <a:t>Walk you through the coding</a:t>
            </a:r>
          </a:p>
          <a:p>
            <a:r>
              <a:rPr lang="en-US" dirty="0" smtClean="0"/>
              <a:t>That’s it! Everyone will get their projects completed</a:t>
            </a:r>
          </a:p>
          <a:p>
            <a:r>
              <a:rPr lang="en-US" dirty="0" smtClean="0"/>
              <a:t>Show your projects to your friends! Help us grow!</a:t>
            </a:r>
          </a:p>
        </p:txBody>
      </p:sp>
    </p:spTree>
    <p:extLst>
      <p:ext uri="{BB962C8B-B14F-4D97-AF65-F5344CB8AC3E}">
        <p14:creationId xmlns:p14="http://schemas.microsoft.com/office/powerpoint/2010/main" val="419629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 Workshop? Missing a session?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resources will be available</a:t>
            </a:r>
          </a:p>
          <a:p>
            <a:r>
              <a:rPr lang="en-US" dirty="0" smtClean="0"/>
              <a:t>Past PowerPoints</a:t>
            </a:r>
          </a:p>
          <a:p>
            <a:r>
              <a:rPr lang="en-US" dirty="0" smtClean="0"/>
              <a:t>Completed workshop projects</a:t>
            </a:r>
          </a:p>
          <a:p>
            <a:r>
              <a:rPr lang="en-US" dirty="0" smtClean="0"/>
              <a:t>You may work on the old ones on your own</a:t>
            </a:r>
          </a:p>
          <a:p>
            <a:pPr lvl="1"/>
            <a:r>
              <a:rPr lang="en-US" dirty="0" smtClean="0"/>
              <a:t>I will be able to help you in coding sessions and via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70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1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We’ve talked about the following in workshop 1:</a:t>
            </a:r>
          </a:p>
          <a:p>
            <a:pPr lvl="1"/>
            <a:r>
              <a:rPr lang="en-US" dirty="0" smtClean="0"/>
              <a:t>Indentation is vital to Python</a:t>
            </a:r>
          </a:p>
          <a:p>
            <a:pPr lvl="1"/>
            <a:r>
              <a:rPr lang="en-US" dirty="0" smtClean="0"/>
              <a:t>Initializing variables</a:t>
            </a:r>
          </a:p>
          <a:p>
            <a:pPr lvl="1"/>
            <a:r>
              <a:rPr lang="en-US" dirty="0" smtClean="0"/>
              <a:t>Method basics</a:t>
            </a:r>
          </a:p>
          <a:p>
            <a:pPr lvl="2"/>
            <a:r>
              <a:rPr lang="en-US" dirty="0" smtClean="0"/>
              <a:t>How to declare a new method</a:t>
            </a:r>
          </a:p>
          <a:p>
            <a:pPr lvl="2"/>
            <a:r>
              <a:rPr lang="en-US" dirty="0" smtClean="0"/>
              <a:t>Void method vs. returning method</a:t>
            </a:r>
          </a:p>
          <a:p>
            <a:pPr lvl="1"/>
            <a:r>
              <a:rPr lang="en-US" dirty="0" smtClean="0"/>
              <a:t>Generate random numbers </a:t>
            </a:r>
          </a:p>
          <a:p>
            <a:pPr lvl="1"/>
            <a:r>
              <a:rPr lang="en-US" dirty="0" smtClean="0"/>
              <a:t>Boolean </a:t>
            </a:r>
            <a:r>
              <a:rPr lang="en-US" smtClean="0"/>
              <a:t>zen</a:t>
            </a:r>
            <a:endParaRPr lang="en-US" dirty="0" smtClean="0"/>
          </a:p>
          <a:p>
            <a:pPr lvl="1"/>
            <a:r>
              <a:rPr lang="en-US" dirty="0" smtClean="0"/>
              <a:t>The idea of test each functionality (method) before moving on</a:t>
            </a:r>
          </a:p>
          <a:p>
            <a:pPr lvl="1"/>
            <a:r>
              <a:rPr lang="en-US" dirty="0" smtClean="0"/>
              <a:t>If/else iterations</a:t>
            </a:r>
          </a:p>
          <a:p>
            <a:r>
              <a:rPr lang="en-US" dirty="0" smtClean="0"/>
              <a:t>Workshop1Review.py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97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2: Magic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Magic3.py</a:t>
            </a:r>
          </a:p>
          <a:p>
            <a:r>
              <a:rPr lang="en-US" dirty="0" smtClean="0"/>
              <a:t>Simplified version of Magic 8: </a:t>
            </a:r>
          </a:p>
          <a:p>
            <a:pPr lvl="1"/>
            <a:r>
              <a:rPr lang="en-US" dirty="0" smtClean="0"/>
              <a:t>We limit the responses to yes/no/maybe</a:t>
            </a:r>
          </a:p>
          <a:p>
            <a:r>
              <a:rPr lang="en-US" dirty="0" smtClean="0"/>
              <a:t>What does the program need to do?</a:t>
            </a:r>
          </a:p>
          <a:p>
            <a:pPr lvl="1"/>
            <a:r>
              <a:rPr lang="en-US" dirty="0" smtClean="0"/>
              <a:t>How does it ask and echo the question?</a:t>
            </a:r>
          </a:p>
          <a:p>
            <a:pPr lvl="1"/>
            <a:r>
              <a:rPr lang="en-US" dirty="0" smtClean="0"/>
              <a:t>How does it make a random response each time?</a:t>
            </a:r>
            <a:endParaRPr lang="en-US" dirty="0"/>
          </a:p>
          <a:p>
            <a:pPr lvl="1"/>
            <a:r>
              <a:rPr lang="en-US" dirty="0" smtClean="0"/>
              <a:t>How does it repeat asking over a set time?</a:t>
            </a:r>
          </a:p>
        </p:txBody>
      </p:sp>
    </p:spTree>
    <p:extLst>
      <p:ext uri="{BB962C8B-B14F-4D97-AF65-F5344CB8AC3E}">
        <p14:creationId xmlns:p14="http://schemas.microsoft.com/office/powerpoint/2010/main" val="3898958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Magic3.py -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(generic)</a:t>
            </a:r>
          </a:p>
          <a:p>
            <a:r>
              <a:rPr lang="en-US" dirty="0" smtClean="0"/>
              <a:t>If/else (generic)</a:t>
            </a:r>
          </a:p>
          <a:p>
            <a:r>
              <a:rPr lang="en-US" dirty="0" smtClean="0"/>
              <a:t>Generating random response (original)</a:t>
            </a:r>
          </a:p>
          <a:p>
            <a:pPr lvl="1"/>
            <a:r>
              <a:rPr lang="en-US" dirty="0" smtClean="0"/>
              <a:t>Random numbers (generic)</a:t>
            </a:r>
          </a:p>
          <a:p>
            <a:r>
              <a:rPr lang="en-US" dirty="0" smtClean="0"/>
              <a:t>Restricted while loop (generic, with original restrictions)</a:t>
            </a:r>
          </a:p>
        </p:txBody>
      </p:sp>
    </p:spTree>
    <p:extLst>
      <p:ext uri="{BB962C8B-B14F-4D97-AF65-F5344CB8AC3E}">
        <p14:creationId xmlns:p14="http://schemas.microsoft.com/office/powerpoint/2010/main" val="2369392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1424</TotalTime>
  <Words>847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Facet</vt:lpstr>
      <vt:lpstr>PowerPoint Presentation</vt:lpstr>
      <vt:lpstr>Fun with Python</vt:lpstr>
      <vt:lpstr>Welcome to DubsTech!</vt:lpstr>
      <vt:lpstr>About the Coding Intro Workshop</vt:lpstr>
      <vt:lpstr>How the workshop works</vt:lpstr>
      <vt:lpstr>New to Workshop? Missing a session?</vt:lpstr>
      <vt:lpstr>Workshop 1 Review</vt:lpstr>
      <vt:lpstr>Workshop 2: Magic 3</vt:lpstr>
      <vt:lpstr>Magic3.py - breakdown</vt:lpstr>
      <vt:lpstr>Let’s get started…</vt:lpstr>
      <vt:lpstr>Python data types</vt:lpstr>
      <vt:lpstr>If this and that…</vt:lpstr>
      <vt:lpstr>If this and that…</vt:lpstr>
      <vt:lpstr>The number 3 keeps popping up…</vt:lpstr>
      <vt:lpstr>Global Variables</vt:lpstr>
      <vt:lpstr>Infinite vs Restricted while loop</vt:lpstr>
      <vt:lpstr>While things are not done…</vt:lpstr>
      <vt:lpstr>While things are not done…</vt:lpstr>
      <vt:lpstr>While things are not done…</vt:lpstr>
      <vt:lpstr>Reflections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Python</dc:title>
  <dc:creator>Bowen Xu</dc:creator>
  <cp:lastModifiedBy>Bowen Xu</cp:lastModifiedBy>
  <cp:revision>93</cp:revision>
  <dcterms:created xsi:type="dcterms:W3CDTF">2017-12-17T06:05:30Z</dcterms:created>
  <dcterms:modified xsi:type="dcterms:W3CDTF">2018-01-17T23:29:21Z</dcterms:modified>
</cp:coreProperties>
</file>