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AED76-FAFB-4B39-8FB1-D0317DBCF86B}" v="7" dt="2024-12-05T14:22:41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ulya Jasti" userId="82e29e3d824155ae" providerId="LiveId" clId="{699AED76-FAFB-4B39-8FB1-D0317DBCF86B}"/>
    <pc:docChg chg="undo custSel addSld delSld modSld sldOrd">
      <pc:chgData name="Amulya Jasti" userId="82e29e3d824155ae" providerId="LiveId" clId="{699AED76-FAFB-4B39-8FB1-D0317DBCF86B}" dt="2024-12-05T14:23:45.210" v="1553" actId="20577"/>
      <pc:docMkLst>
        <pc:docMk/>
      </pc:docMkLst>
      <pc:sldChg chg="modSp new mod">
        <pc:chgData name="Amulya Jasti" userId="82e29e3d824155ae" providerId="LiveId" clId="{699AED76-FAFB-4B39-8FB1-D0317DBCF86B}" dt="2024-12-05T05:28:43.836" v="229" actId="2711"/>
        <pc:sldMkLst>
          <pc:docMk/>
          <pc:sldMk cId="438941446" sldId="256"/>
        </pc:sldMkLst>
        <pc:spChg chg="mod">
          <ac:chgData name="Amulya Jasti" userId="82e29e3d824155ae" providerId="LiveId" clId="{699AED76-FAFB-4B39-8FB1-D0317DBCF86B}" dt="2024-12-05T05:28:39.556" v="228" actId="2711"/>
          <ac:spMkLst>
            <pc:docMk/>
            <pc:sldMk cId="438941446" sldId="256"/>
            <ac:spMk id="2" creationId="{56564307-CCFE-C2DA-C3FA-24841BC51525}"/>
          </ac:spMkLst>
        </pc:spChg>
        <pc:spChg chg="mod">
          <ac:chgData name="Amulya Jasti" userId="82e29e3d824155ae" providerId="LiveId" clId="{699AED76-FAFB-4B39-8FB1-D0317DBCF86B}" dt="2024-12-05T05:28:43.836" v="229" actId="2711"/>
          <ac:spMkLst>
            <pc:docMk/>
            <pc:sldMk cId="438941446" sldId="256"/>
            <ac:spMk id="3" creationId="{B6DC7054-4E10-828A-385E-C28E5C403031}"/>
          </ac:spMkLst>
        </pc:spChg>
      </pc:sldChg>
      <pc:sldChg chg="modSp new mod">
        <pc:chgData name="Amulya Jasti" userId="82e29e3d824155ae" providerId="LiveId" clId="{699AED76-FAFB-4B39-8FB1-D0317DBCF86B}" dt="2024-12-05T05:29:28.182" v="235" actId="20577"/>
        <pc:sldMkLst>
          <pc:docMk/>
          <pc:sldMk cId="3365414224" sldId="257"/>
        </pc:sldMkLst>
        <pc:spChg chg="mod">
          <ac:chgData name="Amulya Jasti" userId="82e29e3d824155ae" providerId="LiveId" clId="{699AED76-FAFB-4B39-8FB1-D0317DBCF86B}" dt="2024-12-05T05:28:31.980" v="227" actId="2711"/>
          <ac:spMkLst>
            <pc:docMk/>
            <pc:sldMk cId="3365414224" sldId="257"/>
            <ac:spMk id="2" creationId="{EE712710-7F7D-4BAF-01F3-379B624FF264}"/>
          </ac:spMkLst>
        </pc:spChg>
        <pc:spChg chg="mod">
          <ac:chgData name="Amulya Jasti" userId="82e29e3d824155ae" providerId="LiveId" clId="{699AED76-FAFB-4B39-8FB1-D0317DBCF86B}" dt="2024-12-05T05:29:28.182" v="235" actId="20577"/>
          <ac:spMkLst>
            <pc:docMk/>
            <pc:sldMk cId="3365414224" sldId="257"/>
            <ac:spMk id="3" creationId="{8FBF0244-6E5E-24C8-846A-367F1883BBB4}"/>
          </ac:spMkLst>
        </pc:spChg>
      </pc:sldChg>
      <pc:sldChg chg="modSp new mod">
        <pc:chgData name="Amulya Jasti" userId="82e29e3d824155ae" providerId="LiveId" clId="{699AED76-FAFB-4B39-8FB1-D0317DBCF86B}" dt="2024-12-05T05:32:18.599" v="483" actId="20577"/>
        <pc:sldMkLst>
          <pc:docMk/>
          <pc:sldMk cId="2243599850" sldId="258"/>
        </pc:sldMkLst>
        <pc:spChg chg="mod">
          <ac:chgData name="Amulya Jasti" userId="82e29e3d824155ae" providerId="LiveId" clId="{699AED76-FAFB-4B39-8FB1-D0317DBCF86B}" dt="2024-12-05T05:30:40.795" v="331" actId="2711"/>
          <ac:spMkLst>
            <pc:docMk/>
            <pc:sldMk cId="2243599850" sldId="258"/>
            <ac:spMk id="2" creationId="{1C025492-EB98-6E53-2E92-743238EACF4B}"/>
          </ac:spMkLst>
        </pc:spChg>
        <pc:spChg chg="mod">
          <ac:chgData name="Amulya Jasti" userId="82e29e3d824155ae" providerId="LiveId" clId="{699AED76-FAFB-4B39-8FB1-D0317DBCF86B}" dt="2024-12-05T05:32:18.599" v="483" actId="20577"/>
          <ac:spMkLst>
            <pc:docMk/>
            <pc:sldMk cId="2243599850" sldId="258"/>
            <ac:spMk id="3" creationId="{71A9DBAA-A09B-D7C1-2291-D70D22922E34}"/>
          </ac:spMkLst>
        </pc:spChg>
      </pc:sldChg>
      <pc:sldChg chg="addSp modSp new mod">
        <pc:chgData name="Amulya Jasti" userId="82e29e3d824155ae" providerId="LiveId" clId="{699AED76-FAFB-4B39-8FB1-D0317DBCF86B}" dt="2024-12-05T14:04:11.426" v="593" actId="1076"/>
        <pc:sldMkLst>
          <pc:docMk/>
          <pc:sldMk cId="1720007585" sldId="259"/>
        </pc:sldMkLst>
        <pc:spChg chg="mod">
          <ac:chgData name="Amulya Jasti" userId="82e29e3d824155ae" providerId="LiveId" clId="{699AED76-FAFB-4B39-8FB1-D0317DBCF86B}" dt="2024-12-05T05:32:41.087" v="498" actId="2711"/>
          <ac:spMkLst>
            <pc:docMk/>
            <pc:sldMk cId="1720007585" sldId="259"/>
            <ac:spMk id="2" creationId="{3206624A-BC53-9717-C487-EDCE136F0C1F}"/>
          </ac:spMkLst>
        </pc:spChg>
        <pc:spChg chg="mod">
          <ac:chgData name="Amulya Jasti" userId="82e29e3d824155ae" providerId="LiveId" clId="{699AED76-FAFB-4B39-8FB1-D0317DBCF86B}" dt="2024-12-05T05:33:36.687" v="588" actId="15"/>
          <ac:spMkLst>
            <pc:docMk/>
            <pc:sldMk cId="1720007585" sldId="259"/>
            <ac:spMk id="3" creationId="{0062A467-253C-982C-B642-60E93455862D}"/>
          </ac:spMkLst>
        </pc:spChg>
        <pc:picChg chg="add mod">
          <ac:chgData name="Amulya Jasti" userId="82e29e3d824155ae" providerId="LiveId" clId="{699AED76-FAFB-4B39-8FB1-D0317DBCF86B}" dt="2024-12-05T14:04:11.426" v="593" actId="1076"/>
          <ac:picMkLst>
            <pc:docMk/>
            <pc:sldMk cId="1720007585" sldId="259"/>
            <ac:picMk id="5" creationId="{03B01765-5074-24D0-8CD7-5393E7554BF5}"/>
          </ac:picMkLst>
        </pc:picChg>
      </pc:sldChg>
      <pc:sldChg chg="modSp new mod ord">
        <pc:chgData name="Amulya Jasti" userId="82e29e3d824155ae" providerId="LiveId" clId="{699AED76-FAFB-4B39-8FB1-D0317DBCF86B}" dt="2024-12-05T14:23:45.210" v="1553" actId="20577"/>
        <pc:sldMkLst>
          <pc:docMk/>
          <pc:sldMk cId="3991349698" sldId="260"/>
        </pc:sldMkLst>
        <pc:spChg chg="mod">
          <ac:chgData name="Amulya Jasti" userId="82e29e3d824155ae" providerId="LiveId" clId="{699AED76-FAFB-4B39-8FB1-D0317DBCF86B}" dt="2024-12-05T14:04:27.956" v="605" actId="20577"/>
          <ac:spMkLst>
            <pc:docMk/>
            <pc:sldMk cId="3991349698" sldId="260"/>
            <ac:spMk id="2" creationId="{CC12B01E-DA83-918F-9770-400EA1DB6321}"/>
          </ac:spMkLst>
        </pc:spChg>
        <pc:spChg chg="mod">
          <ac:chgData name="Amulya Jasti" userId="82e29e3d824155ae" providerId="LiveId" clId="{699AED76-FAFB-4B39-8FB1-D0317DBCF86B}" dt="2024-12-05T14:23:45.210" v="1553" actId="20577"/>
          <ac:spMkLst>
            <pc:docMk/>
            <pc:sldMk cId="3991349698" sldId="260"/>
            <ac:spMk id="3" creationId="{D4E77A62-7133-76B5-F536-C67A5AA8F2E0}"/>
          </ac:spMkLst>
        </pc:spChg>
      </pc:sldChg>
      <pc:sldChg chg="modSp new mod">
        <pc:chgData name="Amulya Jasti" userId="82e29e3d824155ae" providerId="LiveId" clId="{699AED76-FAFB-4B39-8FB1-D0317DBCF86B}" dt="2024-12-05T14:18:28.719" v="1355" actId="20577"/>
        <pc:sldMkLst>
          <pc:docMk/>
          <pc:sldMk cId="3920395960" sldId="261"/>
        </pc:sldMkLst>
        <pc:spChg chg="mod">
          <ac:chgData name="Amulya Jasti" userId="82e29e3d824155ae" providerId="LiveId" clId="{699AED76-FAFB-4B39-8FB1-D0317DBCF86B}" dt="2024-12-05T05:33:15.644" v="552" actId="2711"/>
          <ac:spMkLst>
            <pc:docMk/>
            <pc:sldMk cId="3920395960" sldId="261"/>
            <ac:spMk id="2" creationId="{ED17D2CC-C2F3-5240-E2CC-E5B08A82F89E}"/>
          </ac:spMkLst>
        </pc:spChg>
        <pc:spChg chg="mod">
          <ac:chgData name="Amulya Jasti" userId="82e29e3d824155ae" providerId="LiveId" clId="{699AED76-FAFB-4B39-8FB1-D0317DBCF86B}" dt="2024-12-05T14:18:28.719" v="1355" actId="20577"/>
          <ac:spMkLst>
            <pc:docMk/>
            <pc:sldMk cId="3920395960" sldId="261"/>
            <ac:spMk id="3" creationId="{FA2222B3-93A5-77BE-E4BE-1FE250A6B072}"/>
          </ac:spMkLst>
        </pc:spChg>
      </pc:sldChg>
      <pc:sldChg chg="addSp delSp modSp add mod">
        <pc:chgData name="Amulya Jasti" userId="82e29e3d824155ae" providerId="LiveId" clId="{699AED76-FAFB-4B39-8FB1-D0317DBCF86B}" dt="2024-12-05T14:22:47.392" v="1408" actId="1076"/>
        <pc:sldMkLst>
          <pc:docMk/>
          <pc:sldMk cId="1185308532" sldId="262"/>
        </pc:sldMkLst>
        <pc:spChg chg="mod">
          <ac:chgData name="Amulya Jasti" userId="82e29e3d824155ae" providerId="LiveId" clId="{699AED76-FAFB-4B39-8FB1-D0317DBCF86B}" dt="2024-12-05T14:19:12.393" v="1396" actId="20577"/>
          <ac:spMkLst>
            <pc:docMk/>
            <pc:sldMk cId="1185308532" sldId="262"/>
            <ac:spMk id="2" creationId="{06CC4BCB-47A6-5FD5-6F6D-6B280EAB576C}"/>
          </ac:spMkLst>
        </pc:spChg>
        <pc:spChg chg="del">
          <ac:chgData name="Amulya Jasti" userId="82e29e3d824155ae" providerId="LiveId" clId="{699AED76-FAFB-4B39-8FB1-D0317DBCF86B}" dt="2024-12-05T14:19:19.480" v="1398" actId="478"/>
          <ac:spMkLst>
            <pc:docMk/>
            <pc:sldMk cId="1185308532" sldId="262"/>
            <ac:spMk id="3" creationId="{6881FA01-0483-34C4-2740-6A08CF1B9FBA}"/>
          </ac:spMkLst>
        </pc:spChg>
        <pc:spChg chg="add del mod">
          <ac:chgData name="Amulya Jasti" userId="82e29e3d824155ae" providerId="LiveId" clId="{699AED76-FAFB-4B39-8FB1-D0317DBCF86B}" dt="2024-12-05T14:19:21.810" v="1399" actId="478"/>
          <ac:spMkLst>
            <pc:docMk/>
            <pc:sldMk cId="1185308532" sldId="262"/>
            <ac:spMk id="6" creationId="{930D0618-DF07-23EE-2066-5813A7162391}"/>
          </ac:spMkLst>
        </pc:spChg>
        <pc:picChg chg="del">
          <ac:chgData name="Amulya Jasti" userId="82e29e3d824155ae" providerId="LiveId" clId="{699AED76-FAFB-4B39-8FB1-D0317DBCF86B}" dt="2024-12-05T14:19:16.101" v="1397" actId="478"/>
          <ac:picMkLst>
            <pc:docMk/>
            <pc:sldMk cId="1185308532" sldId="262"/>
            <ac:picMk id="5" creationId="{A298C1D6-F566-557B-231A-5A04364F2BCE}"/>
          </ac:picMkLst>
        </pc:picChg>
        <pc:picChg chg="add mod">
          <ac:chgData name="Amulya Jasti" userId="82e29e3d824155ae" providerId="LiveId" clId="{699AED76-FAFB-4B39-8FB1-D0317DBCF86B}" dt="2024-12-05T14:22:47.392" v="1408" actId="1076"/>
          <ac:picMkLst>
            <pc:docMk/>
            <pc:sldMk cId="1185308532" sldId="262"/>
            <ac:picMk id="8" creationId="{D8F2C9C7-31F9-B7DF-C43D-24430955B8B0}"/>
          </ac:picMkLst>
        </pc:picChg>
      </pc:sldChg>
      <pc:sldChg chg="new del">
        <pc:chgData name="Amulya Jasti" userId="82e29e3d824155ae" providerId="LiveId" clId="{699AED76-FAFB-4B39-8FB1-D0317DBCF86B}" dt="2024-12-05T14:19:04.413" v="1364" actId="680"/>
        <pc:sldMkLst>
          <pc:docMk/>
          <pc:sldMk cId="2936308585" sldId="262"/>
        </pc:sldMkLst>
      </pc:sldChg>
      <pc:sldChg chg="modSp new del mod">
        <pc:chgData name="Amulya Jasti" userId="82e29e3d824155ae" providerId="LiveId" clId="{699AED76-FAFB-4B39-8FB1-D0317DBCF86B}" dt="2024-12-05T14:18:59.292" v="1362" actId="47"/>
        <pc:sldMkLst>
          <pc:docMk/>
          <pc:sldMk cId="3625397823" sldId="262"/>
        </pc:sldMkLst>
        <pc:spChg chg="mod">
          <ac:chgData name="Amulya Jasti" userId="82e29e3d824155ae" providerId="LiveId" clId="{699AED76-FAFB-4B39-8FB1-D0317DBCF86B}" dt="2024-12-05T14:18:57.172" v="1361" actId="20577"/>
          <ac:spMkLst>
            <pc:docMk/>
            <pc:sldMk cId="3625397823" sldId="262"/>
            <ac:spMk id="2" creationId="{0D71597D-D3A0-D9CA-E614-CC1676138063}"/>
          </ac:spMkLst>
        </pc:spChg>
      </pc:sldChg>
      <pc:sldChg chg="add del">
        <pc:chgData name="Amulya Jasti" userId="82e29e3d824155ae" providerId="LiveId" clId="{699AED76-FAFB-4B39-8FB1-D0317DBCF86B}" dt="2024-12-05T14:21:18.038" v="1401"/>
        <pc:sldMkLst>
          <pc:docMk/>
          <pc:sldMk cId="2040100152" sldId="263"/>
        </pc:sldMkLst>
      </pc:sldChg>
      <pc:sldChg chg="add del">
        <pc:chgData name="Amulya Jasti" userId="82e29e3d824155ae" providerId="LiveId" clId="{699AED76-FAFB-4B39-8FB1-D0317DBCF86B}" dt="2024-12-05T14:21:23.076" v="1403"/>
        <pc:sldMkLst>
          <pc:docMk/>
          <pc:sldMk cId="318577739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1A0F-321C-5777-3BEA-3D207A5A3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25D15-A8A5-391C-725F-E26102615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A0CA-27D2-F4A1-39DF-804DF078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FFA97-A9D1-29C8-6ABF-FFC4A08F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561DA-E448-3676-1551-A1CC91B7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8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1BBC-F8EF-7180-B665-DABA2F53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7427C-3BDF-0B49-4C0C-77B7D8E03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40DD8-FD2A-CAEB-A3FD-A47113D8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82D4-534A-0DBF-9AB5-73000BF2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5131-4139-4C56-580E-A52C9792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0D4D7-9DE4-75B4-6ABD-84751E8EC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07BC1-0FC3-D87F-E4E9-CDC320334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7361-12C2-ADE9-EE6E-49AF49F0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6931-B5A6-97D2-FBF8-39B86919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64938-38C8-5BF3-D7F0-7322842D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DCA9-BEFD-123B-C270-51C823EB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3F33-C6B4-19BC-9B09-BB4E6F47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5196-111C-69AD-6D26-FF09FE2F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378E-0DAE-1E79-376A-94AD06A2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CA39-B45E-8AC4-AF66-8A4AED5A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1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E989-C1F2-AC99-6D06-5E34C308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39BAB-6C85-1547-CC50-CAB21C461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18D5-6494-C5EA-72E3-1B7347F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42A4-64A3-29E1-065F-D7B8C464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9011-937A-B49B-B2A8-7C52B561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73AE-0E0E-C85A-5DD5-30135677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4928-E5BA-5116-7723-F4B6E8724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E6347-234C-6AC6-480F-7A81A456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20CE0-32BB-C464-CA2A-8EBEBD03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82E4-6B19-6DD8-D84A-E128B2CC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25D21-53FC-3918-4AD2-627B494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5CCF-BA9F-2E2A-42E8-7F67121F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49DC-74E7-B672-B1A2-63B676877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CF35D-F1AA-DF87-607A-4B9739E54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12A79-2EA5-59F8-9549-070C030ED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21607-854E-6101-95A1-CCEF7E3B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453DC-5B70-FA23-46AD-509B1CF7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EF3ED-F94F-3F76-20A4-4F272B98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4FBDD-EDFC-B87D-42A4-1E83A7E3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B4-48CD-60FF-8E2B-42C3CDE5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1061D-DB1B-D03E-D781-58D292A6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BC054-1F90-698F-D8C5-DF4552F4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7AFBF-40C6-EA91-B858-3AC2843D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8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8943E-0EFF-1D08-507D-DEB79DD6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20656-52FC-F591-891A-50677029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54D6B-163C-92C5-0BFA-BA6DB1C9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E306-C168-B4E4-892C-4ED7BF54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AF6B-DC22-387A-F9EA-1854832C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B9A8A-6DCA-5E0E-555B-9F9148C2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A3560-E9D3-B33D-AF43-6FFEB6B4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B2784-6CF1-D70E-1B90-5381569E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F0909-6D96-4F8D-2A18-6F328D68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295-724E-1165-A42C-9194960C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1BFB3-44EE-9D7D-8359-CC575FD96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CC327-FC47-2525-6D77-407870B6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859C4-9620-F793-EC52-E5D07859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EBA2A-C8D7-80BA-8E09-4A1A58BF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73411-76AC-9938-FFA1-EA70AA2C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1AF9B-212E-75AB-C2F0-9B2083D1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605C-2C0A-FCD5-29BB-94807582B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C5A04-FA3B-90E2-3DDC-803F10932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6462-94EF-1F39-AE88-0FD5D811B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A571E-B839-57D6-EE09-76537C383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4307-CCFE-C2DA-C3FA-24841BC51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Smart Meters in the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C7054-4E10-828A-385E-C28E5C403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Amulya Jasti, </a:t>
            </a:r>
            <a:r>
              <a:rPr lang="en-US" dirty="0" err="1">
                <a:latin typeface="Century Schoolbook" panose="02040604050505020304" pitchFamily="18" charset="0"/>
              </a:rPr>
              <a:t>Sitong</a:t>
            </a:r>
            <a:r>
              <a:rPr lang="en-US" dirty="0">
                <a:latin typeface="Century Schoolbook" panose="02040604050505020304" pitchFamily="18" charset="0"/>
              </a:rPr>
              <a:t> Guo, Helen Liu</a:t>
            </a:r>
          </a:p>
        </p:txBody>
      </p:sp>
    </p:spTree>
    <p:extLst>
      <p:ext uri="{BB962C8B-B14F-4D97-AF65-F5344CB8AC3E}">
        <p14:creationId xmlns:p14="http://schemas.microsoft.com/office/powerpoint/2010/main" val="43894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2710-7F7D-4BAF-01F3-379B624F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Smart meter rollout in the 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0244-6E5E-24C8-846A-367F1883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effectLst/>
                <a:latin typeface="Century Schoolbook" panose="02040604050505020304" pitchFamily="18" charset="0"/>
              </a:rPr>
              <a:t>national program to replace traditional energy meters with smart meters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offering more accurate information on energy usage and costs to both suppliers and households</a:t>
            </a:r>
          </a:p>
          <a:p>
            <a:pPr marL="0" indent="0">
              <a:buNone/>
            </a:pPr>
            <a:endParaRPr lang="en-US" b="0" dirty="0"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ury Schoolbook" panose="02040604050505020304" pitchFamily="18" charset="0"/>
              </a:rPr>
              <a:t>Our thoughts?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better transparency on energy consumption + live information on energy </a:t>
            </a:r>
            <a:r>
              <a:rPr lang="en-US" b="0" dirty="0">
                <a:effectLst/>
                <a:latin typeface="Century Schoolbook" panose="02040604050505020304" pitchFamily="18" charset="0"/>
                <a:sym typeface="Wingdings" panose="05000000000000000000" pitchFamily="2" charset="2"/>
              </a:rPr>
              <a:t> </a:t>
            </a:r>
            <a:r>
              <a:rPr lang="en-US" b="0" dirty="0">
                <a:effectLst/>
                <a:latin typeface="Century Schoolbook" panose="02040604050505020304" pitchFamily="18" charset="0"/>
              </a:rPr>
              <a:t>more accurate decisions about how much electricity to consum</a:t>
            </a:r>
            <a:r>
              <a:rPr lang="en-US" dirty="0">
                <a:latin typeface="Century Schoolbook" panose="02040604050505020304" pitchFamily="18" charset="0"/>
              </a:rPr>
              <a:t>e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This can reveal patterns like the price or income demands of elasticity</a:t>
            </a:r>
            <a:r>
              <a:rPr lang="en-US" dirty="0">
                <a:latin typeface="Century Schoolbook" panose="02040604050505020304" pitchFamily="18" charset="0"/>
              </a:rPr>
              <a:t>, which can be used for peak pricing.</a:t>
            </a:r>
            <a:endParaRPr lang="en-US" b="0" dirty="0">
              <a:effectLst/>
              <a:latin typeface="Century Schoolbook" panose="02040604050505020304" pitchFamily="18" charset="0"/>
            </a:endParaRPr>
          </a:p>
          <a:p>
            <a:endParaRPr lang="en-US" b="0" dirty="0">
              <a:effectLst/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1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5492-EB98-6E53-2E92-743238EA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Data Sources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DBAA-A09B-D7C1-2291-D70D2292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Weave: open access data parquet on UK smart meters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EPN: a specific distributor in the UK (used for case study)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UKPN: UK power networks (geographic network boundaries)</a:t>
            </a: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9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624A-BC53-9717-C487-EDCE136F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What we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A467-253C-982C-B642-60E934558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Schoolbook" panose="02040604050505020304" pitchFamily="18" charset="0"/>
              </a:rPr>
              <a:t>Trends:</a:t>
            </a: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03B01765-5074-24D0-8CD7-5393E7554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42" y="2410564"/>
            <a:ext cx="9093716" cy="37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0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40ABB-E972-8E6F-3BED-FCCEBF204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4BCB-47A6-5FD5-6F6D-6B280EAB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Same trends observed regionally</a:t>
            </a:r>
          </a:p>
        </p:txBody>
      </p:sp>
      <p:pic>
        <p:nvPicPr>
          <p:cNvPr id="8" name="Picture 7" descr="A map with blue and red text&#10;&#10;Description automatically generated">
            <a:extLst>
              <a:ext uri="{FF2B5EF4-FFF2-40B4-BE49-F238E27FC236}">
                <a16:creationId xmlns:a16="http://schemas.microsoft.com/office/drawing/2014/main" id="{D8F2C9C7-31F9-B7DF-C43D-24430955B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294"/>
            <a:ext cx="10515600" cy="464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0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D2CC-C2F3-5240-E2CC-E5B08A8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Policy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22B3-93A5-77BE-E4BE-1FE250A6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Peak pricing during: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5:00pm-9:00pm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Greater than 275 </a:t>
            </a:r>
            <a:r>
              <a:rPr lang="en-US" dirty="0" err="1">
                <a:latin typeface="Century Schoolbook" panose="02040604050505020304" pitchFamily="18" charset="0"/>
              </a:rPr>
              <a:t>kwH</a:t>
            </a:r>
            <a:endParaRPr lang="en-US" dirty="0">
              <a:latin typeface="Century Schoolbook" panose="02040604050505020304" pitchFamily="18" charset="0"/>
            </a:endParaRPr>
          </a:p>
          <a:p>
            <a:r>
              <a:rPr lang="en-US" dirty="0">
                <a:latin typeface="Century Schoolbook" panose="02040604050505020304" pitchFamily="18" charset="0"/>
              </a:rPr>
              <a:t>Current pricing: 24.50p per kWh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Recommended peak pricing: 30p per kWh (22.45% increase)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Price demand elasticity for electricity: −0.607 (for every 1 percent increase in electricity price, demand decreases by 0.607%)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Estimated to reduce demand during peak priced hours by 13.63%</a:t>
            </a: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9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B01E-DA83-918F-9770-400EA1DB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7A62-7133-76B5-F536-C67A5AA8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Study percentiles of consumption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We can put additional pricing on the top X% of consumers during peak hours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Understand variability by day of the week</a:t>
            </a:r>
          </a:p>
          <a:p>
            <a:pPr lvl="1"/>
            <a:r>
              <a:rPr lang="en-US">
                <a:latin typeface="Century Schoolbook" panose="02040604050505020304" pitchFamily="18" charset="0"/>
              </a:rPr>
              <a:t>Should peak pricing be different on weekdays vs weekends?</a:t>
            </a:r>
            <a:endParaRPr lang="en-US" dirty="0">
              <a:latin typeface="Century Schoolbook" panose="02040604050505020304" pitchFamily="18" charset="0"/>
            </a:endParaRPr>
          </a:p>
          <a:p>
            <a:r>
              <a:rPr lang="en-US" dirty="0">
                <a:latin typeface="Century Schoolbook" panose="02040604050505020304" pitchFamily="18" charset="0"/>
              </a:rPr>
              <a:t>Add demographic variability, i.e. income, to study various consumption rates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We can better understand where more people are consuming and do income-based pricing</a:t>
            </a: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4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Century Schoolbook</vt:lpstr>
      <vt:lpstr>Office Theme</vt:lpstr>
      <vt:lpstr>Smart Meters in the UK</vt:lpstr>
      <vt:lpstr>Smart meter rollout in the UK</vt:lpstr>
      <vt:lpstr>Data Sources and Methodology</vt:lpstr>
      <vt:lpstr>What we found</vt:lpstr>
      <vt:lpstr>Same trends observed regionally</vt:lpstr>
      <vt:lpstr>Policy Recommendation</vt:lpstr>
      <vt:lpstr>Potential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Amulya Jasti</dc:creator>
  <cp:lastModifiedBy>Amulya Jasti</cp:lastModifiedBy>
  <cp:revision>1</cp:revision>
  <dcterms:created xsi:type="dcterms:W3CDTF">2024-12-05T05:23:06Z</dcterms:created>
  <dcterms:modified xsi:type="dcterms:W3CDTF">2024-12-05T14:23:45Z</dcterms:modified>
</cp:coreProperties>
</file>