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62E54F-74CC-41CA-B59D-BE68632D6B50}" type="datetimeFigureOut">
              <a:rPr kumimoji="1" lang="ja-JP" altLang="en-US" smtClean="0"/>
              <a:t>2025/10/28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FCF896E-2366-4B6D-8214-F21DB149D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70192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E54F-74CC-41CA-B59D-BE68632D6B50}" type="datetimeFigureOut">
              <a:rPr kumimoji="1" lang="ja-JP" altLang="en-US" smtClean="0"/>
              <a:t>2025/10/28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896E-2366-4B6D-8214-F21DB149D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11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E54F-74CC-41CA-B59D-BE68632D6B50}" type="datetimeFigureOut">
              <a:rPr kumimoji="1" lang="ja-JP" altLang="en-US" smtClean="0"/>
              <a:t>2025/10/28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896E-2366-4B6D-8214-F21DB149D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794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E54F-74CC-41CA-B59D-BE68632D6B50}" type="datetimeFigureOut">
              <a:rPr kumimoji="1" lang="ja-JP" altLang="en-US" smtClean="0"/>
              <a:t>2025/10/28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896E-2366-4B6D-8214-F21DB149D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62E54F-74CC-41CA-B59D-BE68632D6B50}" type="datetimeFigureOut">
              <a:rPr kumimoji="1" lang="ja-JP" altLang="en-US" smtClean="0"/>
              <a:t>2025/10/28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CF896E-2366-4B6D-8214-F21DB149D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08439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E54F-74CC-41CA-B59D-BE68632D6B50}" type="datetimeFigureOut">
              <a:rPr kumimoji="1" lang="ja-JP" altLang="en-US" smtClean="0"/>
              <a:t>2025/10/28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896E-2366-4B6D-8214-F21DB149D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15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E54F-74CC-41CA-B59D-BE68632D6B50}" type="datetimeFigureOut">
              <a:rPr kumimoji="1" lang="ja-JP" altLang="en-US" smtClean="0"/>
              <a:t>2025/10/28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896E-2366-4B6D-8214-F21DB149D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99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E54F-74CC-41CA-B59D-BE68632D6B50}" type="datetimeFigureOut">
              <a:rPr kumimoji="1" lang="ja-JP" altLang="en-US" smtClean="0"/>
              <a:t>2025/10/28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896E-2366-4B6D-8214-F21DB149D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8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E54F-74CC-41CA-B59D-BE68632D6B50}" type="datetimeFigureOut">
              <a:rPr kumimoji="1" lang="ja-JP" altLang="en-US" smtClean="0"/>
              <a:t>2025/10/28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896E-2366-4B6D-8214-F21DB149D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69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62E54F-74CC-41CA-B59D-BE68632D6B50}" type="datetimeFigureOut">
              <a:rPr kumimoji="1" lang="ja-JP" altLang="en-US" smtClean="0"/>
              <a:t>2025/10/28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CF896E-2366-4B6D-8214-F21DB149D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347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62E54F-74CC-41CA-B59D-BE68632D6B50}" type="datetimeFigureOut">
              <a:rPr kumimoji="1" lang="ja-JP" altLang="en-US" smtClean="0"/>
              <a:t>2025/10/28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CF896E-2366-4B6D-8214-F21DB149D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91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62E54F-74CC-41CA-B59D-BE68632D6B50}" type="datetimeFigureOut">
              <a:rPr kumimoji="1" lang="ja-JP" altLang="en-US" smtClean="0"/>
              <a:t>2025/10/28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FCF896E-2366-4B6D-8214-F21DB149D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464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D07B75BA-21C4-5E95-8C5A-81E36ECBA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Neural Systems Coursework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520110E-2DCE-8F07-F16A-CA33AA88C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 dirty="0"/>
              <a:t>Myles Wheatley – P2963116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855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9B7154-1B52-C5DA-8E68-E30940BD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ANN Architecture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67E656-C652-67B5-4794-38DBDE5A5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251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ECE46C-FFB3-8185-6EF7-17A41D69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CNN Architecture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B8552C-13F0-A9BE-12FB-4E1E4C393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77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1E7BD7-4364-FE88-2FAF-4E685789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Dropout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378D1F-AC82-8DED-AC9A-9913436C4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57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7B0D47-A7D7-5539-5F46-80293CE0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Data Augmentation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7A6AEA-C476-27F1-905F-90747AFA9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47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12944C-823B-B741-EDC3-7CD8C1F8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Training Results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F724B5-3406-AA3E-5768-844EB0835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84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D3DF80-F0DA-1556-353B-295C73F0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Accuracy Comparison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4AE0E8-D48D-930E-1830-53366B5B9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762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99C8C9-B30B-85F4-51F3-CB98D10D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Shortcomings of my models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1045F1-DF05-A688-D377-9C499A893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09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273D1C-8DF5-9BC7-395C-19AEFCD4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Adam vs SGD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A2C808-DADE-6C6C-80CC-E55857884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219748"/>
      </p:ext>
    </p:extLst>
  </p:cSld>
  <p:clrMapOvr>
    <a:masterClrMapping/>
  </p:clrMapOvr>
</p:sld>
</file>

<file path=ppt/theme/theme1.xml><?xml version="1.0" encoding="utf-8"?>
<a:theme xmlns:a="http://schemas.openxmlformats.org/drawingml/2006/main" name="トリミング">
  <a:themeElements>
    <a:clrScheme name="グレースケール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トリミン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リミン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TM10001105[[fn=トリミング]]</Template>
  <TotalTime>5</TotalTime>
  <Words>25</Words>
  <Application>Microsoft Office PowerPoint</Application>
  <PresentationFormat>ワイド画面</PresentationFormat>
  <Paragraphs>10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1" baseType="lpstr">
      <vt:lpstr>Franklin Gothic Book</vt:lpstr>
      <vt:lpstr>トリミング</vt:lpstr>
      <vt:lpstr>Neural Systems Coursework</vt:lpstr>
      <vt:lpstr>ANN Architecture</vt:lpstr>
      <vt:lpstr>CNN Architecture</vt:lpstr>
      <vt:lpstr>Dropout</vt:lpstr>
      <vt:lpstr>Data Augmentation</vt:lpstr>
      <vt:lpstr>Training Results</vt:lpstr>
      <vt:lpstr>Accuracy Comparison</vt:lpstr>
      <vt:lpstr>Shortcomings of my models</vt:lpstr>
      <vt:lpstr>Adam vs SGD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Myles Wheatley</dc:creator>
  <cp:lastModifiedBy>Myles Wheatley</cp:lastModifiedBy>
  <cp:revision>1</cp:revision>
  <dcterms:created xsi:type="dcterms:W3CDTF">2025-10-28T10:16:29Z</dcterms:created>
  <dcterms:modified xsi:type="dcterms:W3CDTF">2025-10-28T10:22:09Z</dcterms:modified>
</cp:coreProperties>
</file>