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roxima Nova Extrabold"/>
      <p:bold r:id="rId18"/>
    </p:embeddedFont>
    <p:embeddedFont>
      <p:font typeface="Proxima Nova Semibold"/>
      <p:regular r:id="rId19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Semibold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412bcd4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412bcd4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412bcd4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412bcd4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12bcd41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412bcd41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412bcd41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412bcd41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12bcd4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12bcd4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12bcd41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12bcd4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12bcd41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12bcd41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agent8254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0" y="3008775"/>
            <a:ext cx="81231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проекта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0" y="2371650"/>
            <a:ext cx="952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1125225"/>
            <a:ext cx="89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2371650"/>
            <a:ext cx="91440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latin typeface="Proxima Nova"/>
                <a:ea typeface="Proxima Nova"/>
                <a:cs typeface="Proxima Nova"/>
                <a:sym typeface="Proxima Nova"/>
              </a:rPr>
              <a:t>Первая игра - Первая разработка в модуле “Pygame”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43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 проекта - </a:t>
            </a:r>
            <a:endParaRPr b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0" y="113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Главная цель проекта - изучить модуль Pygame.</a:t>
            </a:r>
            <a:b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b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Pygame - модуль для создания игр на Python, и я создал игру на нем, пытаясь изучить его.</a:t>
            </a:r>
            <a:b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b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225" y="2342625"/>
            <a:ext cx="4013800" cy="246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4070625" y="4812175"/>
            <a:ext cx="1514700" cy="15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33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Основная тема проекта - 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0" y="109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/>
              <a:t>Вдохновила меня игра показанная на картинке:</a:t>
            </a:r>
            <a:endParaRPr sz="19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900" y="904681"/>
            <a:ext cx="3209925" cy="230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0" y="3350175"/>
            <a:ext cx="8139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Игру я сделал с помощью моего преподавателя</a:t>
            </a:r>
            <a:r>
              <a:rPr lang="ru" sz="2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За это ему огромное спасибо!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70675" y="4832625"/>
            <a:ext cx="3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650600" y="4512350"/>
            <a:ext cx="4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Имя преподавателя: </a:t>
            </a:r>
            <a:r>
              <a:rPr b="1" lang="ru">
                <a:latin typeface="Proxima Nova"/>
                <a:ea typeface="Proxima Nova"/>
                <a:cs typeface="Proxima Nova"/>
                <a:sym typeface="Proxima Nova"/>
              </a:rPr>
              <a:t>Владислав Труфанов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0" y="41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Отличительные особенности проекта: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-70650" y="1180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Индивидуальные спрайты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 своем проекте я использовал..</a:t>
            </a:r>
            <a:endParaRPr b="1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Модуль </a:t>
            </a:r>
            <a:r>
              <a:rPr b="1" lang="ru"/>
              <a:t>Pygame</a:t>
            </a:r>
            <a:r>
              <a:rPr lang="ru"/>
              <a:t>, редактор </a:t>
            </a:r>
            <a:r>
              <a:rPr b="1" lang="ru"/>
              <a:t>VScode(Algoritmika)</a:t>
            </a:r>
            <a:r>
              <a:rPr lang="ru"/>
              <a:t> и код на </a:t>
            </a:r>
            <a:r>
              <a:rPr b="1" lang="ru"/>
              <a:t>Python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Демонстрация проекта:</a:t>
            </a:r>
            <a:endParaRPr b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85206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Перспективы развития проекта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Проект который я создал не будет использоваться для заработка денег и т.д., код будет в открытом доступе, а доработки и обновления осуществляться не будут.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Спасибо за просмотр и внимание! 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Обратная связь: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Почта: </a:t>
            </a:r>
            <a:r>
              <a:rPr b="1" lang="ru" u="sng">
                <a:solidFill>
                  <a:schemeClr val="hlink"/>
                </a:solidFill>
                <a:hlinkClick r:id="rId3"/>
              </a:rPr>
              <a:t>agent8254@gmail.com</a:t>
            </a:r>
            <a:br>
              <a:rPr b="1" lang="ru"/>
            </a:br>
            <a:br>
              <a:rPr b="1" lang="ru"/>
            </a:br>
            <a:br>
              <a:rPr b="1" lang="ru"/>
            </a:br>
            <a:br>
              <a:rPr b="1" lang="ru"/>
            </a:br>
            <a:br>
              <a:rPr b="1" lang="ru"/>
            </a:br>
            <a:br>
              <a:rPr b="1" lang="ru"/>
            </a:b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3073500" y="4221750"/>
            <a:ext cx="29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Спасибо за внимание!</a:t>
            </a:r>
            <a:endParaRPr sz="2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