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E1B-6EEF-4EC4-B375-F34D9D67457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B44C-057E-4381-ABBF-5BC123E7DA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6CAB-FC2C-4FE4-B33E-622D3CD23CA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576B-A46C-4E4D-BBE9-14D3292A34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CDU Screen for Tacan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00" y="390762"/>
            <a:ext cx="8228763" cy="86177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</a:t>
            </a:r>
            <a:r>
              <a:rPr lang="en-US" sz="2500" dirty="0"/>
              <a:t>Screens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1595" y="1505251"/>
            <a:ext cx="54157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NAV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3947" y="1930645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ADF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4122" y="2382094"/>
            <a:ext cx="717524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TACAN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0884" y="2820263"/>
            <a:ext cx="46123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M/B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37757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22058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17462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08294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0412" y="3738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8589" y="3732296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6980" y="3738828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6458" y="3738828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280" y="5088054"/>
            <a:ext cx="7352875" cy="1084030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Home </a:t>
            </a:r>
            <a:r>
              <a:rPr lang="en-US" sz="1300" dirty="0"/>
              <a:t>screen at power up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 Press </a:t>
            </a:r>
            <a:r>
              <a:rPr lang="en-US" sz="1300" dirty="0" smtClean="0"/>
              <a:t>soft </a:t>
            </a:r>
            <a:r>
              <a:rPr lang="en-US" sz="1300" dirty="0"/>
              <a:t>button </a:t>
            </a:r>
            <a:r>
              <a:rPr lang="en-US" sz="1300" dirty="0" smtClean="0"/>
              <a:t> to select (</a:t>
            </a:r>
            <a:r>
              <a:rPr lang="en-US" sz="1300" dirty="0" err="1" smtClean="0"/>
              <a:t>e.g</a:t>
            </a:r>
            <a:r>
              <a:rPr lang="en-US" sz="1300" dirty="0" smtClean="0"/>
              <a:t> Tacan soft button </a:t>
            </a:r>
            <a:r>
              <a:rPr lang="en-US" sz="1300" dirty="0"/>
              <a:t>to select </a:t>
            </a:r>
            <a:r>
              <a:rPr lang="en-US" sz="1300" dirty="0" smtClean="0"/>
              <a:t>Tacan radio).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 A red </a:t>
            </a:r>
            <a:r>
              <a:rPr lang="en-US" sz="1300" dirty="0" smtClean="0"/>
              <a:t>text </a:t>
            </a:r>
            <a:r>
              <a:rPr lang="en-US" sz="1300" dirty="0"/>
              <a:t>indicate that </a:t>
            </a:r>
            <a:r>
              <a:rPr lang="en-US" sz="1300" dirty="0" smtClean="0"/>
              <a:t>selection </a:t>
            </a:r>
            <a:r>
              <a:rPr lang="en-US" sz="1300" dirty="0"/>
              <a:t>is not available (Not powered up or not </a:t>
            </a:r>
            <a:r>
              <a:rPr lang="en-US" sz="1300" dirty="0" smtClean="0"/>
              <a:t>functional or not connected)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624975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701280" y="1769945"/>
            <a:ext cx="898560" cy="276509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885783" y="3380062"/>
            <a:ext cx="898560" cy="345636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  Buttons 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7475040" y="1769945"/>
            <a:ext cx="898560" cy="276509"/>
          </a:xfrm>
          <a:prstGeom prst="wedgeRectCallout">
            <a:avLst>
              <a:gd name="adj1" fmla="val -65079"/>
              <a:gd name="adj2" fmla="val 12155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</a:p>
        </p:txBody>
      </p:sp>
      <p:sp>
        <p:nvSpPr>
          <p:cNvPr id="42" name="Freeform 41"/>
          <p:cNvSpPr/>
          <p:nvPr/>
        </p:nvSpPr>
        <p:spPr>
          <a:xfrm>
            <a:off x="5470325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54626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2980" y="3733890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1157" y="3727358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6351" y="1524000"/>
            <a:ext cx="433408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HF </a:t>
            </a:r>
            <a:endParaRPr lang="en-US" sz="1300" dirty="0">
              <a:solidFill>
                <a:srgbClr val="FF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78703" y="1949394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VHF</a:t>
            </a:r>
            <a:endParaRPr lang="en-US" sz="1300" dirty="0">
              <a:solidFill>
                <a:srgbClr val="FF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8878" y="2400843"/>
            <a:ext cx="50753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UHF</a:t>
            </a:r>
            <a:endParaRPr lang="en-US" sz="1300" dirty="0">
              <a:solidFill>
                <a:srgbClr val="FF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Tacan Selected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934" y="1178992"/>
            <a:ext cx="844995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TACAN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6943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61244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6648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7480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9598" y="3725766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7775" y="3719234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352" y="3725766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5644" y="3725766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4800600"/>
            <a:ext cx="8209199" cy="148413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 smtClean="0"/>
              <a:t>     Active channel is shown with prefix “A” and standby channel is shown with prefix “S”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Press the swap button to swap active </a:t>
            </a:r>
            <a:r>
              <a:rPr lang="en-US" sz="1300" dirty="0" smtClean="0"/>
              <a:t>channel </a:t>
            </a:r>
            <a:r>
              <a:rPr lang="en-US" sz="1300" dirty="0" smtClean="0"/>
              <a:t>with standby </a:t>
            </a:r>
            <a:r>
              <a:rPr lang="en-US" sz="1300" dirty="0" smtClean="0"/>
              <a:t>channel.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To </a:t>
            </a:r>
            <a:r>
              <a:rPr lang="en-US" sz="1300" dirty="0" smtClean="0"/>
              <a:t>change the standby </a:t>
            </a:r>
            <a:r>
              <a:rPr lang="en-US" sz="1300" dirty="0" smtClean="0"/>
              <a:t>channel select </a:t>
            </a:r>
            <a:r>
              <a:rPr lang="en-US" sz="1300" dirty="0" smtClean="0"/>
              <a:t>the </a:t>
            </a:r>
            <a:r>
              <a:rPr lang="en-US" sz="1300" dirty="0" smtClean="0"/>
              <a:t>“S xxx.” using soft </a:t>
            </a:r>
            <a:r>
              <a:rPr lang="en-US" sz="1300" dirty="0" smtClean="0"/>
              <a:t>button and change </a:t>
            </a:r>
            <a:r>
              <a:rPr lang="en-US" sz="1300" dirty="0" smtClean="0"/>
              <a:t>channel </a:t>
            </a:r>
            <a:r>
              <a:rPr lang="en-US" sz="1300" dirty="0" smtClean="0"/>
              <a:t>using the </a:t>
            </a:r>
            <a:endParaRPr lang="en-US" sz="1300" dirty="0" smtClean="0"/>
          </a:p>
          <a:p>
            <a:pPr marL="228600"/>
            <a:r>
              <a:rPr lang="en-US" sz="1300" dirty="0" smtClean="0"/>
              <a:t> number </a:t>
            </a:r>
            <a:r>
              <a:rPr lang="en-US" sz="1300" dirty="0" smtClean="0"/>
              <a:t>pad</a:t>
            </a:r>
            <a:r>
              <a:rPr lang="en-US" sz="1300" dirty="0" smtClean="0"/>
              <a:t>. Use </a:t>
            </a:r>
            <a:r>
              <a:rPr lang="en-US" sz="1300" dirty="0" smtClean="0"/>
              <a:t>Back button to edit </a:t>
            </a:r>
            <a:r>
              <a:rPr lang="en-US" sz="1300" dirty="0" smtClean="0"/>
              <a:t>and OK to confirm.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300" dirty="0" smtClean="0"/>
              <a:t>Pre-set  channels </a:t>
            </a:r>
            <a:r>
              <a:rPr lang="en-US" sz="1300" dirty="0" smtClean="0"/>
              <a:t>are stored as P 1----P </a:t>
            </a:r>
            <a:r>
              <a:rPr lang="en-US" sz="1300" dirty="0" smtClean="0"/>
              <a:t>8. P1…. P4 are shown on page 1. Press “Next” button to see page 2 with    P5….P8. Press “Back” to go back to page 1.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300" dirty="0" smtClean="0"/>
              <a:t>Press “</a:t>
            </a:r>
            <a:r>
              <a:rPr lang="en-US" sz="1300" dirty="0" err="1" smtClean="0"/>
              <a:t>Px</a:t>
            </a:r>
            <a:r>
              <a:rPr lang="en-US" sz="1300" dirty="0" smtClean="0"/>
              <a:t>” soft </a:t>
            </a:r>
            <a:r>
              <a:rPr lang="en-US" sz="1300" dirty="0" smtClean="0"/>
              <a:t>button to selected the </a:t>
            </a:r>
            <a:r>
              <a:rPr lang="en-US" sz="1300" dirty="0" smtClean="0"/>
              <a:t>pre-set channel. Next press “Ok”  to copy </a:t>
            </a:r>
            <a:r>
              <a:rPr lang="en-US" sz="1300" dirty="0" err="1" smtClean="0"/>
              <a:t>Px</a:t>
            </a:r>
            <a:r>
              <a:rPr lang="en-US" sz="1300" dirty="0" smtClean="0"/>
              <a:t> channel as standby channel.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9359" y="3611913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9511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93812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42166" y="3720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343" y="3714296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71559" y="1524000"/>
            <a:ext cx="6560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A  83Y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618971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S 22Y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38993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PROG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7363" y="1477130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01609" y="1929122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5405" y="2394177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6109" y="2857451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4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6705600" y="685800"/>
            <a:ext cx="2057400" cy="457200"/>
          </a:xfrm>
          <a:prstGeom prst="wedgeRectCallout">
            <a:avLst>
              <a:gd name="adj1" fmla="val -37891"/>
              <a:gd name="adj2" fmla="val 8288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 programmed frequency selection soft keys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2438400"/>
            <a:ext cx="66500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MODE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 smtClean="0"/>
              <a:t>NAV COM CDU 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Tacan Selected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0800" y="990600"/>
            <a:ext cx="3898368" cy="23468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1459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NAV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0412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54713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0117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0949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067" y="3653925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244" y="3647393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9635" y="3653925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9113" y="3653925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4044" y="4800600"/>
            <a:ext cx="7104556" cy="68392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To program P1…. P8. Select the location </a:t>
            </a:r>
            <a:r>
              <a:rPr lang="en-US" sz="1300" dirty="0" err="1" smtClean="0"/>
              <a:t>e.g</a:t>
            </a:r>
            <a:r>
              <a:rPr lang="en-US" sz="1300" dirty="0" smtClean="0"/>
              <a:t> P1 </a:t>
            </a:r>
            <a:r>
              <a:rPr lang="en-US" sz="1300" dirty="0" smtClean="0"/>
              <a:t>press “PROG”. The program page will be shown.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Using the key pad enter the </a:t>
            </a:r>
            <a:r>
              <a:rPr lang="en-US" sz="1300" dirty="0" smtClean="0"/>
              <a:t>channel. Use “BACK” to edit and “OK” to store the new P1 channel.</a:t>
            </a:r>
            <a:r>
              <a:rPr lang="en-US" sz="1300" dirty="0" smtClean="0"/>
              <a:t>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</a:t>
            </a:r>
            <a:r>
              <a:rPr lang="en-US" sz="1300" dirty="0" smtClean="0"/>
              <a:t>Upon pressing “OK” the program page will be replace with the last page ( NAV page). </a:t>
            </a:r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540072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2980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87281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5635" y="3648987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3812" y="3642455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6560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A </a:t>
            </a: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83X 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618971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S 22Y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2590800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PROG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6200" y="2895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19X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326</Words>
  <Application>Microsoft Office PowerPoint</Application>
  <PresentationFormat>On-screen Show (4:3)</PresentationFormat>
  <Paragraphs>60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CDU Screen for Tacan</vt:lpstr>
      <vt:lpstr>NAV COM CDU Screens </vt:lpstr>
      <vt:lpstr>NAV COM CDU Screens Tacan Selected </vt:lpstr>
      <vt:lpstr>NAV COM CDU Screens Tacan Selected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CDU Screen for Nav Radio</dc:title>
  <dc:creator>aerotraincorp@outlook.com</dc:creator>
  <cp:lastModifiedBy>aerotraincorp@outlook.com</cp:lastModifiedBy>
  <cp:revision>4</cp:revision>
  <dcterms:created xsi:type="dcterms:W3CDTF">2024-09-24T18:54:37Z</dcterms:created>
  <dcterms:modified xsi:type="dcterms:W3CDTF">2024-09-24T22:09:15Z</dcterms:modified>
</cp:coreProperties>
</file>