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4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BC084C-3441-4103-97B3-1C2D6499E797}" type="datetimeFigureOut">
              <a:rPr lang="en-US" smtClean="0"/>
              <a:pPr/>
              <a:t>2024-10-23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0405F8-7F25-4E46-A78B-7E63C5A412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A311A9-736C-49CD-9B76-2F4BA29DF03A}"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0096-4A75-477C-B33E-AE4D343120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311A9-736C-49CD-9B76-2F4BA29DF03A}" type="datetimeFigureOut">
              <a:rPr lang="en-US" smtClean="0"/>
              <a:pPr/>
              <a:t>2024-10-23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D0096-4A75-477C-B33E-AE4D343120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CDU screens for VHF</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UI Rules</a:t>
            </a:r>
          </a:p>
        </p:txBody>
      </p:sp>
      <p:sp>
        <p:nvSpPr>
          <p:cNvPr id="3" name="Content Placeholder 2"/>
          <p:cNvSpPr>
            <a:spLocks noGrp="1"/>
          </p:cNvSpPr>
          <p:nvPr>
            <p:ph idx="1"/>
          </p:nvPr>
        </p:nvSpPr>
        <p:spPr/>
        <p:txBody>
          <a:bodyPr>
            <a:normAutofit fontScale="92500" lnSpcReduction="10000"/>
          </a:bodyPr>
          <a:lstStyle/>
          <a:p>
            <a:r>
              <a:rPr lang="en-US" sz="1800" dirty="0"/>
              <a:t>The CDU is designed for both Nav and COM. Using one of the switches on the motherboard the CDU can be configured as either Nav or COM.</a:t>
            </a:r>
          </a:p>
          <a:p>
            <a:r>
              <a:rPr lang="en-US" sz="1800" dirty="0"/>
              <a:t>“Black” text means that the radio (Nav or Com) is connected and available.</a:t>
            </a:r>
          </a:p>
          <a:p>
            <a:r>
              <a:rPr lang="en-US" sz="1800" dirty="0"/>
              <a:t>“Red” text means that the radio (Nav or Com) is not available. </a:t>
            </a:r>
          </a:p>
          <a:p>
            <a:r>
              <a:rPr lang="en-US" sz="1800" dirty="0"/>
              <a:t> Whenever a soft button is pressed ( selected ) the text associated with it is highlighted.</a:t>
            </a:r>
          </a:p>
          <a:p>
            <a:r>
              <a:rPr lang="en-US" sz="1800" dirty="0"/>
              <a:t>Once the action relating to the highlighted button is executed the highlight box around the text is removed. </a:t>
            </a:r>
          </a:p>
          <a:p>
            <a:r>
              <a:rPr lang="en-US" sz="1800" dirty="0"/>
              <a:t>In case a selection is highlighted and not executed with in 45 sec the selection will revert back to the previous value. This will be applicable on all soft buttons. As an example if “STBY” (standby frequency) is selected and not swapped then it will revert back to the previous standby frequency.</a:t>
            </a:r>
          </a:p>
          <a:p>
            <a:r>
              <a:rPr lang="en-US" sz="1800" dirty="0"/>
              <a:t>The “NEXT” button and the “BACK” are used for scrolling through the Pre-programmed location pages. In most cases there will be only two pages.</a:t>
            </a:r>
          </a:p>
          <a:p>
            <a:r>
              <a:rPr lang="en-US" sz="1800" dirty="0"/>
              <a:t>Back button will also be used to move the cursor back when entering values from the key pad. </a:t>
            </a:r>
            <a:r>
              <a:rPr lang="en-US" sz="1800" dirty="0" err="1"/>
              <a:t>e.g</a:t>
            </a:r>
            <a:r>
              <a:rPr lang="en-US" sz="1800" dirty="0"/>
              <a:t> frequency, channel etc.</a:t>
            </a:r>
          </a:p>
          <a:p>
            <a:r>
              <a:rPr lang="en-US" sz="1800" dirty="0"/>
              <a:t>“OK” button is to be used confirm/enter/execute. For example after entering a standby frequency “Ok” will be pressed to confirm and execute.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4800" y="390762"/>
            <a:ext cx="8228763" cy="861774"/>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Screens</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1" name="TextBox 10"/>
          <p:cNvSpPr txBox="1"/>
          <p:nvPr/>
        </p:nvSpPr>
        <p:spPr>
          <a:xfrm>
            <a:off x="2651595" y="1505251"/>
            <a:ext cx="55081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NAV </a:t>
            </a:r>
          </a:p>
        </p:txBody>
      </p:sp>
      <p:sp>
        <p:nvSpPr>
          <p:cNvPr id="13" name="TextBox 12"/>
          <p:cNvSpPr txBox="1"/>
          <p:nvPr/>
        </p:nvSpPr>
        <p:spPr>
          <a:xfrm>
            <a:off x="2653947" y="1930645"/>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ADF</a:t>
            </a:r>
          </a:p>
        </p:txBody>
      </p:sp>
      <p:sp>
        <p:nvSpPr>
          <p:cNvPr id="14" name="TextBox 13"/>
          <p:cNvSpPr txBox="1"/>
          <p:nvPr/>
        </p:nvSpPr>
        <p:spPr>
          <a:xfrm>
            <a:off x="2624122" y="2382094"/>
            <a:ext cx="73599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TACAN</a:t>
            </a:r>
          </a:p>
        </p:txBody>
      </p:sp>
      <p:sp>
        <p:nvSpPr>
          <p:cNvPr id="16" name="TextBox 15"/>
          <p:cNvSpPr txBox="1"/>
          <p:nvPr/>
        </p:nvSpPr>
        <p:spPr>
          <a:xfrm>
            <a:off x="4078624" y="1178992"/>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HOME</a:t>
            </a:r>
          </a:p>
        </p:txBody>
      </p:sp>
      <p:sp>
        <p:nvSpPr>
          <p:cNvPr id="21" name="Freeform 20"/>
          <p:cNvSpPr/>
          <p:nvPr/>
        </p:nvSpPr>
        <p:spPr>
          <a:xfrm>
            <a:off x="1937757"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22058"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17462"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08294"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1970412" y="3738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28589" y="3732296"/>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836980" y="3738828"/>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16458" y="3738828"/>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01280" y="5088054"/>
            <a:ext cx="5088216" cy="1084030"/>
          </a:xfrm>
          <a:prstGeom prst="rect">
            <a:avLst/>
          </a:prstGeom>
          <a:noFill/>
        </p:spPr>
        <p:txBody>
          <a:bodyPr wrap="none" lIns="82945" tIns="41473" rIns="82945" bIns="41473" rtlCol="0">
            <a:spAutoFit/>
          </a:bodyPr>
          <a:lstStyle/>
          <a:p>
            <a:pPr>
              <a:buFont typeface="Arial" pitchFamily="34" charset="0"/>
              <a:buChar char="•"/>
            </a:pPr>
            <a:r>
              <a:rPr lang="en-US" sz="1300" dirty="0"/>
              <a:t>     Home screen at power up</a:t>
            </a:r>
          </a:p>
          <a:p>
            <a:pPr>
              <a:buFont typeface="Arial" pitchFamily="34" charset="0"/>
              <a:buChar char="•"/>
            </a:pPr>
            <a:r>
              <a:rPr lang="en-US" sz="1300" dirty="0"/>
              <a:t>     Press soft button  to select (</a:t>
            </a:r>
            <a:r>
              <a:rPr lang="en-US" sz="1300" dirty="0" err="1"/>
              <a:t>e.g</a:t>
            </a:r>
            <a:r>
              <a:rPr lang="en-US" sz="1300" dirty="0"/>
              <a:t> VHF soft button to select VHF radio). </a:t>
            </a:r>
          </a:p>
          <a:p>
            <a:pPr>
              <a:buFont typeface="Arial" pitchFamily="34" charset="0"/>
              <a:buChar char="•"/>
            </a:pPr>
            <a:r>
              <a:rPr lang="en-US" sz="1300" dirty="0"/>
              <a:t>     A red text indicate that selection is not available. </a:t>
            </a:r>
          </a:p>
          <a:p>
            <a:pPr>
              <a:buFont typeface="Arial" pitchFamily="34" charset="0"/>
              <a:buChar char="•"/>
            </a:pPr>
            <a:endParaRPr lang="en-US" sz="1300" dirty="0"/>
          </a:p>
          <a:p>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624975"/>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8" name="Rectangular Callout 37"/>
          <p:cNvSpPr/>
          <p:nvPr/>
        </p:nvSpPr>
        <p:spPr>
          <a:xfrm>
            <a:off x="701280" y="1769945"/>
            <a:ext cx="898560" cy="276509"/>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39" name="Rectangular Callout 38"/>
          <p:cNvSpPr/>
          <p:nvPr/>
        </p:nvSpPr>
        <p:spPr>
          <a:xfrm>
            <a:off x="885783" y="3380062"/>
            <a:ext cx="898560" cy="345636"/>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Function  Buttons </a:t>
            </a:r>
          </a:p>
        </p:txBody>
      </p:sp>
      <p:sp>
        <p:nvSpPr>
          <p:cNvPr id="41" name="Rectangular Callout 40"/>
          <p:cNvSpPr/>
          <p:nvPr/>
        </p:nvSpPr>
        <p:spPr>
          <a:xfrm>
            <a:off x="7475040" y="1769945"/>
            <a:ext cx="898560" cy="276509"/>
          </a:xfrm>
          <a:prstGeom prst="wedgeRectCallout">
            <a:avLst>
              <a:gd name="adj1" fmla="val -65079"/>
              <a:gd name="adj2" fmla="val 121555"/>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42" name="Freeform 41"/>
          <p:cNvSpPr/>
          <p:nvPr/>
        </p:nvSpPr>
        <p:spPr>
          <a:xfrm>
            <a:off x="5470325"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54626"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02980" y="3733890"/>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361157" y="3727358"/>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0" name="TextBox 49"/>
          <p:cNvSpPr txBox="1"/>
          <p:nvPr/>
        </p:nvSpPr>
        <p:spPr>
          <a:xfrm>
            <a:off x="5976351" y="1524000"/>
            <a:ext cx="43340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HF </a:t>
            </a:r>
          </a:p>
        </p:txBody>
      </p:sp>
      <p:sp>
        <p:nvSpPr>
          <p:cNvPr id="51" name="TextBox 50"/>
          <p:cNvSpPr txBox="1"/>
          <p:nvPr/>
        </p:nvSpPr>
        <p:spPr>
          <a:xfrm>
            <a:off x="5978703" y="1949394"/>
            <a:ext cx="49829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VHF</a:t>
            </a:r>
          </a:p>
        </p:txBody>
      </p:sp>
      <p:sp>
        <p:nvSpPr>
          <p:cNvPr id="52" name="TextBox 51"/>
          <p:cNvSpPr txBox="1"/>
          <p:nvPr/>
        </p:nvSpPr>
        <p:spPr>
          <a:xfrm>
            <a:off x="5948878" y="2400843"/>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UHF</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Screens</a:t>
            </a:r>
            <a:br>
              <a:rPr lang="en-US" sz="2500" dirty="0"/>
            </a:br>
            <a:r>
              <a:rPr lang="en-US" sz="1800" b="1" dirty="0">
                <a:solidFill>
                  <a:schemeClr val="tx2">
                    <a:lumMod val="60000"/>
                    <a:lumOff val="40000"/>
                  </a:schemeClr>
                </a:solidFill>
              </a:rPr>
              <a:t>VHF Selected</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078624" y="1178992"/>
            <a:ext cx="575241"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VHF</a:t>
            </a: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685800" y="4800600"/>
            <a:ext cx="8209199" cy="1684194"/>
          </a:xfrm>
          <a:prstGeom prst="rect">
            <a:avLst/>
          </a:prstGeom>
          <a:noFill/>
        </p:spPr>
        <p:txBody>
          <a:bodyPr wrap="square" lIns="82945" tIns="41473" rIns="82945" bIns="41473" rtlCol="0">
            <a:spAutoFit/>
          </a:bodyPr>
          <a:lstStyle/>
          <a:p>
            <a:pPr>
              <a:buFont typeface="Arial" pitchFamily="34" charset="0"/>
              <a:buChar char="•"/>
            </a:pPr>
            <a:r>
              <a:rPr lang="en-US" sz="1300" dirty="0"/>
              <a:t>     Active frequency is shown with prefix “A” and standby frequency is shown with prefix “S”</a:t>
            </a:r>
          </a:p>
          <a:p>
            <a:pPr>
              <a:buFont typeface="Arial" pitchFamily="34" charset="0"/>
              <a:buChar char="•"/>
            </a:pPr>
            <a:r>
              <a:rPr lang="en-US" sz="1300" dirty="0"/>
              <a:t>     Press the swap button to swap active frequency with standby frequency.</a:t>
            </a:r>
          </a:p>
          <a:p>
            <a:pPr>
              <a:buFont typeface="Arial" pitchFamily="34" charset="0"/>
              <a:buChar char="•"/>
            </a:pPr>
            <a:r>
              <a:rPr lang="en-US" sz="1300" dirty="0"/>
              <a:t>     To change the standby frequency, select the “S </a:t>
            </a:r>
            <a:r>
              <a:rPr lang="en-US" sz="1300" dirty="0" err="1"/>
              <a:t>xxx.xx</a:t>
            </a:r>
            <a:r>
              <a:rPr lang="en-US" sz="1300" dirty="0"/>
              <a:t>” using soft button and change frequency using the </a:t>
            </a:r>
          </a:p>
          <a:p>
            <a:pPr marL="228600"/>
            <a:r>
              <a:rPr lang="en-US" sz="1300" dirty="0"/>
              <a:t> number pad. Use Back button to edit and OK to confirm.</a:t>
            </a:r>
          </a:p>
          <a:p>
            <a:pPr marL="228600" indent="-228600">
              <a:buFont typeface="Arial" pitchFamily="34" charset="0"/>
              <a:buChar char="•"/>
            </a:pPr>
            <a:r>
              <a:rPr lang="en-US" sz="1300" dirty="0"/>
              <a:t>Pre-set  frequencies are stored as P 1----P 8. P1…. P4 are shown on page 1. Press “Next” button to see page 2 with    P5….P8. Press “Back” to go back to page 1.</a:t>
            </a:r>
          </a:p>
          <a:p>
            <a:pPr marL="228600" indent="-228600">
              <a:buFont typeface="Arial" pitchFamily="34" charset="0"/>
              <a:buChar char="•"/>
            </a:pPr>
            <a:r>
              <a:rPr lang="en-US" sz="1300" dirty="0"/>
              <a:t>Press “</a:t>
            </a:r>
            <a:r>
              <a:rPr lang="en-US" sz="1300" dirty="0" err="1"/>
              <a:t>Px</a:t>
            </a:r>
            <a:r>
              <a:rPr lang="en-US" sz="1300" dirty="0"/>
              <a:t>” soft button to selected the pre-set frequency. Next press “Ok”  to copy </a:t>
            </a:r>
            <a:r>
              <a:rPr lang="en-US" sz="1300" dirty="0" err="1"/>
              <a:t>Px</a:t>
            </a:r>
            <a:r>
              <a:rPr lang="en-US" sz="1300" dirty="0"/>
              <a:t> frequency as standby frequency. </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70857" y="1514892"/>
            <a:ext cx="872439"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 118.25 </a:t>
            </a:r>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110.50</a:t>
            </a: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71" name="Rectangular Callout 70"/>
          <p:cNvSpPr/>
          <p:nvPr/>
        </p:nvSpPr>
        <p:spPr>
          <a:xfrm>
            <a:off x="6705600" y="685800"/>
            <a:ext cx="2057400" cy="457200"/>
          </a:xfrm>
          <a:prstGeom prst="wedgeRectCallout">
            <a:avLst>
              <a:gd name="adj1" fmla="val -37891"/>
              <a:gd name="adj2" fmla="val 82883"/>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r>
              <a:rPr lang="en-US" sz="1100" dirty="0">
                <a:solidFill>
                  <a:schemeClr val="tx1"/>
                </a:solidFill>
              </a:rPr>
              <a:t>Pre programmed frequency selection soft keys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Screens</a:t>
            </a:r>
            <a:br>
              <a:rPr lang="en-US" sz="2500" dirty="0"/>
            </a:br>
            <a:r>
              <a:rPr lang="en-US" sz="1800" b="1" dirty="0">
                <a:solidFill>
                  <a:schemeClr val="tx2">
                    <a:lumMod val="60000"/>
                    <a:lumOff val="40000"/>
                  </a:schemeClr>
                </a:solidFill>
              </a:rPr>
              <a:t>VHF Selected</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078624" y="1178992"/>
            <a:ext cx="575241"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VHF</a:t>
            </a: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44044" y="4800600"/>
            <a:ext cx="7104556" cy="683920"/>
          </a:xfrm>
          <a:prstGeom prst="rect">
            <a:avLst/>
          </a:prstGeom>
          <a:noFill/>
        </p:spPr>
        <p:txBody>
          <a:bodyPr wrap="square" lIns="82945" tIns="41473" rIns="82945" bIns="41473" rtlCol="0">
            <a:spAutoFit/>
          </a:bodyPr>
          <a:lstStyle/>
          <a:p>
            <a:pPr>
              <a:buFont typeface="Arial" pitchFamily="34" charset="0"/>
              <a:buChar char="•"/>
            </a:pPr>
            <a:r>
              <a:rPr lang="en-US" sz="1300" dirty="0"/>
              <a:t>     To program P1…. P8. Select the location </a:t>
            </a:r>
            <a:r>
              <a:rPr lang="en-US" sz="1300" dirty="0" err="1"/>
              <a:t>e.g</a:t>
            </a:r>
            <a:r>
              <a:rPr lang="en-US" sz="1300" dirty="0"/>
              <a:t> P1 press “PROG”. The program page will be shown.</a:t>
            </a:r>
          </a:p>
          <a:p>
            <a:pPr>
              <a:buFont typeface="Arial" pitchFamily="34" charset="0"/>
              <a:buChar char="•"/>
            </a:pPr>
            <a:r>
              <a:rPr lang="en-US" sz="1300" dirty="0"/>
              <a:t>     Using the key pad enter the frequency. Use “BACK” to edit and “OK” to store the new P1 frequency. </a:t>
            </a:r>
          </a:p>
          <a:p>
            <a:pPr>
              <a:buFont typeface="Arial" pitchFamily="34" charset="0"/>
              <a:buChar char="•"/>
            </a:pPr>
            <a:r>
              <a:rPr lang="en-US" sz="1300" dirty="0"/>
              <a:t>    Upon pressing “OK” the program page will be replaced with the last page ( VHF page). </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70857" y="1514892"/>
            <a:ext cx="872439"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 118.00 </a:t>
            </a:r>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110.10</a:t>
            </a: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a:t>P1 110.250</a:t>
            </a:r>
          </a:p>
        </p:txBody>
      </p:sp>
      <p:sp>
        <p:nvSpPr>
          <p:cNvPr id="44" name="TextBox 43"/>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45" name="TextBox 44"/>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52" name="TextBox 51"/>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9" name="TextBox 8">
            <a:extLst>
              <a:ext uri="{FF2B5EF4-FFF2-40B4-BE49-F238E27FC236}">
                <a16:creationId xmlns:a16="http://schemas.microsoft.com/office/drawing/2014/main" id="{CBA60FE8-9382-D33F-0B2C-8F0A7A2E9263}"/>
              </a:ext>
            </a:extLst>
          </p:cNvPr>
          <p:cNvSpPr txBox="1"/>
          <p:nvPr/>
        </p:nvSpPr>
        <p:spPr>
          <a:xfrm>
            <a:off x="6097363" y="1477130"/>
            <a:ext cx="412056" cy="274156"/>
          </a:xfrm>
          <a:prstGeom prst="rect">
            <a:avLst/>
          </a:prstGeom>
          <a:solidFill>
            <a:schemeClr val="tx1"/>
          </a:solid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chemeClr val="bg1"/>
                </a:solidFill>
                <a:latin typeface="Arial" pitchFamily="18"/>
                <a:ea typeface="Microsoft YaHei" pitchFamily="2"/>
                <a:cs typeface="Lucida Sans" pitchFamily="2"/>
              </a:rPr>
              <a:t>P 1</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13186</TotalTime>
  <Words>590</Words>
  <Application>Microsoft Office PowerPoint</Application>
  <PresentationFormat>On-screen Show (4:3)</PresentationFormat>
  <Paragraphs>73</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CDU screens for VHF</vt:lpstr>
      <vt:lpstr>UI Rules</vt:lpstr>
      <vt:lpstr>NAV COM CDU Screens </vt:lpstr>
      <vt:lpstr>NAV COM CDU Screens VHF Selected </vt:lpstr>
      <vt:lpstr>NAV COM CDU Screens VHF Selected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CDU screens for VHF</dc:title>
  <dc:creator>aerotraincorp@outlook.com</dc:creator>
  <cp:lastModifiedBy>Aero 1</cp:lastModifiedBy>
  <cp:revision>6</cp:revision>
  <dcterms:created xsi:type="dcterms:W3CDTF">2024-09-24T22:15:14Z</dcterms:created>
  <dcterms:modified xsi:type="dcterms:W3CDTF">2024-10-23T20:16:18Z</dcterms:modified>
</cp:coreProperties>
</file>