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10245725" y="5283835"/>
            <a:ext cx="1603375" cy="745490"/>
          </a:xfrm>
          <a:prstGeom prst="roundRect">
            <a:avLst>
              <a:gd name="adj" fmla="val 6132"/>
            </a:avLst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n>
                  <a:noFill/>
                </a:ln>
                <a:solidFill>
                  <a:schemeClr val="tx1"/>
                </a:solidFill>
              </a:rPr>
              <a:t>Software</a:t>
            </a:r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0245725" y="4461510"/>
            <a:ext cx="1603375" cy="745490"/>
          </a:xfrm>
          <a:prstGeom prst="roundRect">
            <a:avLst>
              <a:gd name="adj" fmla="val 6132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n>
                  <a:noFill/>
                </a:ln>
                <a:solidFill>
                  <a:schemeClr val="tx1"/>
                </a:solidFill>
              </a:rPr>
              <a:t>Hardware</a:t>
            </a:r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389755" y="2035175"/>
            <a:ext cx="1603375" cy="745490"/>
          </a:xfrm>
          <a:prstGeom prst="roundRect">
            <a:avLst>
              <a:gd name="adj" fmla="val 6132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n>
                  <a:noFill/>
                </a:ln>
                <a:solidFill>
                  <a:schemeClr val="tx1"/>
                </a:solidFill>
              </a:rPr>
              <a:t>STM32F091</a:t>
            </a:r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262235" y="2035175"/>
            <a:ext cx="1603375" cy="745490"/>
          </a:xfrm>
          <a:prstGeom prst="roundRect">
            <a:avLst>
              <a:gd name="adj" fmla="val 6132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n>
                  <a:noFill/>
                </a:ln>
                <a:solidFill>
                  <a:schemeClr val="tx1"/>
                </a:solidFill>
              </a:rPr>
              <a:t>RCU 1, 2 &amp; 3</a:t>
            </a:r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76275" y="2035175"/>
            <a:ext cx="1603375" cy="745490"/>
          </a:xfrm>
          <a:prstGeom prst="roundRect">
            <a:avLst>
              <a:gd name="adj" fmla="val 6132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n>
                  <a:noFill/>
                </a:ln>
                <a:solidFill>
                  <a:schemeClr val="tx1"/>
                </a:solidFill>
              </a:rPr>
              <a:t>Alpha Numeric Keys</a:t>
            </a:r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397625" y="2035175"/>
            <a:ext cx="1603375" cy="745490"/>
          </a:xfrm>
          <a:prstGeom prst="roundRect">
            <a:avLst>
              <a:gd name="adj" fmla="val 6132"/>
            </a:avLst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n>
                  <a:noFill/>
                </a:ln>
                <a:solidFill>
                  <a:schemeClr val="tx1"/>
                </a:solidFill>
              </a:rPr>
              <a:t>RCU sync.</a:t>
            </a:r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389755" y="1289685"/>
            <a:ext cx="1603375" cy="745490"/>
          </a:xfrm>
          <a:prstGeom prst="roundRect">
            <a:avLst>
              <a:gd name="adj" fmla="val 6132"/>
            </a:avLst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n>
                  <a:noFill/>
                </a:ln>
                <a:solidFill>
                  <a:schemeClr val="tx1"/>
                </a:solidFill>
              </a:rPr>
              <a:t>Multithread</a:t>
            </a:r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6" name="Rectangles 25"/>
          <p:cNvSpPr/>
          <p:nvPr/>
        </p:nvSpPr>
        <p:spPr>
          <a:xfrm>
            <a:off x="337820" y="522605"/>
            <a:ext cx="11656695" cy="5801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" idx="3"/>
            <a:endCxn id="24" idx="1"/>
          </p:cNvCxnSpPr>
          <p:nvPr/>
        </p:nvCxnSpPr>
        <p:spPr>
          <a:xfrm>
            <a:off x="5993130" y="2407920"/>
            <a:ext cx="404495" cy="0"/>
          </a:xfrm>
          <a:prstGeom prst="straightConnector1">
            <a:avLst/>
          </a:prstGeom>
          <a:ln w="15875">
            <a:solidFill>
              <a:srgbClr val="0070C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3"/>
            <a:endCxn id="65" idx="1"/>
          </p:cNvCxnSpPr>
          <p:nvPr/>
        </p:nvCxnSpPr>
        <p:spPr>
          <a:xfrm>
            <a:off x="8001000" y="2407920"/>
            <a:ext cx="328930" cy="0"/>
          </a:xfrm>
          <a:prstGeom prst="straightConnector1">
            <a:avLst/>
          </a:prstGeom>
          <a:ln w="15875">
            <a:solidFill>
              <a:srgbClr val="0070C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2533015" y="2035175"/>
            <a:ext cx="1603375" cy="745490"/>
          </a:xfrm>
          <a:prstGeom prst="roundRect">
            <a:avLst>
              <a:gd name="adj" fmla="val 6132"/>
            </a:avLst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n>
                  <a:noFill/>
                </a:ln>
                <a:solidFill>
                  <a:schemeClr val="tx1"/>
                </a:solidFill>
              </a:rPr>
              <a:t>Input Handle</a:t>
            </a:r>
            <a:endParaRPr lang="en-US">
              <a:ln>
                <a:noFill/>
              </a:ln>
              <a:solidFill>
                <a:schemeClr val="tx1"/>
              </a:solidFill>
            </a:endParaRPr>
          </a:p>
          <a:p>
            <a:pPr algn="ctr"/>
            <a:r>
              <a:rPr lang="en-US">
                <a:ln>
                  <a:noFill/>
                </a:ln>
                <a:solidFill>
                  <a:schemeClr val="tx1"/>
                </a:solidFill>
              </a:rPr>
              <a:t>thread</a:t>
            </a:r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53" idx="3"/>
            <a:endCxn id="4" idx="1"/>
          </p:cNvCxnSpPr>
          <p:nvPr/>
        </p:nvCxnSpPr>
        <p:spPr>
          <a:xfrm>
            <a:off x="4136390" y="2407920"/>
            <a:ext cx="253365" cy="0"/>
          </a:xfrm>
          <a:prstGeom prst="straightConnector1">
            <a:avLst/>
          </a:prstGeom>
          <a:ln w="15875">
            <a:solidFill>
              <a:srgbClr val="0070C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6" idx="3"/>
            <a:endCxn id="53" idx="1"/>
          </p:cNvCxnSpPr>
          <p:nvPr/>
        </p:nvCxnSpPr>
        <p:spPr>
          <a:xfrm>
            <a:off x="2279650" y="2407920"/>
            <a:ext cx="253365" cy="0"/>
          </a:xfrm>
          <a:prstGeom prst="straightConnector1">
            <a:avLst/>
          </a:prstGeom>
          <a:ln w="15875">
            <a:solidFill>
              <a:srgbClr val="0070C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381250" y="4163060"/>
            <a:ext cx="1603375" cy="745490"/>
          </a:xfrm>
          <a:prstGeom prst="roundRect">
            <a:avLst>
              <a:gd name="adj" fmla="val 6132"/>
            </a:avLst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n>
                  <a:noFill/>
                </a:ln>
                <a:solidFill>
                  <a:schemeClr val="tx1"/>
                </a:solidFill>
              </a:rPr>
              <a:t>R/W Memory</a:t>
            </a:r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389755" y="3352800"/>
            <a:ext cx="1603375" cy="745490"/>
          </a:xfrm>
          <a:prstGeom prst="roundRect">
            <a:avLst>
              <a:gd name="adj" fmla="val 6132"/>
            </a:avLst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n>
                  <a:noFill/>
                </a:ln>
                <a:solidFill>
                  <a:schemeClr val="tx1"/>
                </a:solidFill>
              </a:rPr>
              <a:t>UART</a:t>
            </a:r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389755" y="4163060"/>
            <a:ext cx="1603375" cy="745490"/>
          </a:xfrm>
          <a:prstGeom prst="roundRect">
            <a:avLst>
              <a:gd name="adj" fmla="val 6132"/>
            </a:avLst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n>
                  <a:noFill/>
                </a:ln>
                <a:solidFill>
                  <a:schemeClr val="tx1"/>
                </a:solidFill>
              </a:rPr>
              <a:t>SPI</a:t>
            </a:r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56" name="Rectangles 55"/>
          <p:cNvSpPr/>
          <p:nvPr/>
        </p:nvSpPr>
        <p:spPr>
          <a:xfrm>
            <a:off x="4229100" y="2858770"/>
            <a:ext cx="1924050" cy="213868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Text Box 56"/>
          <p:cNvSpPr txBox="1"/>
          <p:nvPr/>
        </p:nvSpPr>
        <p:spPr>
          <a:xfrm>
            <a:off x="4518660" y="2969260"/>
            <a:ext cx="1344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Main thread </a:t>
            </a:r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676275" y="2969260"/>
            <a:ext cx="1603375" cy="745490"/>
          </a:xfrm>
          <a:prstGeom prst="roundRect">
            <a:avLst>
              <a:gd name="adj" fmla="val 6132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n>
                  <a:noFill/>
                </a:ln>
                <a:solidFill>
                  <a:schemeClr val="tx1"/>
                </a:solidFill>
              </a:rPr>
              <a:t>Soft Button Keys</a:t>
            </a:r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61" name="Elbow Connector 60"/>
          <p:cNvCxnSpPr>
            <a:stCxn id="53" idx="2"/>
            <a:endCxn id="60" idx="3"/>
          </p:cNvCxnSpPr>
          <p:nvPr/>
        </p:nvCxnSpPr>
        <p:spPr>
          <a:xfrm rot="5400000">
            <a:off x="2526665" y="2533650"/>
            <a:ext cx="561340" cy="1055370"/>
          </a:xfrm>
          <a:prstGeom prst="bentConnector2">
            <a:avLst/>
          </a:prstGeom>
          <a:ln w="15875">
            <a:solidFill>
              <a:srgbClr val="0070C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2381250" y="5207000"/>
            <a:ext cx="1603375" cy="745490"/>
          </a:xfrm>
          <a:prstGeom prst="roundRect">
            <a:avLst>
              <a:gd name="adj" fmla="val 6132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n>
                  <a:noFill/>
                </a:ln>
                <a:solidFill>
                  <a:schemeClr val="tx1"/>
                </a:solidFill>
              </a:rPr>
              <a:t>Flash Memory</a:t>
            </a:r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010025" y="4535805"/>
            <a:ext cx="379730" cy="0"/>
          </a:xfrm>
          <a:prstGeom prst="straightConnector1">
            <a:avLst/>
          </a:prstGeom>
          <a:ln w="15875">
            <a:solidFill>
              <a:srgbClr val="0070C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8329930" y="2035175"/>
            <a:ext cx="1603375" cy="745490"/>
          </a:xfrm>
          <a:prstGeom prst="roundRect">
            <a:avLst>
              <a:gd name="adj" fmla="val 6132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n>
                  <a:noFill/>
                </a:ln>
                <a:solidFill>
                  <a:schemeClr val="tx1"/>
                </a:solidFill>
              </a:rPr>
              <a:t>UART_1</a:t>
            </a:r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65" idx="3"/>
            <a:endCxn id="13" idx="1"/>
          </p:cNvCxnSpPr>
          <p:nvPr/>
        </p:nvCxnSpPr>
        <p:spPr>
          <a:xfrm>
            <a:off x="9933305" y="2407920"/>
            <a:ext cx="328930" cy="0"/>
          </a:xfrm>
          <a:prstGeom prst="straightConnector1">
            <a:avLst/>
          </a:prstGeom>
          <a:ln w="15875">
            <a:solidFill>
              <a:srgbClr val="0070C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8329930" y="3352800"/>
            <a:ext cx="1603375" cy="745490"/>
          </a:xfrm>
          <a:prstGeom prst="roundRect">
            <a:avLst>
              <a:gd name="adj" fmla="val 6132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n>
                  <a:noFill/>
                </a:ln>
                <a:solidFill>
                  <a:schemeClr val="tx1"/>
                </a:solidFill>
              </a:rPr>
              <a:t>TFT Display</a:t>
            </a:r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31" idx="3"/>
            <a:endCxn id="77" idx="1"/>
          </p:cNvCxnSpPr>
          <p:nvPr/>
        </p:nvCxnSpPr>
        <p:spPr>
          <a:xfrm>
            <a:off x="5993130" y="3725545"/>
            <a:ext cx="379095" cy="0"/>
          </a:xfrm>
          <a:prstGeom prst="straightConnector1">
            <a:avLst/>
          </a:prstGeom>
          <a:ln w="15875">
            <a:solidFill>
              <a:srgbClr val="0070C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6397625" y="4251960"/>
            <a:ext cx="1603375" cy="745490"/>
          </a:xfrm>
          <a:prstGeom prst="roundRect">
            <a:avLst>
              <a:gd name="adj" fmla="val 6132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n>
                  <a:noFill/>
                </a:ln>
                <a:solidFill>
                  <a:schemeClr val="tx1"/>
                </a:solidFill>
              </a:rPr>
              <a:t>UART_2, 3 &amp; 4</a:t>
            </a:r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70" name="Elbow Connector 69"/>
          <p:cNvCxnSpPr>
            <a:stCxn id="31" idx="3"/>
            <a:endCxn id="69" idx="1"/>
          </p:cNvCxnSpPr>
          <p:nvPr/>
        </p:nvCxnSpPr>
        <p:spPr>
          <a:xfrm>
            <a:off x="5993130" y="3725545"/>
            <a:ext cx="404495" cy="899160"/>
          </a:xfrm>
          <a:prstGeom prst="bentConnector3">
            <a:avLst>
              <a:gd name="adj1" fmla="val 50078"/>
            </a:avLst>
          </a:prstGeom>
          <a:ln w="15875">
            <a:solidFill>
              <a:srgbClr val="0070C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6372225" y="3352800"/>
            <a:ext cx="1603375" cy="745490"/>
          </a:xfrm>
          <a:prstGeom prst="roundRect">
            <a:avLst>
              <a:gd name="adj" fmla="val 6132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ln>
                  <a:noFill/>
                </a:ln>
                <a:solidFill>
                  <a:schemeClr val="tx1"/>
                </a:solidFill>
                <a:sym typeface="+mn-ea"/>
              </a:rPr>
              <a:t>UART_5</a:t>
            </a:r>
            <a:endParaRPr lang="en-US">
              <a:ln>
                <a:noFill/>
              </a:ln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78" name="Straight Arrow Connector 77"/>
          <p:cNvCxnSpPr>
            <a:stCxn id="77" idx="3"/>
            <a:endCxn id="67" idx="1"/>
          </p:cNvCxnSpPr>
          <p:nvPr/>
        </p:nvCxnSpPr>
        <p:spPr>
          <a:xfrm>
            <a:off x="7975600" y="3725545"/>
            <a:ext cx="354330" cy="0"/>
          </a:xfrm>
          <a:prstGeom prst="straightConnector1">
            <a:avLst/>
          </a:prstGeom>
          <a:ln w="15875">
            <a:solidFill>
              <a:srgbClr val="0070C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0" idx="2"/>
            <a:endCxn id="62" idx="0"/>
          </p:cNvCxnSpPr>
          <p:nvPr/>
        </p:nvCxnSpPr>
        <p:spPr>
          <a:xfrm>
            <a:off x="3183255" y="4908550"/>
            <a:ext cx="0" cy="298450"/>
          </a:xfrm>
          <a:prstGeom prst="straightConnector1">
            <a:avLst/>
          </a:prstGeom>
          <a:ln w="15875">
            <a:solidFill>
              <a:srgbClr val="0070C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397625" y="933450"/>
            <a:ext cx="1603375" cy="745490"/>
          </a:xfrm>
          <a:prstGeom prst="roundRect">
            <a:avLst>
              <a:gd name="adj" fmla="val 6132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n>
                  <a:noFill/>
                </a:ln>
                <a:solidFill>
                  <a:schemeClr val="tx1"/>
                </a:solidFill>
              </a:rPr>
              <a:t>CAN Port</a:t>
            </a:r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84" name="Elbow Connector 83"/>
          <p:cNvCxnSpPr>
            <a:stCxn id="81" idx="1"/>
            <a:endCxn id="4" idx="3"/>
          </p:cNvCxnSpPr>
          <p:nvPr/>
        </p:nvCxnSpPr>
        <p:spPr>
          <a:xfrm rot="10800000" flipV="1">
            <a:off x="5992495" y="1305560"/>
            <a:ext cx="404495" cy="1101725"/>
          </a:xfrm>
          <a:prstGeom prst="bentConnector3">
            <a:avLst>
              <a:gd name="adj1" fmla="val 49922"/>
            </a:avLst>
          </a:prstGeom>
          <a:ln w="15875">
            <a:solidFill>
              <a:srgbClr val="0070C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6" name="Rectangles 85"/>
          <p:cNvSpPr/>
          <p:nvPr/>
        </p:nvSpPr>
        <p:spPr>
          <a:xfrm>
            <a:off x="549275" y="1725930"/>
            <a:ext cx="1857375" cy="213868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sp>
        <p:nvSpPr>
          <p:cNvPr id="87" name="Text Box 86"/>
          <p:cNvSpPr txBox="1"/>
          <p:nvPr/>
        </p:nvSpPr>
        <p:spPr>
          <a:xfrm>
            <a:off x="839470" y="1357630"/>
            <a:ext cx="127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Front Panel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ounded Rectangle 11"/>
          <p:cNvSpPr/>
          <p:nvPr/>
        </p:nvSpPr>
        <p:spPr>
          <a:xfrm>
            <a:off x="3283585" y="514350"/>
            <a:ext cx="1603375" cy="745490"/>
          </a:xfrm>
          <a:prstGeom prst="roundRect">
            <a:avLst>
              <a:gd name="adj" fmla="val 6132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n>
                  <a:noFill/>
                </a:ln>
                <a:solidFill>
                  <a:schemeClr val="tx1"/>
                </a:solidFill>
              </a:rPr>
              <a:t>BME-280</a:t>
            </a:r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75080" y="2656840"/>
            <a:ext cx="1603375" cy="745490"/>
          </a:xfrm>
          <a:prstGeom prst="roundRect">
            <a:avLst>
              <a:gd name="adj" fmla="val 6132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n>
                  <a:noFill/>
                </a:ln>
                <a:solidFill>
                  <a:schemeClr val="tx1"/>
                </a:solidFill>
              </a:rPr>
              <a:t>BeamFormer</a:t>
            </a:r>
            <a:endParaRPr lang="en-US">
              <a:ln>
                <a:noFill/>
              </a:ln>
              <a:solidFill>
                <a:schemeClr val="tx1"/>
              </a:solidFill>
            </a:endParaRPr>
          </a:p>
          <a:p>
            <a:pPr algn="ctr"/>
            <a:r>
              <a:rPr lang="en-US">
                <a:ln>
                  <a:noFill/>
                </a:ln>
                <a:solidFill>
                  <a:schemeClr val="tx1"/>
                </a:solidFill>
              </a:rPr>
              <a:t>AGC &amp; Filters</a:t>
            </a:r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282950" y="2656840"/>
            <a:ext cx="1603375" cy="745490"/>
          </a:xfrm>
          <a:prstGeom prst="roundRect">
            <a:avLst>
              <a:gd name="adj" fmla="val 6132"/>
            </a:avLst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n>
                  <a:noFill/>
                </a:ln>
                <a:solidFill>
                  <a:schemeClr val="tx1"/>
                </a:solidFill>
              </a:rPr>
              <a:t>Edge AI</a:t>
            </a:r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878455" y="3029585"/>
            <a:ext cx="404495" cy="0"/>
          </a:xfrm>
          <a:prstGeom prst="straightConnector1">
            <a:avLst/>
          </a:prstGeom>
          <a:ln w="15875"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084955" y="1259840"/>
            <a:ext cx="635" cy="1397000"/>
          </a:xfrm>
          <a:prstGeom prst="straightConnector1">
            <a:avLst/>
          </a:prstGeom>
          <a:ln w="15875"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2237105" y="1585595"/>
            <a:ext cx="1603375" cy="745490"/>
          </a:xfrm>
          <a:prstGeom prst="roundRect">
            <a:avLst>
              <a:gd name="adj" fmla="val 6132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n>
                  <a:noFill/>
                </a:ln>
                <a:solidFill>
                  <a:schemeClr val="tx1"/>
                </a:solidFill>
              </a:rPr>
              <a:t>Accelerometer</a:t>
            </a:r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50" name="Elbow Connector 49"/>
          <p:cNvCxnSpPr/>
          <p:nvPr/>
        </p:nvCxnSpPr>
        <p:spPr>
          <a:xfrm>
            <a:off x="3840480" y="1958340"/>
            <a:ext cx="244475" cy="698500"/>
          </a:xfrm>
          <a:prstGeom prst="bentConnector2">
            <a:avLst/>
          </a:prstGeom>
          <a:ln w="15875"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Rectangles 26"/>
          <p:cNvSpPr/>
          <p:nvPr/>
        </p:nvSpPr>
        <p:spPr>
          <a:xfrm>
            <a:off x="164465" y="132715"/>
            <a:ext cx="4884420" cy="3397250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292100" y="262890"/>
            <a:ext cx="2000250" cy="1771650"/>
            <a:chOff x="15675" y="7464"/>
            <a:chExt cx="3150" cy="2790"/>
          </a:xfrm>
        </p:grpSpPr>
        <p:sp>
          <p:nvSpPr>
            <p:cNvPr id="30" name="Hexagon 29"/>
            <p:cNvSpPr/>
            <p:nvPr/>
          </p:nvSpPr>
          <p:spPr>
            <a:xfrm>
              <a:off x="15675" y="7464"/>
              <a:ext cx="3150" cy="2790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Snip Same Side Corner Rectangle 34"/>
            <p:cNvSpPr/>
            <p:nvPr/>
          </p:nvSpPr>
          <p:spPr>
            <a:xfrm rot="7020000">
              <a:off x="15975" y="8009"/>
              <a:ext cx="661" cy="661"/>
            </a:xfrm>
            <a:prstGeom prst="snip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Mic</a:t>
              </a:r>
              <a:endParaRPr lang="en-US" sz="800"/>
            </a:p>
          </p:txBody>
        </p:sp>
        <p:sp>
          <p:nvSpPr>
            <p:cNvPr id="36" name="Snip Same Side Corner Rectangle 35"/>
            <p:cNvSpPr/>
            <p:nvPr/>
          </p:nvSpPr>
          <p:spPr>
            <a:xfrm rot="14580000">
              <a:off x="17829" y="7940"/>
              <a:ext cx="661" cy="661"/>
            </a:xfrm>
            <a:prstGeom prst="snip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Mic</a:t>
              </a:r>
              <a:endParaRPr lang="en-US" sz="800"/>
            </a:p>
          </p:txBody>
        </p:sp>
        <p:sp>
          <p:nvSpPr>
            <p:cNvPr id="40" name="Snip Same Side Corner Rectangle 39"/>
            <p:cNvSpPr/>
            <p:nvPr/>
          </p:nvSpPr>
          <p:spPr>
            <a:xfrm>
              <a:off x="16920" y="9593"/>
              <a:ext cx="661" cy="661"/>
            </a:xfrm>
            <a:prstGeom prst="snip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Mic</a:t>
              </a:r>
              <a:endParaRPr lang="en-US" sz="80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6750" y="8390"/>
              <a:ext cx="1021" cy="1021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DSP</a:t>
              </a:r>
              <a:endParaRPr lang="en-US"/>
            </a:p>
          </p:txBody>
        </p:sp>
      </p:grpSp>
      <p:cxnSp>
        <p:nvCxnSpPr>
          <p:cNvPr id="52" name="Elbow Connector 51"/>
          <p:cNvCxnSpPr>
            <a:stCxn id="45" idx="1"/>
            <a:endCxn id="14" idx="1"/>
          </p:cNvCxnSpPr>
          <p:nvPr/>
        </p:nvCxnSpPr>
        <p:spPr>
          <a:xfrm rot="10800000" flipH="1" flipV="1">
            <a:off x="974090" y="1175385"/>
            <a:ext cx="300355" cy="1854200"/>
          </a:xfrm>
          <a:prstGeom prst="bentConnector3">
            <a:avLst>
              <a:gd name="adj1" fmla="val -79281"/>
            </a:avLst>
          </a:prstGeom>
          <a:ln w="15875"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Rectangles 28"/>
          <p:cNvSpPr/>
          <p:nvPr/>
        </p:nvSpPr>
        <p:spPr>
          <a:xfrm>
            <a:off x="-862330" y="4817110"/>
            <a:ext cx="5878195" cy="1706245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Rectangles 62"/>
          <p:cNvSpPr/>
          <p:nvPr/>
        </p:nvSpPr>
        <p:spPr>
          <a:xfrm>
            <a:off x="324485" y="4227195"/>
            <a:ext cx="1821180" cy="238061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715250" y="3514725"/>
            <a:ext cx="404495" cy="0"/>
          </a:xfrm>
          <a:prstGeom prst="straightConnector1">
            <a:avLst/>
          </a:prstGeom>
          <a:ln w="15875"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Elbow Connector 5"/>
          <p:cNvCxnSpPr/>
          <p:nvPr/>
        </p:nvCxnSpPr>
        <p:spPr>
          <a:xfrm rot="5400000">
            <a:off x="7369175" y="1330325"/>
            <a:ext cx="698500" cy="1206500"/>
          </a:xfrm>
          <a:prstGeom prst="bentConnector2">
            <a:avLst/>
          </a:prstGeom>
          <a:ln w="15875"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5400000" flipV="1">
            <a:off x="6730365" y="2238375"/>
            <a:ext cx="372745" cy="1205865"/>
          </a:xfrm>
          <a:prstGeom prst="bentConnector2">
            <a:avLst/>
          </a:prstGeom>
          <a:ln w="15875"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549640" y="1577975"/>
            <a:ext cx="3810" cy="1078865"/>
          </a:xfrm>
          <a:prstGeom prst="straightConnector1">
            <a:avLst/>
          </a:prstGeom>
          <a:ln w="15875">
            <a:solidFill>
              <a:srgbClr val="0070C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071995" y="2245360"/>
            <a:ext cx="1603375" cy="745490"/>
          </a:xfrm>
          <a:prstGeom prst="roundRect">
            <a:avLst>
              <a:gd name="adj" fmla="val 6132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n>
                  <a:noFill/>
                </a:ln>
                <a:solidFill>
                  <a:schemeClr val="tx1"/>
                </a:solidFill>
              </a:rPr>
              <a:t>Battery</a:t>
            </a:r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71995" y="1316355"/>
            <a:ext cx="1603375" cy="745490"/>
          </a:xfrm>
          <a:prstGeom prst="roundRect">
            <a:avLst>
              <a:gd name="adj" fmla="val 6132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n>
                  <a:noFill/>
                </a:ln>
                <a:solidFill>
                  <a:schemeClr val="tx1"/>
                </a:solidFill>
              </a:rPr>
              <a:t>MPPT</a:t>
            </a:r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71995" y="387350"/>
            <a:ext cx="1603375" cy="745490"/>
          </a:xfrm>
          <a:prstGeom prst="roundRect">
            <a:avLst>
              <a:gd name="adj" fmla="val 6132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n>
                  <a:noFill/>
                </a:ln>
                <a:solidFill>
                  <a:schemeClr val="tx1"/>
                </a:solidFill>
              </a:rPr>
              <a:t>Solar Panel</a:t>
            </a:r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71995" y="3174365"/>
            <a:ext cx="1603375" cy="745490"/>
          </a:xfrm>
          <a:prstGeom prst="roundRect">
            <a:avLst>
              <a:gd name="adj" fmla="val 6132"/>
            </a:avLst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n>
                  <a:noFill/>
                </a:ln>
                <a:solidFill>
                  <a:schemeClr val="tx1"/>
                </a:solidFill>
              </a:rPr>
              <a:t>BMS</a:t>
            </a:r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8" name="Left Arrow 27"/>
          <p:cNvSpPr/>
          <p:nvPr/>
        </p:nvSpPr>
        <p:spPr>
          <a:xfrm>
            <a:off x="9596755" y="1738630"/>
            <a:ext cx="684530" cy="485775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6449060" y="4511675"/>
            <a:ext cx="3303905" cy="1897380"/>
            <a:chOff x="8770" y="7687"/>
            <a:chExt cx="5203" cy="2988"/>
          </a:xfrm>
        </p:grpSpPr>
        <p:sp>
          <p:nvSpPr>
            <p:cNvPr id="71" name="Rounded Rectangle 70"/>
            <p:cNvSpPr/>
            <p:nvPr/>
          </p:nvSpPr>
          <p:spPr>
            <a:xfrm>
              <a:off x="10160" y="7687"/>
              <a:ext cx="2525" cy="1174"/>
            </a:xfrm>
            <a:prstGeom prst="roundRect">
              <a:avLst>
                <a:gd name="adj" fmla="val 6132"/>
              </a:avLst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ln>
                    <a:noFill/>
                  </a:ln>
                  <a:solidFill>
                    <a:schemeClr val="tx1"/>
                  </a:solidFill>
                </a:rPr>
                <a:t>Access Control</a:t>
              </a:r>
              <a:endParaRPr lang="en-US">
                <a:ln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8770" y="9501"/>
              <a:ext cx="2525" cy="1174"/>
            </a:xfrm>
            <a:prstGeom prst="roundRect">
              <a:avLst>
                <a:gd name="adj" fmla="val 6132"/>
              </a:avLst>
            </a:prstGeom>
            <a:noFill/>
            <a:ln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ln>
                    <a:noFill/>
                  </a:ln>
                  <a:solidFill>
                    <a:schemeClr val="tx1"/>
                  </a:solidFill>
                </a:rPr>
                <a:t>Password Managment</a:t>
              </a:r>
              <a:endParaRPr lang="en-US">
                <a:ln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11449" y="9501"/>
              <a:ext cx="2525" cy="1174"/>
            </a:xfrm>
            <a:prstGeom prst="roundRect">
              <a:avLst>
                <a:gd name="adj" fmla="val 6132"/>
              </a:avLst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ln>
                    <a:noFill/>
                  </a:ln>
                  <a:solidFill>
                    <a:schemeClr val="tx1"/>
                  </a:solidFill>
                </a:rPr>
                <a:t>Secure Memory</a:t>
              </a:r>
              <a:endParaRPr lang="en-US">
                <a:ln>
                  <a:noFill/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74" name="Elbow Connector 73"/>
            <p:cNvCxnSpPr>
              <a:stCxn id="71" idx="2"/>
              <a:endCxn id="72" idx="0"/>
            </p:cNvCxnSpPr>
            <p:nvPr/>
          </p:nvCxnSpPr>
          <p:spPr>
            <a:xfrm rot="5400000">
              <a:off x="10408" y="8486"/>
              <a:ext cx="640" cy="1390"/>
            </a:xfrm>
            <a:prstGeom prst="bentConnector3">
              <a:avLst>
                <a:gd name="adj1" fmla="val 50000"/>
              </a:avLst>
            </a:prstGeom>
            <a:ln w="1587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>
              <a:stCxn id="71" idx="2"/>
              <a:endCxn id="73" idx="0"/>
            </p:cNvCxnSpPr>
            <p:nvPr/>
          </p:nvCxnSpPr>
          <p:spPr>
            <a:xfrm rot="5400000" flipV="1">
              <a:off x="11747" y="8536"/>
              <a:ext cx="640" cy="1289"/>
            </a:xfrm>
            <a:prstGeom prst="bentConnector3">
              <a:avLst>
                <a:gd name="adj1" fmla="val 49922"/>
              </a:avLst>
            </a:prstGeom>
            <a:ln w="1587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WPS Presentation</Application>
  <PresentationFormat>Widescreen</PresentationFormat>
  <Paragraphs>72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Dell</cp:lastModifiedBy>
  <cp:revision>1</cp:revision>
  <dcterms:created xsi:type="dcterms:W3CDTF">2024-09-16T12:57:33Z</dcterms:created>
  <dcterms:modified xsi:type="dcterms:W3CDTF">2024-09-16T12:57:33Z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0369776FAA8B4B8581FAC75257EED1E0_11</vt:lpwstr>
  </property>
  <property fmtid="{D5CDD505-2E9C-101B-9397-08002B2CF9AE}" pid="3" name="KSOProductBuildVer">
    <vt:lpwstr>1033-12.2.0.17562</vt:lpwstr>
  </property>
</Properties>
</file>