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B099-DB06-4A4D-B8A3-FFD52B04E86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89BE-FB6C-4FF0-9D0C-36593A5F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5557266">
            <a:off x="5937521" y="2094014"/>
            <a:ext cx="4998720" cy="1686560"/>
            <a:chOff x="2824480" y="1117600"/>
            <a:chExt cx="6360160" cy="1686560"/>
          </a:xfrm>
          <a:solidFill>
            <a:srgbClr val="FF6699"/>
          </a:solidFill>
        </p:grpSpPr>
        <p:sp>
          <p:nvSpPr>
            <p:cNvPr id="7" name="Flowchart: Delay 6"/>
            <p:cNvSpPr/>
            <p:nvPr/>
          </p:nvSpPr>
          <p:spPr>
            <a:xfrm>
              <a:off x="7802880" y="1117600"/>
              <a:ext cx="1381760" cy="16865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99840" y="1117600"/>
              <a:ext cx="4084320" cy="1686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/>
            <p:cNvSpPr/>
            <p:nvPr/>
          </p:nvSpPr>
          <p:spPr>
            <a:xfrm rot="10800000">
              <a:off x="2824480" y="1117600"/>
              <a:ext cx="1381760" cy="16865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2072640" y="2428240"/>
            <a:ext cx="4998720" cy="1686560"/>
            <a:chOff x="2824480" y="1117600"/>
            <a:chExt cx="6360160" cy="1686560"/>
          </a:xfrm>
        </p:grpSpPr>
        <p:sp>
          <p:nvSpPr>
            <p:cNvPr id="11" name="Flowchart: Delay 10"/>
            <p:cNvSpPr/>
            <p:nvPr/>
          </p:nvSpPr>
          <p:spPr>
            <a:xfrm>
              <a:off x="7802880" y="1117600"/>
              <a:ext cx="1381760" cy="1686560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99840" y="1117600"/>
              <a:ext cx="4084320" cy="1686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lay 12"/>
            <p:cNvSpPr/>
            <p:nvPr/>
          </p:nvSpPr>
          <p:spPr>
            <a:xfrm rot="10800000">
              <a:off x="2824480" y="1117600"/>
              <a:ext cx="1381760" cy="1686560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3885687">
            <a:off x="5140960" y="2549217"/>
            <a:ext cx="4998720" cy="1686560"/>
            <a:chOff x="2824480" y="1117600"/>
            <a:chExt cx="6360160" cy="1686560"/>
          </a:xfrm>
          <a:solidFill>
            <a:srgbClr val="FF6699"/>
          </a:solidFill>
        </p:grpSpPr>
        <p:sp>
          <p:nvSpPr>
            <p:cNvPr id="15" name="Flowchart: Delay 14"/>
            <p:cNvSpPr/>
            <p:nvPr/>
          </p:nvSpPr>
          <p:spPr>
            <a:xfrm>
              <a:off x="7802880" y="1117600"/>
              <a:ext cx="1381760" cy="16865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99840" y="1117600"/>
              <a:ext cx="4084320" cy="1686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elay 16"/>
            <p:cNvSpPr/>
            <p:nvPr/>
          </p:nvSpPr>
          <p:spPr>
            <a:xfrm rot="10800000">
              <a:off x="2824480" y="1117600"/>
              <a:ext cx="1381760" cy="168656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amcodex</dc:creator>
  <cp:lastModifiedBy>amcodex</cp:lastModifiedBy>
  <cp:revision>2</cp:revision>
  <dcterms:created xsi:type="dcterms:W3CDTF">2019-01-23T18:09:43Z</dcterms:created>
  <dcterms:modified xsi:type="dcterms:W3CDTF">2019-01-24T14:49:00Z</dcterms:modified>
</cp:coreProperties>
</file>