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1" r:id="rId4"/>
    <p:sldId id="274" r:id="rId5"/>
    <p:sldId id="272" r:id="rId6"/>
    <p:sldId id="275" r:id="rId7"/>
    <p:sldId id="276" r:id="rId8"/>
    <p:sldId id="258" r:id="rId9"/>
    <p:sldId id="267" r:id="rId10"/>
    <p:sldId id="269" r:id="rId11"/>
    <p:sldId id="259" r:id="rId12"/>
    <p:sldId id="260" r:id="rId13"/>
    <p:sldId id="261" r:id="rId14"/>
    <p:sldId id="265" r:id="rId15"/>
    <p:sldId id="266" r:id="rId16"/>
    <p:sldId id="278" r:id="rId17"/>
    <p:sldId id="27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15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02E60-57B5-4725-9BFF-934CCC658C97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36461-018B-4ED6-83C3-4472F1D5F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15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36461-018B-4ED6-83C3-4472F1D5FD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99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33B38-A7AF-4278-8C5E-41BBC2FC19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1E7BD-92EC-4AC3-80DE-0BFF13FB2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4F1CC-53CC-46EC-B187-9AFCC6740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082D-8978-4BF2-A17E-0BD2C08E96FC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0EBFF-7010-41F7-A927-3945B518C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E5AE0-603A-46CA-9A42-21407F9D0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4741-52E4-4EE2-B76F-5B9BACB3A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5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C7AB9-282B-4612-BAFC-AA21665C2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E08EC-9F38-4E36-9001-0C0B95739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8FE1B-72DA-44D6-9816-92CAB8111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082D-8978-4BF2-A17E-0BD2C08E96FC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C7F9E-8C4F-4967-8E05-7FB192450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C42F7-316D-425C-AD51-BFAE5FEC8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4741-52E4-4EE2-B76F-5B9BACB3A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20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C5EAE1-CB50-4F7A-A156-A4CB84FB9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4DCAAE-46D1-40A5-B973-614017859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33836-65EE-41F9-8F1C-0C0A851A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082D-8978-4BF2-A17E-0BD2C08E96FC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27097-B167-4255-B9D0-CAF400B7B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D8090-DA74-4D2A-BA6C-68BB83824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4741-52E4-4EE2-B76F-5B9BACB3A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7442B-7A79-4BFB-985C-DA056D105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DD6EE-0851-4699-8993-DEE7835BB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9B1DC-41DE-4E65-87E6-9ED20F3CC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082D-8978-4BF2-A17E-0BD2C08E96FC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17D23-CDCC-4F9D-B61E-E68F917AD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A3B7F-62DF-4C8A-9696-20C5758E6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4741-52E4-4EE2-B76F-5B9BACB3A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27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A59CA-B636-43A6-9DCB-CFC43D59B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9AB90-2FE4-4C03-82F5-E72B367BE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18E91-6FFA-490A-9012-FB308783C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082D-8978-4BF2-A17E-0BD2C08E96FC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213D4-9989-44D1-9FB0-848026A29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ECD03-0CA3-4EFA-A276-42ECD5752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4741-52E4-4EE2-B76F-5B9BACB3A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64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73B9B-1E82-4ACE-9C47-D5CEE67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7E26C-D8A0-479B-A6FE-F11957AF67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B0B3A0-5CE0-43B8-9E65-FCEE6C43E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31FC1-EE41-4B77-A022-05AD135BA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082D-8978-4BF2-A17E-0BD2C08E96FC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DCF85F-96D5-4271-8951-1E867BEBE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C39AB-4778-447F-959F-F3E937399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4741-52E4-4EE2-B76F-5B9BACB3A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9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DD41C-9D99-4C74-8A77-8A8FA470B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25300-E42B-42F1-B5FC-15CE5C35D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AB01C-8177-45B1-8F41-85F9CA27E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434BBF-622A-41B6-A56E-C67382CF5F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480AD3-FCBC-4AFD-892D-C4CFF79D0B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6B303A-7360-4A76-9ECF-28832052B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082D-8978-4BF2-A17E-0BD2C08E96FC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4E4C35-B940-4FE4-9935-DED408A5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560861-07CD-4744-853E-EE843161C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4741-52E4-4EE2-B76F-5B9BACB3A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69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3A2F6-1D31-4C6D-985D-6764A201B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ACA8C5-366F-4361-B1D4-35DD6E310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082D-8978-4BF2-A17E-0BD2C08E96FC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39D787-6093-4B86-AED8-6F18E83A2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C24866-3964-4BD5-B9A4-88C842E5A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4741-52E4-4EE2-B76F-5B9BACB3A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2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9703B6-8D52-40AF-9D02-2C417970B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082D-8978-4BF2-A17E-0BD2C08E96FC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5F9EF4-4A17-4369-8F8E-4ABC12E73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10497-C636-4CB5-B32E-F55973B84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4741-52E4-4EE2-B76F-5B9BACB3A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89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5316E-9020-44F3-AC87-42FAC5FC0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9A96C-2E27-4FB5-8290-435843030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106AF2-8E15-4C2E-9D31-8EF55A8BA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1FEEE-9BA4-4162-9F1A-278491051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082D-8978-4BF2-A17E-0BD2C08E96FC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C5608A-733D-4243-856C-84CE72FBE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5195B-D443-4505-BC6B-7444B4E2A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4741-52E4-4EE2-B76F-5B9BACB3A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13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F26C9-663C-4AAA-B138-F782D2A68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FCE45B-F8E6-4B7B-82B5-49EC26C905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CF52AD-93E3-4D84-BD31-D101D1CD5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3FB04-B7BE-4C6E-9F42-08EF7FC89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082D-8978-4BF2-A17E-0BD2C08E96FC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E2D9E-94B0-44AD-B499-5213D73C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9F1CC-E1AB-438F-BC37-5C1BBE3EA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4741-52E4-4EE2-B76F-5B9BACB3A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81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6834AC-CEEE-43FF-A7B3-319150E91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BFB37-41F2-44BC-B6B6-0D0006483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74CAC-2D46-442D-A13D-7BD260EFA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9082D-8978-4BF2-A17E-0BD2C08E96FC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077F-91BA-4CB6-BF25-D39ADC45E9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1A99E-678F-459A-AC4D-B33B136AA4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C4741-52E4-4EE2-B76F-5B9BACB3A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42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npoliticsdata.com/fecpresent/cand_zipcompare_petevselizabeth.html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60D62-3AD0-47E7-B54C-D22984AE57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FEC Campaign Finance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1DF8BB-2758-4FA5-A84A-953E061994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32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19495-D9F2-46B3-AEF2-0A04BF962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114368" cy="1325563"/>
          </a:xfrm>
        </p:spPr>
        <p:txBody>
          <a:bodyPr>
            <a:normAutofit/>
          </a:bodyPr>
          <a:lstStyle/>
          <a:p>
            <a:r>
              <a:rPr lang="en-US" dirty="0"/>
              <a:t>Top 10 Zips</a:t>
            </a:r>
            <a:br>
              <a:rPr lang="en-US" dirty="0"/>
            </a:br>
            <a:r>
              <a:rPr lang="en-US" sz="2700" dirty="0"/>
              <a:t>for each candidate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7CB1B0-F9F3-4EC1-80B4-5335A434B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727" y="104498"/>
            <a:ext cx="6931484" cy="6617291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A2A25C-6084-4EF0-82BB-993A89BE2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89" y="1990227"/>
            <a:ext cx="4532305" cy="113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161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221AB3-F5B6-475A-9001-FB7939DB4D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33" y="257387"/>
            <a:ext cx="11738809" cy="634322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5C7D62-18EA-43C7-9710-4EE7A7C1D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347"/>
            <a:ext cx="11097126" cy="881180"/>
          </a:xfrm>
        </p:spPr>
        <p:txBody>
          <a:bodyPr>
            <a:normAutofit fontScale="90000"/>
          </a:bodyPr>
          <a:lstStyle/>
          <a:p>
            <a:pPr algn="r"/>
            <a:r>
              <a:rPr lang="en-US" sz="4000" dirty="0"/>
              <a:t>Buttigieg (green) vs Warren (orange) </a:t>
            </a:r>
            <a:br>
              <a:rPr lang="en-US" dirty="0"/>
            </a:br>
            <a:r>
              <a:rPr lang="en-US" sz="2000" dirty="0"/>
              <a:t>Who raised more in each </a:t>
            </a:r>
            <a:r>
              <a:rPr lang="en-US" sz="2000" dirty="0">
                <a:hlinkClick r:id="rId3"/>
              </a:rPr>
              <a:t>zip code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40953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221AB3-F5B6-475A-9001-FB7939DB4D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69" y="0"/>
            <a:ext cx="10723272" cy="67346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5C7D62-18EA-43C7-9710-4EE7A7C1D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3476" y="43820"/>
            <a:ext cx="3975538" cy="1325563"/>
          </a:xfrm>
        </p:spPr>
        <p:txBody>
          <a:bodyPr>
            <a:normAutofit fontScale="90000"/>
          </a:bodyPr>
          <a:lstStyle/>
          <a:p>
            <a:pPr algn="r"/>
            <a:r>
              <a:rPr lang="en-US" sz="4000" dirty="0"/>
              <a:t>Buttigieg vs Warren</a:t>
            </a:r>
            <a:br>
              <a:rPr lang="en-US" sz="4000" dirty="0"/>
            </a:br>
            <a:r>
              <a:rPr lang="en-US" sz="2000" dirty="0"/>
              <a:t>Los Angeles</a:t>
            </a:r>
          </a:p>
        </p:txBody>
      </p:sp>
    </p:spTree>
    <p:extLst>
      <p:ext uri="{BB962C8B-B14F-4D97-AF65-F5344CB8AC3E}">
        <p14:creationId xmlns:p14="http://schemas.microsoft.com/office/powerpoint/2010/main" val="446517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221AB3-F5B6-475A-9001-FB7939DB4D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047" y="0"/>
            <a:ext cx="10137228" cy="681485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5C7D62-18EA-43C7-9710-4EE7A7C1D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2" y="81346"/>
            <a:ext cx="4895194" cy="1325563"/>
          </a:xfrm>
        </p:spPr>
        <p:txBody>
          <a:bodyPr/>
          <a:lstStyle/>
          <a:p>
            <a:pPr algn="r"/>
            <a:r>
              <a:rPr lang="en-US" sz="4000" dirty="0"/>
              <a:t>Buttigieg vs Warren</a:t>
            </a:r>
            <a:br>
              <a:rPr lang="en-US" sz="4000" dirty="0"/>
            </a:br>
            <a:r>
              <a:rPr lang="en-US" sz="2000" dirty="0"/>
              <a:t>Seattle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7979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60D62-3AD0-47E7-B54C-D22984AE57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1DF8BB-2758-4FA5-A84A-953E061994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Daily Contribution Trends</a:t>
            </a:r>
          </a:p>
        </p:txBody>
      </p:sp>
    </p:spTree>
    <p:extLst>
      <p:ext uri="{BB962C8B-B14F-4D97-AF65-F5344CB8AC3E}">
        <p14:creationId xmlns:p14="http://schemas.microsoft.com/office/powerpoint/2010/main" val="1926768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92C43D-0C46-4A5C-9C37-13C3A8F210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67" y="127403"/>
            <a:ext cx="11172090" cy="6316528"/>
          </a:xfrm>
        </p:spPr>
      </p:pic>
    </p:spTree>
    <p:extLst>
      <p:ext uri="{BB962C8B-B14F-4D97-AF65-F5344CB8AC3E}">
        <p14:creationId xmlns:p14="http://schemas.microsoft.com/office/powerpoint/2010/main" val="2809716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60D62-3AD0-47E7-B54C-D22984AE57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Interactive Data Tool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1DF8BB-2758-4FA5-A84A-953E061994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Let’s take a look!</a:t>
            </a:r>
          </a:p>
        </p:txBody>
      </p:sp>
    </p:spTree>
    <p:extLst>
      <p:ext uri="{BB962C8B-B14F-4D97-AF65-F5344CB8AC3E}">
        <p14:creationId xmlns:p14="http://schemas.microsoft.com/office/powerpoint/2010/main" val="2200506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FEE59-FB27-4869-B52B-61D70E25C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demo</a:t>
            </a:r>
            <a:r>
              <a:rPr lang="en-US" dirty="0"/>
              <a:t> </a:t>
            </a:r>
            <a:r>
              <a:rPr lang="en-US" dirty="0" err="1"/>
              <a:t>demo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D3A0E-9F55-437C-B5DD-D57B35E20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2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A0742-E01A-4B3A-A55C-C41778DFF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4644E-B3E0-4B57-9968-84DD8F4E0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Campaign costs have accelerated rapidly</a:t>
            </a:r>
          </a:p>
          <a:p>
            <a:endParaRPr lang="en-US" dirty="0"/>
          </a:p>
          <a:p>
            <a:r>
              <a:rPr lang="en-US" dirty="0"/>
              <a:t>Record number of candidates to keep track of this cycle</a:t>
            </a:r>
          </a:p>
          <a:p>
            <a:endParaRPr lang="en-US" dirty="0"/>
          </a:p>
          <a:p>
            <a:r>
              <a:rPr lang="en-US" dirty="0"/>
              <a:t>Currently, most deadline compiling done by hand at CNN</a:t>
            </a:r>
          </a:p>
          <a:p>
            <a:pPr lvl="1"/>
            <a:r>
              <a:rPr lang="en-US" dirty="0"/>
              <a:t>Very time-consuming</a:t>
            </a:r>
          </a:p>
          <a:p>
            <a:pPr lvl="1"/>
            <a:r>
              <a:rPr lang="en-US" dirty="0"/>
              <a:t>Reporters/producers spend time compiling records together – taking away from time to analyze them for stories</a:t>
            </a:r>
          </a:p>
          <a:p>
            <a:pPr lvl="1"/>
            <a:r>
              <a:rPr lang="en-US" dirty="0"/>
              <a:t>Competition frequently has beaten us to the punch on deadline nights</a:t>
            </a:r>
          </a:p>
        </p:txBody>
      </p:sp>
    </p:spTree>
    <p:extLst>
      <p:ext uri="{BB962C8B-B14F-4D97-AF65-F5344CB8AC3E}">
        <p14:creationId xmlns:p14="http://schemas.microsoft.com/office/powerpoint/2010/main" val="2042603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9A311-6DBE-4588-84C1-5B94AB226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we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8D534-BF3A-4630-BBF5-C26B1C202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Capability to track and analyze campaign reports </a:t>
            </a:r>
            <a:r>
              <a:rPr lang="en-US" i="1" dirty="0">
                <a:solidFill>
                  <a:srgbClr val="C00000"/>
                </a:solidFill>
              </a:rPr>
              <a:t>in real time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as they are filed with the FEC</a:t>
            </a:r>
          </a:p>
          <a:p>
            <a:endParaRPr lang="en-US" dirty="0"/>
          </a:p>
          <a:p>
            <a:r>
              <a:rPr lang="en-US" dirty="0"/>
              <a:t>Ability to see summary-level comparisons of the candidates instantly</a:t>
            </a:r>
          </a:p>
          <a:p>
            <a:endParaRPr lang="en-US" dirty="0"/>
          </a:p>
          <a:p>
            <a:r>
              <a:rPr lang="en-US" dirty="0"/>
              <a:t>Capacity to do quick-turnaround deadline and innovative analysis</a:t>
            </a:r>
          </a:p>
          <a:p>
            <a:endParaRPr lang="en-US" dirty="0"/>
          </a:p>
          <a:p>
            <a:r>
              <a:rPr lang="en-US" dirty="0"/>
              <a:t>Power to fuel data visualizations for digital and broadcast</a:t>
            </a:r>
          </a:p>
        </p:txBody>
      </p:sp>
    </p:spTree>
    <p:extLst>
      <p:ext uri="{BB962C8B-B14F-4D97-AF65-F5344CB8AC3E}">
        <p14:creationId xmlns:p14="http://schemas.microsoft.com/office/powerpoint/2010/main" val="1329207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9A311-6DBE-4588-84C1-5B94AB226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we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8D534-BF3A-4630-BBF5-C26B1C202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Capability to track and analyze campaign reports </a:t>
            </a:r>
            <a:r>
              <a:rPr lang="en-US" i="1" dirty="0">
                <a:solidFill>
                  <a:srgbClr val="C00000"/>
                </a:solidFill>
              </a:rPr>
              <a:t>in real time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as they are filed with the FEC</a:t>
            </a:r>
          </a:p>
          <a:p>
            <a:endParaRPr lang="en-US" dirty="0"/>
          </a:p>
          <a:p>
            <a:r>
              <a:rPr lang="en-US" dirty="0"/>
              <a:t>Ability to see summary-level comparisons of the candidates instantly</a:t>
            </a:r>
          </a:p>
          <a:p>
            <a:endParaRPr lang="en-US" dirty="0"/>
          </a:p>
          <a:p>
            <a:r>
              <a:rPr lang="en-US" dirty="0"/>
              <a:t>Capacity to do quick-turnaround deadline and innovative analysis</a:t>
            </a:r>
          </a:p>
          <a:p>
            <a:endParaRPr lang="en-US" dirty="0"/>
          </a:p>
          <a:p>
            <a:r>
              <a:rPr lang="en-US" dirty="0"/>
              <a:t>Power to fuel data visualizations for digital and broadcast</a:t>
            </a:r>
          </a:p>
        </p:txBody>
      </p:sp>
    </p:spTree>
    <p:extLst>
      <p:ext uri="{BB962C8B-B14F-4D97-AF65-F5344CB8AC3E}">
        <p14:creationId xmlns:p14="http://schemas.microsoft.com/office/powerpoint/2010/main" val="325378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91E6E-90BE-4347-BA2F-07144D07C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we’ve built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A1860-8519-4E46-BDEB-7C93A38D4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900"/>
            <a:ext cx="10515600" cy="4691063"/>
          </a:xfrm>
        </p:spPr>
        <p:txBody>
          <a:bodyPr>
            <a:normAutofit/>
          </a:bodyPr>
          <a:lstStyle/>
          <a:p>
            <a:r>
              <a:rPr lang="en-US" b="1" dirty="0"/>
              <a:t>Relational database updated in real time to pull in and parse into clean data columns the presidential, congressional and PAC reports </a:t>
            </a:r>
          </a:p>
          <a:p>
            <a:pPr lvl="1"/>
            <a:r>
              <a:rPr lang="en-US" dirty="0"/>
              <a:t>Allows for sophisticated analyses, such as state and zip code comparisons, timeline explorations, tracking “mega-donors,” etc.</a:t>
            </a:r>
          </a:p>
          <a:p>
            <a:pPr lvl="1"/>
            <a:r>
              <a:rPr lang="en-US" dirty="0"/>
              <a:t>Will connect directly into the future CNN election API – feeding the data to all digital and broadcast platforms</a:t>
            </a:r>
          </a:p>
          <a:p>
            <a:r>
              <a:rPr lang="en-US" b="1" dirty="0"/>
              <a:t>Easy-to-use website for CNN staffers to pull interactive results on deadline</a:t>
            </a:r>
          </a:p>
          <a:p>
            <a:pPr lvl="1"/>
            <a:r>
              <a:rPr lang="en-US" dirty="0"/>
              <a:t>Summary-level information to compare across all campaigns (e.g. raised, spent, cash)</a:t>
            </a:r>
          </a:p>
          <a:p>
            <a:pPr lvl="2"/>
            <a:r>
              <a:rPr lang="en-US" dirty="0"/>
              <a:t>Common calculations done for us and ready to go (e.g. burn rate) </a:t>
            </a:r>
          </a:p>
          <a:p>
            <a:pPr lvl="1"/>
            <a:r>
              <a:rPr lang="en-US" dirty="0"/>
              <a:t>Individual contributions and disbursements for each candidate</a:t>
            </a:r>
          </a:p>
          <a:p>
            <a:pPr lvl="1"/>
            <a:endParaRPr lang="en-US" b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11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9A311-6DBE-4588-84C1-5B94AB226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We’ve Built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8D534-BF3A-4630-BBF5-C26B1C202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Created a cross-functional team consisting of editorial, engineering, development and design folks</a:t>
            </a:r>
          </a:p>
          <a:p>
            <a:pPr lvl="1"/>
            <a:r>
              <a:rPr lang="en-US" dirty="0"/>
              <a:t>Worked in tandem with each other throughout the process to focus on the user experience and business needs</a:t>
            </a:r>
          </a:p>
          <a:p>
            <a:pPr lvl="1"/>
            <a:r>
              <a:rPr lang="en-US" dirty="0"/>
              <a:t>Utilized agile concepts and philosophies to fuel collaboration</a:t>
            </a:r>
          </a:p>
          <a:p>
            <a:pPr lvl="1"/>
            <a:r>
              <a:rPr lang="en-US" dirty="0"/>
              <a:t>Consistently improved the product vision along the way in response to user feedback from reporters, editors and designers </a:t>
            </a:r>
          </a:p>
          <a:p>
            <a:endParaRPr lang="en-US" dirty="0"/>
          </a:p>
          <a:p>
            <a:r>
              <a:rPr lang="en-US" dirty="0"/>
              <a:t>Contracted a subject-matter expert in FEC data and backend development, Alex Cohen, to build the database and accompanying tool</a:t>
            </a:r>
          </a:p>
          <a:p>
            <a:pPr lvl="1"/>
            <a:r>
              <a:rPr lang="en-US" dirty="0"/>
              <a:t>Expedited the development process from months to weeks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Leveraged existing CNN internal cloud resources to host and deploy the tools</a:t>
            </a:r>
          </a:p>
          <a:p>
            <a:pPr lvl="1"/>
            <a:r>
              <a:rPr lang="en-US" dirty="0"/>
              <a:t>No additional overhead beyond the incremental cloud computing costs</a:t>
            </a:r>
          </a:p>
        </p:txBody>
      </p:sp>
    </p:spTree>
    <p:extLst>
      <p:ext uri="{BB962C8B-B14F-4D97-AF65-F5344CB8AC3E}">
        <p14:creationId xmlns:p14="http://schemas.microsoft.com/office/powerpoint/2010/main" val="3602176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9A311-6DBE-4588-84C1-5B94AB226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Value Added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8D534-BF3A-4630-BBF5-C26B1C202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2213"/>
            <a:ext cx="10515600" cy="4694750"/>
          </a:xfrm>
        </p:spPr>
        <p:txBody>
          <a:bodyPr>
            <a:normAutofit fontScale="92500"/>
          </a:bodyPr>
          <a:lstStyle/>
          <a:p>
            <a:r>
              <a:rPr lang="en-US" dirty="0"/>
              <a:t>Proof of concept that a dedicated cross-functional unit combining both technical and editorial members could lead to a successful outcome </a:t>
            </a:r>
          </a:p>
          <a:p>
            <a:r>
              <a:rPr lang="en-US" dirty="0"/>
              <a:t>CNN now can compete with other outlets with existing FEC capabilities on deadline and on enterprise</a:t>
            </a:r>
          </a:p>
          <a:p>
            <a:r>
              <a:rPr lang="en-US" dirty="0"/>
              <a:t>CNN can begin creating rich interactive experiences around political money on its website, mobile platforms and on television</a:t>
            </a:r>
          </a:p>
          <a:p>
            <a:r>
              <a:rPr lang="en-US" dirty="0"/>
              <a:t>Staff time that had previously been spent on less-valuable data entry and compiling tasks can instead be spent on reporting and analyzing</a:t>
            </a:r>
          </a:p>
          <a:p>
            <a:r>
              <a:rPr lang="en-US" dirty="0"/>
              <a:t>Across the board, CNN now has a single source of campaign finance information everyone can pull from for their journalism and other products</a:t>
            </a:r>
          </a:p>
        </p:txBody>
      </p:sp>
    </p:spTree>
    <p:extLst>
      <p:ext uri="{BB962C8B-B14F-4D97-AF65-F5344CB8AC3E}">
        <p14:creationId xmlns:p14="http://schemas.microsoft.com/office/powerpoint/2010/main" val="1886224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ADE99-29D5-4735-8485-909E8F7B3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story examples: What’s now possible?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664FF-E8E1-47BC-8B89-9188E6021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***zip maps will be updated later tonight</a:t>
            </a:r>
          </a:p>
        </p:txBody>
      </p:sp>
    </p:spTree>
    <p:extLst>
      <p:ext uri="{BB962C8B-B14F-4D97-AF65-F5344CB8AC3E}">
        <p14:creationId xmlns:p14="http://schemas.microsoft.com/office/powerpoint/2010/main" val="3718668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60D62-3AD0-47E7-B54C-D22984AE57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Zip Code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1DF8BB-2758-4FA5-A84A-953E061994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Comparing Candidates Head-to-Head</a:t>
            </a:r>
          </a:p>
        </p:txBody>
      </p:sp>
    </p:spTree>
    <p:extLst>
      <p:ext uri="{BB962C8B-B14F-4D97-AF65-F5344CB8AC3E}">
        <p14:creationId xmlns:p14="http://schemas.microsoft.com/office/powerpoint/2010/main" val="2517301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548</Words>
  <Application>Microsoft Office PowerPoint</Application>
  <PresentationFormat>Widescreen</PresentationFormat>
  <Paragraphs>66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FEC Campaign Finance Project</vt:lpstr>
      <vt:lpstr>Background</vt:lpstr>
      <vt:lpstr>What we needed</vt:lpstr>
      <vt:lpstr>What we needed</vt:lpstr>
      <vt:lpstr>What we’ve built</vt:lpstr>
      <vt:lpstr>How We’ve Built It</vt:lpstr>
      <vt:lpstr>Value Added</vt:lpstr>
      <vt:lpstr>Some story examples: What’s now possible?</vt:lpstr>
      <vt:lpstr>Zip Code Analysis</vt:lpstr>
      <vt:lpstr>Top 10 Zips for each candidate</vt:lpstr>
      <vt:lpstr>Buttigieg (green) vs Warren (orange)  Who raised more in each zip code</vt:lpstr>
      <vt:lpstr>Buttigieg vs Warren Los Angeles</vt:lpstr>
      <vt:lpstr>Buttigieg vs Warren Seattle </vt:lpstr>
      <vt:lpstr>Timelines</vt:lpstr>
      <vt:lpstr>PowerPoint Presentation</vt:lpstr>
      <vt:lpstr>Interactive Data Tool Demo</vt:lpstr>
      <vt:lpstr>Demo demo demo etc etc etc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Kessler, Aaron</dc:creator>
  <cp:lastModifiedBy>Kessler, Aaron</cp:lastModifiedBy>
  <cp:revision>19</cp:revision>
  <dcterms:created xsi:type="dcterms:W3CDTF">2019-05-23T18:31:13Z</dcterms:created>
  <dcterms:modified xsi:type="dcterms:W3CDTF">2019-05-23T21:58:30Z</dcterms:modified>
</cp:coreProperties>
</file>