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2" r:id="rId5"/>
    <p:sldId id="275" r:id="rId6"/>
    <p:sldId id="267" r:id="rId7"/>
    <p:sldId id="269" r:id="rId8"/>
    <p:sldId id="260" r:id="rId9"/>
    <p:sldId id="282" r:id="rId10"/>
    <p:sldId id="265" r:id="rId11"/>
    <p:sldId id="266" r:id="rId12"/>
    <p:sldId id="278" r:id="rId13"/>
    <p:sldId id="28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2E60-57B5-4725-9BFF-934CCC658C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6461-018B-4ED6-83C3-4472F1D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3B38-A7AF-4278-8C5E-41BBC2FC1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1E7BD-92EC-4AC3-80DE-0BFF13FB2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F1CC-53CC-46EC-B187-9AFCC674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EBFF-7010-41F7-A927-3945B518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E5AE0-603A-46CA-9A42-21407F9D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7AB9-282B-4612-BAFC-AA21665C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08EC-9F38-4E36-9001-0C0B9573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FE1B-72DA-44D6-9816-92CAB811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7F9E-8C4F-4967-8E05-7FB19245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C42F7-316D-425C-AD51-BFAE5FEC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5EAE1-CB50-4F7A-A156-A4CB84FB9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DCAAE-46D1-40A5-B973-61401785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3836-65EE-41F9-8F1C-0C0A851A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7097-B167-4255-B9D0-CAF400B7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8090-DA74-4D2A-BA6C-68BB838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442B-7A79-4BFB-985C-DA056D10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D6EE-0851-4699-8993-DEE7835B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9B1DC-41DE-4E65-87E6-9ED20F3C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7D23-CDCC-4F9D-B61E-E68F917A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3B7F-62DF-4C8A-9696-20C5758E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59CA-B636-43A6-9DCB-CFC43D59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9AB90-2FE4-4C03-82F5-E72B367B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8E91-6FFA-490A-9012-FB308783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13D4-9989-44D1-9FB0-848026A2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ECD03-0CA3-4EFA-A276-42ECD575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6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3B9B-1E82-4ACE-9C47-D5CEE6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E26C-D8A0-479B-A6FE-F11957AF6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B3A0-5CE0-43B8-9E65-FCEE6C43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31FC1-EE41-4B77-A022-05AD135B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CF85F-96D5-4271-8951-1E867BEB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39AB-4778-447F-959F-F3E93739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D41C-9D99-4C74-8A77-8A8FA470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25300-E42B-42F1-B5FC-15CE5C35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AB01C-8177-45B1-8F41-85F9CA27E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34BBF-622A-41B6-A56E-C67382CF5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80AD3-FCBC-4AFD-892D-C4CFF79D0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B303A-7360-4A76-9ECF-28832052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E4C35-B940-4FE4-9935-DED408A5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60861-07CD-4744-853E-EE843161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A2F6-1D31-4C6D-985D-6764A201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CA8C5-366F-4361-B1D4-35DD6E31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9D787-6093-4B86-AED8-6F18E83A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4866-3964-4BD5-B9A4-88C842E5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703B6-8D52-40AF-9D02-2C417970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F9EF4-4A17-4369-8F8E-4ABC12E7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0497-C636-4CB5-B32E-F55973B8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316E-9020-44F3-AC87-42FAC5FC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A96C-2E27-4FB5-8290-43584303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06AF2-8E15-4C2E-9D31-8EF55A8BA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1FEEE-9BA4-4162-9F1A-2784910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5608A-733D-4243-856C-84CE72FB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5195B-D443-4505-BC6B-7444B4E2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1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6C9-663C-4AAA-B138-F782D2A6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CE45B-F8E6-4B7B-82B5-49EC26C90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F52AD-93E3-4D84-BD31-D101D1CD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3FB04-B7BE-4C6E-9F42-08EF7FC8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2D9E-94B0-44AD-B499-5213D73C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9F1CC-E1AB-438F-BC37-5C1BBE3E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834AC-CEEE-43FF-A7B3-319150E9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FB37-41F2-44BC-B6B6-0D0006483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4CAC-2D46-442D-A13D-7BD260EF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077F-91BA-4CB6-BF25-D39ADC45E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A99E-678F-459A-AC4D-B33B136AA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0D62-3AD0-47E7-B54C-D22984AE5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FEC Campaign Finance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DF8BB-2758-4FA5-A84A-953E0619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0D62-3AD0-47E7-B54C-D22984AE5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Daily Contribution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DF8BB-2758-4FA5-A84A-953E0619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Matching Patterns to Known Events</a:t>
            </a:r>
          </a:p>
        </p:txBody>
      </p:sp>
    </p:spTree>
    <p:extLst>
      <p:ext uri="{BB962C8B-B14F-4D97-AF65-F5344CB8AC3E}">
        <p14:creationId xmlns:p14="http://schemas.microsoft.com/office/powerpoint/2010/main" val="192676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2C43D-0C46-4A5C-9C37-13C3A8F21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7" y="127403"/>
            <a:ext cx="11172090" cy="6316528"/>
          </a:xfrm>
        </p:spPr>
      </p:pic>
    </p:spTree>
    <p:extLst>
      <p:ext uri="{BB962C8B-B14F-4D97-AF65-F5344CB8AC3E}">
        <p14:creationId xmlns:p14="http://schemas.microsoft.com/office/powerpoint/2010/main" val="280971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0D62-3AD0-47E7-B54C-D22984AE5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Magic Wall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DF8BB-2758-4FA5-A84A-953E0619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States and Counties for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20050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6834-DDD7-44BB-B953-CB217B22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***MW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06CA-1784-4457-A204-D75201CF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0D62-3AD0-47E7-B54C-D22984AE5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Data Tool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DF8BB-2758-4FA5-A84A-953E0619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take a look!</a:t>
            </a:r>
          </a:p>
        </p:txBody>
      </p:sp>
    </p:spTree>
    <p:extLst>
      <p:ext uri="{BB962C8B-B14F-4D97-AF65-F5344CB8AC3E}">
        <p14:creationId xmlns:p14="http://schemas.microsoft.com/office/powerpoint/2010/main" val="257705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0742-E01A-4B3A-A55C-C41778DF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644E-B3E0-4B57-9968-84DD8F4E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Campaign costs have accelerated rapidly</a:t>
            </a:r>
          </a:p>
          <a:p>
            <a:endParaRPr lang="en-US" dirty="0"/>
          </a:p>
          <a:p>
            <a:r>
              <a:rPr lang="en-US" dirty="0"/>
              <a:t>Record number of candidates to keep track of this cycle</a:t>
            </a:r>
          </a:p>
        </p:txBody>
      </p:sp>
    </p:spTree>
    <p:extLst>
      <p:ext uri="{BB962C8B-B14F-4D97-AF65-F5344CB8AC3E}">
        <p14:creationId xmlns:p14="http://schemas.microsoft.com/office/powerpoint/2010/main" val="204260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A311-6DBE-4588-84C1-5B94AB22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D534-BF3A-4630-BBF5-C26B1C20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to track and analyze campaign reports </a:t>
            </a:r>
            <a:r>
              <a:rPr lang="en-US" i="1" dirty="0">
                <a:solidFill>
                  <a:srgbClr val="C00000"/>
                </a:solidFill>
              </a:rPr>
              <a:t>in real time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they are filed with the FEC</a:t>
            </a:r>
          </a:p>
          <a:p>
            <a:endParaRPr lang="en-US" dirty="0"/>
          </a:p>
          <a:p>
            <a:r>
              <a:rPr lang="en-US" dirty="0"/>
              <a:t>Ability to see summary-level comparisons of the candidates instantly</a:t>
            </a:r>
          </a:p>
          <a:p>
            <a:endParaRPr lang="en-US" dirty="0"/>
          </a:p>
          <a:p>
            <a:r>
              <a:rPr lang="en-US" dirty="0"/>
              <a:t>Capacity to do quick-turnaround deadline and innovative analysis</a:t>
            </a:r>
          </a:p>
          <a:p>
            <a:endParaRPr lang="en-US" dirty="0"/>
          </a:p>
          <a:p>
            <a:r>
              <a:rPr lang="en-US" dirty="0"/>
              <a:t>Power to fuel data visualizations for digital and broadcast</a:t>
            </a:r>
          </a:p>
        </p:txBody>
      </p:sp>
    </p:spTree>
    <p:extLst>
      <p:ext uri="{BB962C8B-B14F-4D97-AF65-F5344CB8AC3E}">
        <p14:creationId xmlns:p14="http://schemas.microsoft.com/office/powerpoint/2010/main" val="132920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1E6E-90BE-4347-BA2F-07144D07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we’ve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1860-8519-4E46-BDEB-7C93A38D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555"/>
            <a:ext cx="10515600" cy="4392408"/>
          </a:xfrm>
        </p:spPr>
        <p:txBody>
          <a:bodyPr>
            <a:normAutofit/>
          </a:bodyPr>
          <a:lstStyle/>
          <a:p>
            <a:r>
              <a:rPr lang="en-US" dirty="0"/>
              <a:t>Relational database updated in real time to pull in and parse into clean data columns the presidential, congressional and PAC reports </a:t>
            </a:r>
          </a:p>
          <a:p>
            <a:endParaRPr lang="en-US" dirty="0"/>
          </a:p>
          <a:p>
            <a:r>
              <a:rPr lang="en-US" dirty="0"/>
              <a:t>Easy-to-use website for CNN staffers to pull interactive results on deadline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A311-6DBE-4588-84C1-5B94AB22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We’ve Built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D534-BF3A-4630-BBF5-C26B1C20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a cross-functional team consisting of editorial, engineering, development and design folks</a:t>
            </a:r>
          </a:p>
          <a:p>
            <a:endParaRPr lang="en-US" dirty="0"/>
          </a:p>
          <a:p>
            <a:r>
              <a:rPr lang="en-US" dirty="0"/>
              <a:t>Contracted a subject-matter expert in FEC data and backend development, Alex Cohen, to build the database and accompanying tool</a:t>
            </a:r>
          </a:p>
          <a:p>
            <a:pPr lvl="1"/>
            <a:endParaRPr lang="en-US" dirty="0"/>
          </a:p>
          <a:p>
            <a:r>
              <a:rPr lang="en-US" dirty="0"/>
              <a:t>Leveraged existing CNN internal cloud resources to host and deploy the resulting tools</a:t>
            </a:r>
          </a:p>
        </p:txBody>
      </p:sp>
    </p:spTree>
    <p:extLst>
      <p:ext uri="{BB962C8B-B14F-4D97-AF65-F5344CB8AC3E}">
        <p14:creationId xmlns:p14="http://schemas.microsoft.com/office/powerpoint/2010/main" val="360217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0D62-3AD0-47E7-B54C-D22984AE5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Example:</a:t>
            </a:r>
            <a:br>
              <a:rPr lang="en-US" dirty="0"/>
            </a:br>
            <a:r>
              <a:rPr lang="en-US" dirty="0"/>
              <a:t>Zip Code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DF8BB-2758-4FA5-A84A-953E0619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9495-D9F2-46B3-AEF2-0A04BF9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114368" cy="1325563"/>
          </a:xfrm>
        </p:spPr>
        <p:txBody>
          <a:bodyPr>
            <a:normAutofit/>
          </a:bodyPr>
          <a:lstStyle/>
          <a:p>
            <a:r>
              <a:rPr lang="en-US" dirty="0"/>
              <a:t>Top 10 Zips</a:t>
            </a:r>
            <a:br>
              <a:rPr lang="en-US" dirty="0"/>
            </a:br>
            <a:r>
              <a:rPr lang="en-US" sz="2700" dirty="0"/>
              <a:t>for each candidate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E78A75-B935-44A9-A3C5-2F4BE6311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5728558" cy="2985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9C3AE-3BCA-4493-8B32-41FE8243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42" y="2888469"/>
            <a:ext cx="5334882" cy="27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6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21AB3-F5B6-475A-9001-FB7939DB4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9" y="0"/>
            <a:ext cx="10723272" cy="67346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C7D62-18EA-43C7-9710-4EE7A7C1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476" y="43820"/>
            <a:ext cx="3975538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/>
              <a:t>Buttigieg vs Warren</a:t>
            </a:r>
            <a:br>
              <a:rPr lang="en-US" sz="4000" b="1" dirty="0"/>
            </a:br>
            <a:r>
              <a:rPr lang="en-US" sz="2000" b="1" dirty="0"/>
              <a:t>Los Angeles Area</a:t>
            </a:r>
          </a:p>
        </p:txBody>
      </p:sp>
    </p:spTree>
    <p:extLst>
      <p:ext uri="{BB962C8B-B14F-4D97-AF65-F5344CB8AC3E}">
        <p14:creationId xmlns:p14="http://schemas.microsoft.com/office/powerpoint/2010/main" val="44651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AA2-3618-4FFC-B42C-E643871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***Add Booker vs. Harris NYC Map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FABC-B37E-419F-B45B-994346EC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201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FEC Campaign Finance Project</vt:lpstr>
      <vt:lpstr>Background</vt:lpstr>
      <vt:lpstr>What we needed</vt:lpstr>
      <vt:lpstr>What we’ve built</vt:lpstr>
      <vt:lpstr>How We’ve Built It</vt:lpstr>
      <vt:lpstr>An Example: Zip Code Analysis</vt:lpstr>
      <vt:lpstr>Top 10 Zips for each candidate</vt:lpstr>
      <vt:lpstr>Buttigieg vs Warren Los Angeles Area</vt:lpstr>
      <vt:lpstr>***Add Booker vs. Harris NYC Map here</vt:lpstr>
      <vt:lpstr>Daily Contribution Trends</vt:lpstr>
      <vt:lpstr>PowerPoint Presentation</vt:lpstr>
      <vt:lpstr>Magic Wall Integration</vt:lpstr>
      <vt:lpstr>***MW screenshots</vt:lpstr>
      <vt:lpstr>Interactive Data Tool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Kessler, Aaron</dc:creator>
  <cp:lastModifiedBy>Kessler, Aaron</cp:lastModifiedBy>
  <cp:revision>23</cp:revision>
  <dcterms:created xsi:type="dcterms:W3CDTF">2019-05-23T18:31:13Z</dcterms:created>
  <dcterms:modified xsi:type="dcterms:W3CDTF">2019-05-23T22:52:43Z</dcterms:modified>
</cp:coreProperties>
</file>