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121" d="100"/>
          <a:sy n="121" d="100"/>
        </p:scale>
        <p:origin x="39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B2D86A-150F-4FE8-89B4-49628CEBE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8A638917-437C-7A9A-B6B4-46ADDB1BE1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4A0C9A8-5079-E867-4EA6-C08CDDA89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BB3334-9FE4-B70A-5686-BD9ABC442A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FEB86C1-4E83-FCD4-B2CB-DBDE622BB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30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788B00-FBF6-8744-EFCE-F5BCBC8E7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D475A3B-4D15-21C7-8325-64964EB5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B67DEE1-78C7-A952-0E17-F8BAFB08D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AACDA29-4C4A-0CB6-FF7C-282F11EFE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B9694AF-F713-CC4F-260E-C89F7C0CC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5142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9BDC6C95-C58C-7C62-E2F7-3B028DC07A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3DFD3B6-5290-A875-DE44-53B2CB808A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BD6B1A4-E2F4-D95E-C4AA-2625D83FB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01BD552-ED82-CF5A-C695-41A8D47813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40C3DE3-6DD4-C4FD-F4EA-7FDED44E5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1066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5A1229-3D79-FF3D-5B20-8D6BDD384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129C7EF-119D-320C-CEBE-68BFBA3322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E5EBB01-028D-C43D-7050-3003251AF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4C6641-F1CF-C2B5-2653-5CA6E6937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954D94-F678-3153-3271-5096C95AC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668756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0A8BF-C2F7-2149-41D1-CDEE8F2DB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8CD88F0-2131-D93E-9AE1-68AE152EF9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3FC0334-1BC2-C099-3AFF-F5F8672F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45C47-5D56-62A0-2543-5FE8845F0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827A8B8-8764-B642-A4BB-61A2C39EDA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55914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1B759FD-FEA0-92E2-4093-E850F5A6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1F375DE-4CF0-BF5B-946B-3D2BC03562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0614120-701A-5835-A3B3-37629C6B4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54241D-CF3E-690C-E3DB-006128B1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FD7EEF4-B8ED-784E-A3EF-89246C48A5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9011C7F-A825-C8DC-85E4-39AAFECDE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4016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AC3EBC-F7E9-16B9-05F8-1FE93369A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94D06D0-1E32-F1F2-1998-641FFCA52E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D40FA3A-345B-CA2D-D89B-30B46BCD9D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418D82BB-3E09-D8B4-AC11-F8FB7463014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2D89AE7-4F41-E7AA-206C-BE2ED07E4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8705CEF-BD4E-EBC6-CE62-A0508BB8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978CD69-794D-A7F5-F5AB-C538194E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0B8208CD-23F8-6168-E283-FEA40DE87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99730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1E043C-2554-A39F-C7E7-07B884DAC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39A4DD0-DE95-080F-076C-6B08C0B2A7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5397894-7F18-0F8D-6B76-3DFC2BA21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D223EC36-EA73-BFB6-F695-3B9AD28C0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1984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7F5823A7-AEE8-8E16-C650-DBBE16C42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5EBF98D-EE83-715B-4090-4EF80C94B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7EA523B-D579-5069-D0D5-E0C9AF282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9622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8086C43-B67F-5297-DFD5-D84D1B82F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74D0CA-C5F2-79F9-6D44-E0A8CD4973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BF2CB8-B484-3558-437A-77909E9EEB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C64B4E3-8729-FFD9-BF68-24E8ACD7EB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774B50D-8200-D746-949F-D6B49CD4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72E0A3C-B6A0-9974-E19E-6ABC52D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7785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97A2E9F-7616-7BDD-6FEE-996E7BB5DE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9066DBF-1BF8-A398-E791-EB8577C46F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1E0E915-89CE-E23F-C966-4ABC98F0D9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A748364-028C-530C-357A-8BA5D6C20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FEC973A-7C1D-148D-9E3C-D368226E3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FA9C28B-5ECA-4FBA-E30B-A2C98C47C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985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373DA29A-032F-A8C4-A85F-1255D9013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2B8937-2881-0F69-5D8B-73F9E8728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8E7A0BB-9517-C982-38B4-C92F25B588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1D624B-56ED-F94A-9824-BFD30E9FDA41}" type="datetimeFigureOut">
              <a:rPr kumimoji="1" lang="ja-JP" altLang="en-US" smtClean="0"/>
              <a:t>2025/10/30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00618D9-D682-AC71-F2FB-222F68A5A9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84EF0DE-A812-6CF6-2E67-18D9903983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ADDC6-A6F4-2545-9FB7-743909091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0729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5F40610-07A3-A6B2-3AE2-CE30D15FA2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/>
              <a:t>Foo</a:t>
            </a:r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BC057D9-8227-C8DF-8C4F-CE3B7B6251A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kumimoji="1" lang="en-US" altLang="ja-JP" dirty="0" err="1"/>
              <a:t>knamba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178116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F8A100-A707-22E2-5B15-11E4D48B8D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「</a:t>
            </a:r>
            <a:r>
              <a:rPr lang="ja-JP" altLang="en-US" b="0" i="0">
                <a:effectLst/>
                <a:latin typeface="gg sans"/>
              </a:rPr>
              <a:t>カップラーメン待つ間にできるもの」</a:t>
            </a:r>
            <a:endParaRPr kumimoji="1" lang="ja-JP" alt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92DA9C8-B8A8-B582-26F1-D3C7FFDFD2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テーマから連想できるのは時間制限付きの何か</a:t>
            </a:r>
            <a:endParaRPr kumimoji="1" lang="en-US" altLang="ja-JP" dirty="0"/>
          </a:p>
          <a:p>
            <a:r>
              <a:rPr kumimoji="1" lang="ja-JP" altLang="en-US"/>
              <a:t>事前準備なしでタイマーがわりになるものがよさそう</a:t>
            </a:r>
            <a:endParaRPr kumimoji="1" lang="en-US" altLang="ja-JP" dirty="0"/>
          </a:p>
          <a:p>
            <a:pPr marL="0" indent="0">
              <a:buNone/>
            </a:pPr>
            <a:r>
              <a:rPr kumimoji="1" lang="en-US" altLang="ja-JP" dirty="0"/>
              <a:t>=</a:t>
            </a:r>
            <a:r>
              <a:rPr lang="en-US" altLang="ja-JP" dirty="0"/>
              <a:t>&gt;</a:t>
            </a:r>
            <a:r>
              <a:rPr lang="ja-JP" altLang="en-US"/>
              <a:t>ミニゲームにしよう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15681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34E97-D498-509B-DC00-E7E3E05E7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カップラーメンを構成しているもの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DF1E849-0CFE-3FA7-D95F-C06F9819C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具材、麺</a:t>
            </a:r>
            <a:endParaRPr kumimoji="1" lang="en-US" altLang="ja-JP" dirty="0"/>
          </a:p>
          <a:p>
            <a:r>
              <a:rPr lang="ja-JP" altLang="en-US"/>
              <a:t>蓋、パッケージ</a:t>
            </a:r>
            <a:endParaRPr lang="en-US" altLang="ja-JP" dirty="0"/>
          </a:p>
          <a:p>
            <a:r>
              <a:rPr kumimoji="1" lang="ja-JP" altLang="en-US"/>
              <a:t>お湯</a:t>
            </a:r>
            <a:endParaRPr kumimoji="1" lang="en-US" altLang="ja-JP" dirty="0"/>
          </a:p>
          <a:p>
            <a:r>
              <a:rPr lang="ja-JP" altLang="en-US"/>
              <a:t>湯気</a:t>
            </a:r>
            <a:endParaRPr lang="en-US" altLang="ja-JP" dirty="0"/>
          </a:p>
          <a:p>
            <a:r>
              <a:rPr kumimoji="1" lang="ja-JP" altLang="en-US"/>
              <a:t>蓋をあける、水を注ぐ、食べる</a:t>
            </a:r>
          </a:p>
        </p:txBody>
      </p:sp>
    </p:spTree>
    <p:extLst>
      <p:ext uri="{BB962C8B-B14F-4D97-AF65-F5344CB8AC3E}">
        <p14:creationId xmlns:p14="http://schemas.microsoft.com/office/powerpoint/2010/main" val="13544735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16A33C-A48D-B076-0125-16589AE299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ミニゲームのアイデア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71CC812-A6F9-6BCF-C9A9-F57EF5D7FF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子供の頃を思い出すと、湯気でよく遊んでいた記憶がある。</a:t>
            </a:r>
            <a:endParaRPr kumimoji="1" lang="en-US" altLang="ja-JP" dirty="0"/>
          </a:p>
          <a:p>
            <a:r>
              <a:rPr kumimoji="1" lang="ja-JP" altLang="en-US"/>
              <a:t>湯気を吹き消したり、吸い込んでみたり、閉じ込めてみたり</a:t>
            </a:r>
            <a:endParaRPr kumimoji="1" lang="en-US" altLang="ja-JP" dirty="0"/>
          </a:p>
          <a:p>
            <a:endParaRPr lang="en-US" altLang="ja-JP" dirty="0"/>
          </a:p>
          <a:p>
            <a:pPr marL="0" indent="0">
              <a:buNone/>
            </a:pPr>
            <a:r>
              <a:rPr kumimoji="1" lang="ja-JP" altLang="en-US"/>
              <a:t>＝＞湯気を吹き消すゲームにしよう</a:t>
            </a:r>
          </a:p>
        </p:txBody>
      </p:sp>
    </p:spTree>
    <p:extLst>
      <p:ext uri="{BB962C8B-B14F-4D97-AF65-F5344CB8AC3E}">
        <p14:creationId xmlns:p14="http://schemas.microsoft.com/office/powerpoint/2010/main" val="406041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FC07ABD-F670-0A7D-38D2-51B471180F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UI</a:t>
            </a:r>
            <a:endParaRPr kumimoji="1" lang="ja-JP" altLang="en-US"/>
          </a:p>
        </p:txBody>
      </p:sp>
      <p:pic>
        <p:nvPicPr>
          <p:cNvPr id="5" name="コンテンツ プレースホルダー 4" descr="グラフ, じょうごグラフ&#10;&#10;自動的に生成された説明">
            <a:extLst>
              <a:ext uri="{FF2B5EF4-FFF2-40B4-BE49-F238E27FC236}">
                <a16:creationId xmlns:a16="http://schemas.microsoft.com/office/drawing/2014/main" id="{3C7412CF-E527-6D6D-E73B-D001D7974E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59762" y="1825625"/>
            <a:ext cx="6872476" cy="4351338"/>
          </a:xfrm>
        </p:spPr>
      </p:pic>
    </p:spTree>
    <p:extLst>
      <p:ext uri="{BB962C8B-B14F-4D97-AF65-F5344CB8AC3E}">
        <p14:creationId xmlns:p14="http://schemas.microsoft.com/office/powerpoint/2010/main" val="26553970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67C4AE8-E87A-D1D6-1300-F10CE223A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プレイ中</a:t>
            </a:r>
          </a:p>
        </p:txBody>
      </p:sp>
      <p:pic>
        <p:nvPicPr>
          <p:cNvPr id="5" name="コンテンツ プレースホルダー 4">
            <a:extLst>
              <a:ext uri="{FF2B5EF4-FFF2-40B4-BE49-F238E27FC236}">
                <a16:creationId xmlns:a16="http://schemas.microsoft.com/office/drawing/2014/main" id="{D2C1BCC4-2FE7-A628-6683-B98DFFF3259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01075" y="1825625"/>
            <a:ext cx="4989849" cy="4351338"/>
          </a:xfrm>
        </p:spPr>
      </p:pic>
    </p:spTree>
    <p:extLst>
      <p:ext uri="{BB962C8B-B14F-4D97-AF65-F5344CB8AC3E}">
        <p14:creationId xmlns:p14="http://schemas.microsoft.com/office/powerpoint/2010/main" val="36483692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81803C-77DB-3FA1-1E7B-0A30C8CB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追加したかった機能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5A4F9A4-7EC8-B35B-EB83-CF1963665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ja-JP" altLang="en-US"/>
              <a:t>撮った写真を使ったゲームプレイ</a:t>
            </a:r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812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104</Words>
  <Application>Microsoft Macintosh PowerPoint</Application>
  <PresentationFormat>ワイド画面</PresentationFormat>
  <Paragraphs>21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2" baseType="lpstr">
      <vt:lpstr>gg sans</vt:lpstr>
      <vt:lpstr>游ゴシック</vt:lpstr>
      <vt:lpstr>游ゴシック Light</vt:lpstr>
      <vt:lpstr>Arial</vt:lpstr>
      <vt:lpstr>Office テーマ</vt:lpstr>
      <vt:lpstr>Foo</vt:lpstr>
      <vt:lpstr>「カップラーメン待つ間にできるもの」</vt:lpstr>
      <vt:lpstr>カップラーメンを構成しているもの</vt:lpstr>
      <vt:lpstr>ミニゲームのアイデア</vt:lpstr>
      <vt:lpstr>UI</vt:lpstr>
      <vt:lpstr>プレイ中</vt:lpstr>
      <vt:lpstr>追加したかった機能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Foo</dc:title>
  <dc:creator>南波　康太郎</dc:creator>
  <cp:lastModifiedBy>南波　康太郎</cp:lastModifiedBy>
  <cp:revision>1</cp:revision>
  <dcterms:created xsi:type="dcterms:W3CDTF">2025-10-30T02:09:01Z</dcterms:created>
  <dcterms:modified xsi:type="dcterms:W3CDTF">2025-10-30T03:41:40Z</dcterms:modified>
</cp:coreProperties>
</file>