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C26DCA0-34B4-4F51-B479-C0CB252E832B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9765B-BC66-4CB4-ADFE-EC6F810A91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CA977-A903-4F28-9CCD-217D545614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唯物辩证法认为，个性与共性是辩证统一的关系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共性寓于个性之中，并通过个性表现出来，没有个性就没有共性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CA977-A903-4F28-9CCD-217D54561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A41E-87A0-4FCC-8661-3A542CDA1D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6839-48B6-4EC1-98B5-7571F1295BFD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A41E-87A0-4FCC-8661-3A542CDA1D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6839-48B6-4EC1-98B5-7571F1295BF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A41E-87A0-4FCC-8661-3A542CDA1D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6839-48B6-4EC1-98B5-7571F1295BF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A41E-87A0-4FCC-8661-3A542CDA1D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6839-48B6-4EC1-98B5-7571F1295BF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A41E-87A0-4FCC-8661-3A542CDA1D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6839-48B6-4EC1-98B5-7571F1295BF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A41E-87A0-4FCC-8661-3A542CDA1D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6839-48B6-4EC1-98B5-7571F1295BFD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A41E-87A0-4FCC-8661-3A542CDA1D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6839-48B6-4EC1-98B5-7571F1295BFD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A41E-87A0-4FCC-8661-3A542CDA1D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6839-48B6-4EC1-98B5-7571F1295BF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A41E-87A0-4FCC-8661-3A542CDA1D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6839-48B6-4EC1-98B5-7571F1295BFD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A41E-87A0-4FCC-8661-3A542CDA1D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6839-48B6-4EC1-98B5-7571F1295BFD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00C4A41E-87A0-4FCC-8661-3A542CDA1D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85CD6839-48B6-4EC1-98B5-7571F1295BFD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0C4A41E-87A0-4FCC-8661-3A542CDA1D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5CD6839-48B6-4EC1-98B5-7571F1295BFD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总结与分享</a:t>
            </a:r>
            <a:endParaRPr lang="zh-CN" altLang="en-US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3200179"/>
            <a:ext cx="6100534" cy="1740989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FFC000"/>
                </a:solidFill>
              </a:rPr>
              <a:t>陈晨</a:t>
            </a:r>
            <a:endParaRPr lang="zh-CN" altLang="en-US" sz="2000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环境问题。周四周五联调，但是</a:t>
            </a:r>
            <a:r>
              <a:rPr lang="en-US" altLang="zh-CN" dirty="0"/>
              <a:t>t1</a:t>
            </a:r>
            <a:r>
              <a:rPr lang="zh-CN" altLang="zh-CN" dirty="0"/>
              <a:t>环境一直部署有点问题。周末打算全部做一下联调完，但是环境一直跑不通（周一找峰哥解决的）。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config</a:t>
            </a:r>
            <a:r>
              <a:rPr lang="en-US" altLang="zh-CN" dirty="0"/>
              <a:t>.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中对于环境的配置以及使用，跟技术保障部也申请了</a:t>
            </a:r>
            <a:r>
              <a:rPr lang="en-US" altLang="zh-CN" dirty="0" smtClean="0"/>
              <a:t>ops</a:t>
            </a:r>
            <a:r>
              <a:rPr lang="zh-CN" altLang="en-US" dirty="0" smtClean="0"/>
              <a:t>中部署的权限，学习了部署的方法，可以自己进行部署。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技术问题</a:t>
            </a:r>
            <a:r>
              <a:rPr lang="zh-CN" altLang="zh-CN" dirty="0" smtClean="0"/>
              <a:t>。也是</a:t>
            </a:r>
            <a:r>
              <a:rPr lang="zh-CN" altLang="en-US" dirty="0" smtClean="0"/>
              <a:t>主要</a:t>
            </a:r>
            <a:r>
              <a:rPr lang="zh-CN" altLang="zh-CN" dirty="0" smtClean="0"/>
              <a:t>原因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在</a:t>
            </a:r>
            <a:r>
              <a:rPr lang="zh-CN" altLang="zh-CN" dirty="0"/>
              <a:t>解决这些问题的过程中，遇到</a:t>
            </a:r>
            <a:r>
              <a:rPr lang="zh-CN" altLang="zh-CN" dirty="0" smtClean="0"/>
              <a:t>了</a:t>
            </a:r>
            <a:r>
              <a:rPr lang="zh-CN" altLang="en-US" dirty="0"/>
              <a:t>很多很多</a:t>
            </a:r>
            <a:r>
              <a:rPr lang="zh-CN" altLang="zh-CN" dirty="0" smtClean="0"/>
              <a:t>技术</a:t>
            </a:r>
            <a:r>
              <a:rPr lang="zh-CN" altLang="zh-CN" dirty="0"/>
              <a:t>方面的</a:t>
            </a:r>
            <a:r>
              <a:rPr lang="zh-CN" altLang="zh-CN" dirty="0" smtClean="0"/>
              <a:t>问题</a:t>
            </a:r>
            <a:r>
              <a:rPr lang="zh-CN" altLang="en-US" dirty="0" smtClean="0"/>
              <a:t>。譬如</a:t>
            </a:r>
            <a:r>
              <a:rPr lang="zh-CN" altLang="en-US" dirty="0"/>
              <a:t>看不懂</a:t>
            </a:r>
            <a:r>
              <a:rPr lang="en-US" altLang="zh-CN" dirty="0" err="1"/>
              <a:t>boh</a:t>
            </a:r>
            <a:r>
              <a:rPr lang="zh-CN" altLang="en-US" dirty="0"/>
              <a:t>之前的代码，因为自己对于</a:t>
            </a:r>
            <a:r>
              <a:rPr lang="en-US" altLang="zh-CN" dirty="0"/>
              <a:t>v-beauty</a:t>
            </a:r>
            <a:r>
              <a:rPr lang="zh-CN" altLang="en-US" dirty="0"/>
              <a:t>框架的不熟悉，</a:t>
            </a:r>
            <a:r>
              <a:rPr lang="en-US" altLang="zh-CN" dirty="0"/>
              <a:t>es6</a:t>
            </a:r>
            <a:r>
              <a:rPr lang="zh-CN" altLang="en-US" dirty="0"/>
              <a:t>不能够熟练掌握</a:t>
            </a:r>
            <a:r>
              <a:rPr lang="zh-CN" altLang="en-US" dirty="0" smtClean="0"/>
              <a:t>等等</a:t>
            </a:r>
            <a:r>
              <a:rPr lang="zh-CN" altLang="en-US" dirty="0"/>
              <a:t>，</a:t>
            </a:r>
            <a:r>
              <a:rPr lang="zh-CN" altLang="en-US" dirty="0" smtClean="0"/>
              <a:t>这也是会耽误项目开发时间的一个重要问题。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zh-CN" altLang="en-US" dirty="0" smtClean="0"/>
              <a:t>技术方面：以</a:t>
            </a:r>
            <a:r>
              <a:rPr lang="en-US" altLang="zh-CN" dirty="0" smtClean="0"/>
              <a:t>es6</a:t>
            </a:r>
            <a:r>
              <a:rPr lang="zh-CN" altLang="zh-CN" dirty="0" smtClean="0"/>
              <a:t>语法</a:t>
            </a:r>
            <a:r>
              <a:rPr lang="zh-CN" altLang="en-US" dirty="0" smtClean="0"/>
              <a:t>为主线</a:t>
            </a:r>
            <a:r>
              <a:rPr lang="zh-CN" altLang="zh-CN" dirty="0" smtClean="0"/>
              <a:t>，以</a:t>
            </a:r>
            <a:r>
              <a:rPr lang="en-US" altLang="zh-CN" dirty="0" smtClean="0"/>
              <a:t>element-</a:t>
            </a:r>
            <a:r>
              <a:rPr lang="en-US" altLang="zh-CN" dirty="0" err="1" smtClean="0"/>
              <a:t>ui</a:t>
            </a:r>
            <a:r>
              <a:rPr lang="zh-CN" altLang="zh-CN" dirty="0"/>
              <a:t>、</a:t>
            </a:r>
            <a:r>
              <a:rPr lang="en-US" altLang="zh-CN" dirty="0"/>
              <a:t>v-beauty</a:t>
            </a:r>
            <a:r>
              <a:rPr lang="zh-CN" altLang="zh-CN" dirty="0"/>
              <a:t>、</a:t>
            </a:r>
            <a:r>
              <a:rPr lang="en-US" altLang="zh-CN" dirty="0" err="1" smtClean="0"/>
              <a:t>css</a:t>
            </a:r>
            <a:r>
              <a:rPr lang="zh-CN" altLang="zh-CN" dirty="0" smtClean="0"/>
              <a:t>等</a:t>
            </a:r>
            <a:r>
              <a:rPr lang="zh-CN" altLang="zh-CN" dirty="0"/>
              <a:t>多条副</a:t>
            </a:r>
            <a:r>
              <a:rPr lang="zh-CN" altLang="zh-CN" dirty="0" smtClean="0"/>
              <a:t>线</a:t>
            </a:r>
            <a:r>
              <a:rPr lang="zh-CN" altLang="en-US" dirty="0" smtClean="0"/>
              <a:t>展开进行学习。在做自己的任务同时进行学习，这种边看边学的方式效率是最高的，譬如单独看</a:t>
            </a:r>
            <a:r>
              <a:rPr lang="en-US" altLang="zh-CN" dirty="0" smtClean="0"/>
              <a:t>es6</a:t>
            </a:r>
            <a:r>
              <a:rPr lang="zh-CN" altLang="en-US" dirty="0" smtClean="0"/>
              <a:t>中的许多讲解，并不能真正理解，将他们用它自己的开发中才是熟练掌握的关键。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向前辈同事多请教，因为是在业务部门，容不得自己花半天或者几个小时才解决一个问题，效率太低，按时完美地完成任务才是关键。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2276872"/>
            <a:ext cx="2808312" cy="1143000"/>
          </a:xfrm>
        </p:spPr>
        <p:txBody>
          <a:bodyPr/>
          <a:lstStyle/>
          <a:p>
            <a:r>
              <a:rPr lang="zh-CN" altLang="en-US" dirty="0" smtClean="0"/>
              <a:t>干货分享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2624" y="2276872"/>
            <a:ext cx="7776000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>日历任务思路</a:t>
            </a:r>
            <a:br>
              <a:rPr lang="zh-CN" altLang="en-US" b="1" dirty="0">
                <a:solidFill>
                  <a:srgbClr val="FFC000"/>
                </a:solidFill>
              </a:rPr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绘制出日历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8640"/>
            <a:ext cx="51149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104" y="3717032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zh-CN" altLang="en-US" dirty="0" smtClean="0"/>
              <a:t>将每周作为一个数组，每个月作为一个二维数组。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endParaRPr lang="en-US" altLang="zh-CN" dirty="0" smtClean="0"/>
          </a:p>
          <a:p>
            <a:r>
              <a:rPr lang="en-US" altLang="zh-CN" dirty="0" smtClean="0"/>
              <a:t>[],[],[],[],[]</a:t>
            </a:r>
            <a:endParaRPr lang="en-US" altLang="zh-CN" dirty="0" smtClean="0"/>
          </a:p>
          <a:p>
            <a:r>
              <a:rPr lang="en-US" altLang="zh-CN" dirty="0" smtClean="0"/>
              <a:t>]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addPreValue</a:t>
            </a:r>
            <a:r>
              <a:rPr lang="en-US" altLang="zh-CN" dirty="0" smtClean="0"/>
              <a:t>:	for(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(</a:t>
            </a:r>
            <a:r>
              <a:rPr lang="zh-CN" altLang="en-US" dirty="0" smtClean="0"/>
              <a:t>上月总天数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当月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号所在星期</a:t>
            </a:r>
            <a:r>
              <a:rPr lang="zh-CN" altLang="en-US" dirty="0"/>
              <a:t>号</a:t>
            </a:r>
            <a:r>
              <a:rPr lang="zh-CN" altLang="en-US" dirty="0" smtClean="0"/>
              <a:t> </a:t>
            </a:r>
            <a:r>
              <a:rPr lang="en-US" altLang="zh-CN" dirty="0" smtClean="0"/>
              <a:t>+ 2);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上月总天数</a:t>
            </a:r>
            <a:r>
              <a:rPr lang="en-US" altLang="zh-CN" dirty="0" smtClean="0"/>
              <a:t>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addValue</a:t>
            </a:r>
            <a:r>
              <a:rPr lang="en-US" altLang="zh-CN" dirty="0" smtClean="0"/>
              <a:t>:		for(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1;i&lt;=</a:t>
            </a:r>
            <a:r>
              <a:rPr lang="zh-CN" altLang="en-US" dirty="0" smtClean="0"/>
              <a:t>当月天数</a:t>
            </a:r>
            <a:r>
              <a:rPr lang="en-US" altLang="zh-CN" dirty="0" smtClean="0"/>
              <a:t>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addLaterValue</a:t>
            </a:r>
            <a:r>
              <a:rPr lang="en-US" altLang="zh-CN" dirty="0" smtClean="0"/>
              <a:t>:	for(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1;i&lt;=7 – </a:t>
            </a:r>
            <a:r>
              <a:rPr lang="zh-CN" altLang="en-US" dirty="0" smtClean="0"/>
              <a:t>当月最后一天所在星期号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19008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4000" b="1" dirty="0" smtClean="0">
                <a:solidFill>
                  <a:srgbClr val="FFC000"/>
                </a:solidFill>
              </a:rPr>
              <a:t>1.	</a:t>
            </a:r>
            <a:r>
              <a:rPr lang="zh-CN" altLang="en-US" sz="4000" b="1" dirty="0" smtClean="0">
                <a:solidFill>
                  <a:srgbClr val="FFC000"/>
                </a:solidFill>
              </a:rPr>
              <a:t>运营平台任务的感受与总结</a:t>
            </a:r>
            <a:endParaRPr lang="en-US" altLang="zh-CN" sz="40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sz="40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4000" b="1" dirty="0" smtClean="0">
                <a:solidFill>
                  <a:srgbClr val="FFC000"/>
                </a:solidFill>
              </a:rPr>
              <a:t>2.	</a:t>
            </a:r>
            <a:r>
              <a:rPr lang="zh-CN" altLang="en-US" sz="4000" b="1" dirty="0" smtClean="0">
                <a:solidFill>
                  <a:srgbClr val="FFC000"/>
                </a:solidFill>
              </a:rPr>
              <a:t>日历任务思路</a:t>
            </a:r>
            <a:endParaRPr lang="zh-CN" altLang="en-US" sz="4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448" y="1988840"/>
            <a:ext cx="7776000" cy="1143000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olidFill>
                  <a:srgbClr val="FFC000"/>
                </a:solidFill>
              </a:rPr>
              <a:t>运营平台项目的感受与</a:t>
            </a:r>
            <a:r>
              <a:rPr lang="zh-CN" altLang="en-US" sz="4800" b="1" dirty="0" smtClean="0">
                <a:solidFill>
                  <a:srgbClr val="FFC000"/>
                </a:solidFill>
              </a:rPr>
              <a:t>总结</a:t>
            </a:r>
            <a:br>
              <a:rPr lang="en-US" altLang="zh-CN" sz="4800" b="1" dirty="0">
                <a:solidFill>
                  <a:srgbClr val="FFC000"/>
                </a:solidFill>
              </a:rPr>
            </a:b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业务不清楚。刚</a:t>
            </a:r>
            <a:r>
              <a:rPr lang="zh-CN" altLang="zh-CN" dirty="0" smtClean="0"/>
              <a:t>进</a:t>
            </a:r>
            <a:r>
              <a:rPr lang="en-US" altLang="zh-CN" dirty="0" smtClean="0"/>
              <a:t>BOH</a:t>
            </a:r>
            <a:r>
              <a:rPr lang="zh-CN" altLang="zh-CN" dirty="0" smtClean="0"/>
              <a:t>的</a:t>
            </a:r>
            <a:r>
              <a:rPr lang="zh-CN" altLang="zh-CN" dirty="0"/>
              <a:t>原因，对菜品部分的业务不了解。在给的原型当中，是原来的</a:t>
            </a:r>
            <a:r>
              <a:rPr lang="en-US" altLang="zh-CN" dirty="0" err="1"/>
              <a:t>boh</a:t>
            </a:r>
            <a:r>
              <a:rPr lang="zh-CN" altLang="zh-CN" dirty="0"/>
              <a:t>项目中的截图，但是跟现在做的有点差异，说明并不是特别详细，也向产品</a:t>
            </a:r>
            <a:r>
              <a:rPr lang="en-US" altLang="zh-CN" dirty="0"/>
              <a:t>TL</a:t>
            </a:r>
            <a:r>
              <a:rPr lang="zh-CN" altLang="zh-CN" dirty="0"/>
              <a:t>进行了询问请教，但是业务这块还是没有弄得比较清晰，耽误了时间。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体验</a:t>
            </a:r>
            <a:r>
              <a:rPr lang="en-US" altLang="zh-CN" dirty="0" smtClean="0"/>
              <a:t>BOH</a:t>
            </a:r>
            <a:r>
              <a:rPr lang="zh-CN" altLang="en-US" dirty="0" smtClean="0"/>
              <a:t>的生产端系统，将业务梳理清楚，必要时画出对应的业务流程图。跟着测试进行学习，在测试过程中逐渐熟悉业务。对于一些难理解部分的业务，列出清单向产品一并请教。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zh-CN" dirty="0" smtClean="0"/>
              <a:t>引用</a:t>
            </a:r>
            <a:r>
              <a:rPr lang="en-US" altLang="zh-CN" dirty="0" smtClean="0"/>
              <a:t>BOH</a:t>
            </a:r>
            <a:r>
              <a:rPr lang="zh-CN" altLang="zh-CN" dirty="0" smtClean="0"/>
              <a:t>代码</a:t>
            </a:r>
            <a:r>
              <a:rPr lang="zh-CN" altLang="zh-CN" dirty="0"/>
              <a:t>时间浪费。我在运营平台负责的是所有弹框，之前峰哥跟我说，直接将</a:t>
            </a:r>
            <a:r>
              <a:rPr lang="en-US" altLang="zh-CN" dirty="0" err="1"/>
              <a:t>boh</a:t>
            </a:r>
            <a:r>
              <a:rPr lang="zh-CN" altLang="zh-CN" dirty="0"/>
              <a:t>项目中的代码直接考过来就可以用，但是我发现并不是这样，之前的</a:t>
            </a:r>
            <a:r>
              <a:rPr lang="en-US" altLang="zh-CN" dirty="0" err="1"/>
              <a:t>boh</a:t>
            </a:r>
            <a:r>
              <a:rPr lang="zh-CN" altLang="zh-CN" dirty="0"/>
              <a:t>项目中弹框全部都是写在整体的代码中，弹框跟主组件有“强依赖关系”，其中还存在引用其他的组件。而且代码中基本没有什么备注或者备注不详细，我根本看不明白，只能将从</a:t>
            </a:r>
            <a:r>
              <a:rPr lang="en-US" altLang="zh-CN" dirty="0" err="1"/>
              <a:t>boh</a:t>
            </a:r>
            <a:r>
              <a:rPr lang="zh-CN" altLang="zh-CN" dirty="0"/>
              <a:t>项目中考过来的代码全部删掉，重写。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加备注这点我管不了别人，但是我管得住我自己，在我自己写的代码中，我</a:t>
            </a:r>
            <a:r>
              <a:rPr lang="en-US" altLang="zh-CN" dirty="0" smtClean="0"/>
              <a:t>h5</a:t>
            </a:r>
            <a:r>
              <a:rPr lang="zh-CN" altLang="en-US" dirty="0" smtClean="0"/>
              <a:t>部分每个小模块都会加备注，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部分每个方法，每个在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中定义的变量都会有备注，方便自己以后代码维护，也方便他人之后的查看维护。</a:t>
            </a:r>
            <a:endParaRPr lang="en-US" altLang="zh-CN" dirty="0" smtClean="0"/>
          </a:p>
          <a:p>
            <a:r>
              <a:rPr lang="zh-CN" altLang="en-US" dirty="0" smtClean="0"/>
              <a:t>学习之前代码中的一些好的方法。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Rap</a:t>
            </a:r>
            <a:r>
              <a:rPr lang="zh-CN" altLang="zh-CN" dirty="0"/>
              <a:t>接口问题。跟后端进行了沟通，</a:t>
            </a:r>
            <a:r>
              <a:rPr lang="en-US" altLang="zh-CN" dirty="0"/>
              <a:t>rap</a:t>
            </a:r>
            <a:r>
              <a:rPr lang="zh-CN" altLang="zh-CN" dirty="0"/>
              <a:t>接口（传参，出参）写错了，或者标注不清晰，联调花费了好多时间。还有就是，</a:t>
            </a:r>
            <a:r>
              <a:rPr lang="en-US" altLang="zh-CN" dirty="0"/>
              <a:t>rap</a:t>
            </a:r>
            <a:r>
              <a:rPr lang="zh-CN" altLang="zh-CN" dirty="0"/>
              <a:t>接口一直没有给我，沟通之后让我用之前</a:t>
            </a:r>
            <a:r>
              <a:rPr lang="en-US" altLang="zh-CN" dirty="0" err="1"/>
              <a:t>boh</a:t>
            </a:r>
            <a:r>
              <a:rPr lang="zh-CN" altLang="zh-CN" dirty="0"/>
              <a:t>的接口，说是一模一样的，但是我联调下来，好多是不一样的，然后我周一去找他沟通了好久，才联调好，这个也耽误了好多时间。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与后端及时沟通，且多沟通。对于他们的</a:t>
            </a:r>
            <a:r>
              <a:rPr lang="en-US" altLang="zh-CN" dirty="0" smtClean="0"/>
              <a:t>rap</a:t>
            </a:r>
            <a:r>
              <a:rPr lang="zh-CN" altLang="en-US" dirty="0" smtClean="0"/>
              <a:t>接口更新密切关注，开始联调之前，</a:t>
            </a:r>
            <a:r>
              <a:rPr lang="en-US" altLang="zh-CN" dirty="0" smtClean="0"/>
              <a:t>rap</a:t>
            </a:r>
            <a:r>
              <a:rPr lang="zh-CN" altLang="en-US" dirty="0" smtClean="0"/>
              <a:t>接口中的字段没备注或者有歧义，做到及时的询问，这样联调起来效率会更高一些。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0</TotalTime>
  <Words>1384</Words>
  <Application>WPS 演示</Application>
  <PresentationFormat>全屏显示(4:3)</PresentationFormat>
  <Paragraphs>77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Wingdings 2</vt:lpstr>
      <vt:lpstr>Arial</vt:lpstr>
      <vt:lpstr>华文新魏</vt:lpstr>
      <vt:lpstr>Footlight MT Light</vt:lpstr>
      <vt:lpstr>Segoe Print</vt:lpstr>
      <vt:lpstr>Goudy Old Style</vt:lpstr>
      <vt:lpstr>微软雅黑</vt:lpstr>
      <vt:lpstr>Arial Unicode MS</vt:lpstr>
      <vt:lpstr>Calibri</vt:lpstr>
      <vt:lpstr>凤舞九天</vt:lpstr>
      <vt:lpstr>总结与分享</vt:lpstr>
      <vt:lpstr>目录：</vt:lpstr>
      <vt:lpstr>运营平台项目的感受与总结 </vt:lpstr>
      <vt:lpstr>问题1</vt:lpstr>
      <vt:lpstr>解决1</vt:lpstr>
      <vt:lpstr>问题2</vt:lpstr>
      <vt:lpstr>解决2</vt:lpstr>
      <vt:lpstr>问题3</vt:lpstr>
      <vt:lpstr>解决3</vt:lpstr>
      <vt:lpstr>问题4</vt:lpstr>
      <vt:lpstr>解决4</vt:lpstr>
      <vt:lpstr>问题5</vt:lpstr>
      <vt:lpstr>解决5</vt:lpstr>
      <vt:lpstr>干货分享</vt:lpstr>
      <vt:lpstr>日历任务思路 </vt:lpstr>
      <vt:lpstr>难点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总结与分享</dc:title>
  <dc:creator>微软用户</dc:creator>
  <cp:lastModifiedBy>Administrator</cp:lastModifiedBy>
  <cp:revision>11</cp:revision>
  <dcterms:created xsi:type="dcterms:W3CDTF">2018-12-23T15:48:00Z</dcterms:created>
  <dcterms:modified xsi:type="dcterms:W3CDTF">2018-12-26T06:19:13Z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2052-10.1.0.7670</vt:lpwstr>
  </property>
</Properties>
</file>