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060FE-5356-B34D-8D94-E47E0D0DF213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B4118-CC9D-D443-A9B2-F4C66E84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8FF1-D655-ED45-A190-A80E8D6F4C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1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46C71D5-0AC5-1041-9AD7-502235F400A9}" type="datetimeFigureOut">
              <a:rPr lang="en-US" smtClean="0"/>
              <a:t>2014-09-23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F081DB5-834A-CD46-AA01-6A6E23A941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4651461" y="1694662"/>
            <a:ext cx="2008162" cy="2239312"/>
          </a:xfrm>
          <a:prstGeom prst="cube">
            <a:avLst/>
          </a:prstGeom>
          <a:ln w="12700">
            <a:solidFill>
              <a:srgbClr val="FFEA2B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7201" y="2198607"/>
            <a:ext cx="13731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CA" sz="8800" b="1" dirty="0" smtClean="0">
                <a:ln w="50800"/>
                <a:solidFill>
                  <a:schemeClr val="bg1">
                    <a:shade val="50000"/>
                  </a:schemeClr>
                </a:solidFill>
                <a:cs typeface="Avenir Light"/>
              </a:rPr>
              <a:t>M</a:t>
            </a:r>
            <a:endParaRPr lang="en-CA" sz="8800" b="1" dirty="0">
              <a:ln w="50800"/>
              <a:solidFill>
                <a:schemeClr val="bg1">
                  <a:shade val="50000"/>
                </a:schemeClr>
              </a:solidFill>
              <a:cs typeface="Avenir Light"/>
            </a:endParaRPr>
          </a:p>
        </p:txBody>
      </p:sp>
      <p:sp>
        <p:nvSpPr>
          <p:cNvPr id="7" name="Cube 6"/>
          <p:cNvSpPr/>
          <p:nvPr/>
        </p:nvSpPr>
        <p:spPr>
          <a:xfrm>
            <a:off x="669308" y="1664625"/>
            <a:ext cx="1973913" cy="2239312"/>
          </a:xfrm>
          <a:prstGeom prst="cube">
            <a:avLst/>
          </a:prstGeom>
          <a:ln w="12700">
            <a:solidFill>
              <a:srgbClr val="1D86CD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CA" sz="8800" b="1" dirty="0" smtClean="0">
                <a:ln w="50800"/>
                <a:solidFill>
                  <a:schemeClr val="bg1">
                    <a:shade val="50000"/>
                  </a:schemeClr>
                </a:solidFill>
                <a:cs typeface="Avenir Light"/>
              </a:rPr>
              <a:t>C</a:t>
            </a:r>
            <a:endParaRPr lang="en-CA" sz="8800" b="1" dirty="0">
              <a:ln w="50800"/>
              <a:solidFill>
                <a:schemeClr val="bg1">
                  <a:shade val="50000"/>
                </a:schemeClr>
              </a:solidFill>
              <a:cs typeface="Avenir Light"/>
            </a:endParaRPr>
          </a:p>
          <a:p>
            <a:pPr algn="ctr"/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43088" y="2921882"/>
            <a:ext cx="1846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C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Cube 10"/>
          <p:cNvSpPr/>
          <p:nvPr/>
        </p:nvSpPr>
        <p:spPr>
          <a:xfrm>
            <a:off x="2643221" y="1694662"/>
            <a:ext cx="2008240" cy="2239311"/>
          </a:xfrm>
          <a:prstGeom prst="cube">
            <a:avLst/>
          </a:prstGeom>
          <a:ln w="12700">
            <a:solidFill>
              <a:schemeClr val="accent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CA" sz="8800" b="1" dirty="0" smtClean="0">
                <a:ln w="50800"/>
                <a:solidFill>
                  <a:schemeClr val="bg1">
                    <a:shade val="50000"/>
                  </a:schemeClr>
                </a:solidFill>
                <a:cs typeface="Avenir Light"/>
              </a:rPr>
              <a:t>C</a:t>
            </a:r>
            <a:endParaRPr lang="en-CA" sz="8800" b="1" dirty="0">
              <a:ln w="50800"/>
              <a:solidFill>
                <a:schemeClr val="bg1">
                  <a:shade val="50000"/>
                </a:schemeClr>
              </a:solidFill>
              <a:cs typeface="Avenir Light"/>
            </a:endParaRPr>
          </a:p>
          <a:p>
            <a:pPr algn="ctr"/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2" name="Cube 11"/>
          <p:cNvSpPr/>
          <p:nvPr/>
        </p:nvSpPr>
        <p:spPr>
          <a:xfrm>
            <a:off x="6659623" y="1694662"/>
            <a:ext cx="1870851" cy="2239312"/>
          </a:xfrm>
          <a:prstGeom prst="cube">
            <a:avLst/>
          </a:prstGeom>
          <a:ln w="12700">
            <a:solidFill>
              <a:srgbClr val="1D86CD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CA" sz="8800" b="1" dirty="0">
                <a:ln w="50800"/>
                <a:solidFill>
                  <a:schemeClr val="bg1">
                    <a:shade val="50000"/>
                  </a:schemeClr>
                </a:solidFill>
                <a:cs typeface="Avenir Light"/>
              </a:rPr>
              <a:t>P</a:t>
            </a:r>
          </a:p>
          <a:p>
            <a:pPr algn="ctr"/>
            <a:endParaRPr lang="en-US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360441" y="4170145"/>
            <a:ext cx="9852006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3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Light"/>
                <a:cs typeface="Avenir Light"/>
              </a:rPr>
              <a:t>COLLINGWOOD’s CAREER MENTORSHIP PROGRAM</a:t>
            </a:r>
          </a:p>
          <a:p>
            <a:pPr algn="ctr"/>
            <a:endParaRPr lang="en-US" sz="2300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venir Light"/>
              <a:cs typeface="Avenir Light"/>
            </a:endParaRPr>
          </a:p>
          <a:p>
            <a:pPr algn="ctr"/>
            <a:endParaRPr lang="en-US" sz="230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venir Light"/>
              <a:cs typeface="Avenir Light"/>
            </a:endParaRPr>
          </a:p>
          <a:p>
            <a:pPr algn="ctr"/>
            <a:r>
              <a:rPr lang="en-US" sz="230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Light"/>
                <a:cs typeface="Avenir Light"/>
              </a:rPr>
              <a:t>A</a:t>
            </a:r>
            <a:r>
              <a:rPr lang="en-US" sz="230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venir Light"/>
                <a:cs typeface="Avenir Light"/>
              </a:rPr>
              <a:t> Proposal by Samir Damji</a:t>
            </a:r>
          </a:p>
        </p:txBody>
      </p:sp>
    </p:spTree>
    <p:extLst>
      <p:ext uri="{BB962C8B-B14F-4D97-AF65-F5344CB8AC3E}">
        <p14:creationId xmlns:p14="http://schemas.microsoft.com/office/powerpoint/2010/main" val="16520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</TotalTime>
  <Words>14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Story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Damji</dc:creator>
  <cp:lastModifiedBy>Samir Damji</cp:lastModifiedBy>
  <cp:revision>1</cp:revision>
  <dcterms:created xsi:type="dcterms:W3CDTF">2014-09-23T22:50:27Z</dcterms:created>
  <dcterms:modified xsi:type="dcterms:W3CDTF">2014-09-23T22:51:31Z</dcterms:modified>
</cp:coreProperties>
</file>