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81" r:id="rId9"/>
    <p:sldId id="282" r:id="rId10"/>
    <p:sldId id="283" r:id="rId11"/>
    <p:sldId id="28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377" autoAdjust="0"/>
  </p:normalViewPr>
  <p:slideViewPr>
    <p:cSldViewPr snapToGrid="0">
      <p:cViewPr>
        <p:scale>
          <a:sx n="75" d="100"/>
          <a:sy n="75" d="100"/>
        </p:scale>
        <p:origin x="18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08EA-6013-4C75-8E17-9328D0ECF643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629B5-9564-411C-9F19-68BB37939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1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빈칸으로 지난 강의에 </a:t>
            </a:r>
            <a:r>
              <a:rPr lang="ko-KR" altLang="en-US" dirty="0" err="1" smtClean="0"/>
              <a:t>드감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629B5-9564-411C-9F19-68BB379396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8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밑에만 생기는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629B5-9564-411C-9F19-68BB379396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22</a:t>
            </a:r>
            <a:r>
              <a:rPr lang="ko-KR" altLang="en-US" dirty="0" smtClean="0"/>
              <a:t>년은 지난 강의 </a:t>
            </a:r>
            <a:r>
              <a:rPr lang="en-US" altLang="ko-KR" dirty="0" smtClean="0"/>
              <a:t>// 23</a:t>
            </a:r>
            <a:r>
              <a:rPr lang="ko-KR" altLang="en-US" dirty="0" smtClean="0"/>
              <a:t>년 이후는 이번 학기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629B5-9564-411C-9F19-68BB379396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5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1, 2</a:t>
            </a:r>
            <a:r>
              <a:rPr lang="ko-KR" altLang="en-US" dirty="0" smtClean="0"/>
              <a:t>학기는 밑에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여름 겨울은 위에 생김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629B5-9564-411C-9F19-68BB379396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7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 하나를 만든 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창 하나 더 띄우고 삭제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삭제한 강의에 접근이 가능함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이것저것 만들어짐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좀 더 테스트 해봄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629B5-9564-411C-9F19-68BB379396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4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6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6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7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2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7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0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3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1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2AED-7968-46FA-B923-184F91EC663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74F8-28B0-4705-A8BB-655907AC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세찬이가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만든거</a:t>
            </a:r>
            <a:r>
              <a:rPr lang="ko-KR" altLang="en-US" dirty="0" smtClean="0"/>
              <a:t> 하나씩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까보기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상세한 건 슬라이드 노트에 </a:t>
            </a:r>
            <a:r>
              <a:rPr lang="ko-KR" altLang="en-US" dirty="0" err="1" smtClean="0"/>
              <a:t>적어놓음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351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6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3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9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0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6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7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0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3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입력이 부족해도 강의가 생김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00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07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6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9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9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7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0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4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5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암것도</a:t>
            </a:r>
            <a:r>
              <a:rPr lang="ko-KR" altLang="en-US" dirty="0" smtClean="0"/>
              <a:t> 안 </a:t>
            </a:r>
            <a:r>
              <a:rPr lang="ko-KR" altLang="en-US" dirty="0" err="1" smtClean="0"/>
              <a:t>넣었을때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7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강의명만</a:t>
            </a:r>
            <a:r>
              <a:rPr lang="ko-KR" altLang="en-US" dirty="0" smtClean="0"/>
              <a:t> 넣었을 때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년도만 넣었을 때 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학기만 넣었을 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이미 삭제된 정보에 접근이 됨</a:t>
            </a:r>
            <a:endParaRPr lang="ko-KR" altLang="en-US" dirty="0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22538"/>
            <a:ext cx="10515600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1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0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5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Office PowerPoint</Application>
  <PresentationFormat>와이드스크린</PresentationFormat>
  <Paragraphs>24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세찬이가 만든거 하나씩  까보기</vt:lpstr>
      <vt:lpstr>1.입력이 부족해도 강의가 생김</vt:lpstr>
      <vt:lpstr>암것도 안 넣었을때</vt:lpstr>
      <vt:lpstr>강의명만 넣었을 때</vt:lpstr>
      <vt:lpstr>년도만 넣었을 때 </vt:lpstr>
      <vt:lpstr>학기만 넣었을 때</vt:lpstr>
      <vt:lpstr>2. 이미 삭제된 정보에 접근이 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세찬이가 만든거 하나씩  까보기</dc:title>
  <dc:creator>김태환</dc:creator>
  <cp:lastModifiedBy>김태환</cp:lastModifiedBy>
  <cp:revision>3</cp:revision>
  <dcterms:created xsi:type="dcterms:W3CDTF">2023-02-16T08:47:47Z</dcterms:created>
  <dcterms:modified xsi:type="dcterms:W3CDTF">2023-02-16T08:58:54Z</dcterms:modified>
</cp:coreProperties>
</file>