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32BC-B204-424D-961C-DB3CA34BABA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C865-E36A-40A3-868E-25ACBCA0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32BC-B204-424D-961C-DB3CA34BABA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C865-E36A-40A3-868E-25ACBCA0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67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32BC-B204-424D-961C-DB3CA34BABA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C865-E36A-40A3-868E-25ACBCA0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0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32BC-B204-424D-961C-DB3CA34BABA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C865-E36A-40A3-868E-25ACBCA0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7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32BC-B204-424D-961C-DB3CA34BABA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C865-E36A-40A3-868E-25ACBCA0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38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32BC-B204-424D-961C-DB3CA34BABA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C865-E36A-40A3-868E-25ACBCA0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1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32BC-B204-424D-961C-DB3CA34BABA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C865-E36A-40A3-868E-25ACBCA0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3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32BC-B204-424D-961C-DB3CA34BABA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C865-E36A-40A3-868E-25ACBCA0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32BC-B204-424D-961C-DB3CA34BABA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C865-E36A-40A3-868E-25ACBCA0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4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32BC-B204-424D-961C-DB3CA34BABA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C865-E36A-40A3-868E-25ACBCA0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6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32BC-B204-424D-961C-DB3CA34BABA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C865-E36A-40A3-868E-25ACBCA0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2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232BC-B204-424D-961C-DB3CA34BABAD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3C865-E36A-40A3-868E-25ACBCA03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1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94" y="4703504"/>
            <a:ext cx="1200983" cy="10441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405" y="4703504"/>
            <a:ext cx="1200983" cy="10441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16" y="4703504"/>
            <a:ext cx="1200983" cy="10441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427" y="4703504"/>
            <a:ext cx="1200983" cy="104415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구름 5"/>
          <p:cNvSpPr/>
          <p:nvPr/>
        </p:nvSpPr>
        <p:spPr>
          <a:xfrm>
            <a:off x="1947825" y="858126"/>
            <a:ext cx="2099844" cy="124850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클라우드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200" y="1616348"/>
            <a:ext cx="1601216" cy="15903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129" y="1921967"/>
            <a:ext cx="1601216" cy="1590309"/>
          </a:xfrm>
          <a:prstGeom prst="rect">
            <a:avLst/>
          </a:prstGeom>
        </p:spPr>
      </p:pic>
      <p:cxnSp>
        <p:nvCxnSpPr>
          <p:cNvPr id="13" name="직선 연결선 12"/>
          <p:cNvCxnSpPr>
            <a:stCxn id="5" idx="0"/>
            <a:endCxn id="10" idx="2"/>
          </p:cNvCxnSpPr>
          <p:nvPr/>
        </p:nvCxnSpPr>
        <p:spPr>
          <a:xfrm flipV="1">
            <a:off x="1885686" y="3206657"/>
            <a:ext cx="4135122" cy="1496847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0"/>
            <a:endCxn id="10" idx="2"/>
          </p:cNvCxnSpPr>
          <p:nvPr/>
        </p:nvCxnSpPr>
        <p:spPr>
          <a:xfrm flipH="1" flipV="1">
            <a:off x="6020808" y="3206657"/>
            <a:ext cx="1401100" cy="1496847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2"/>
            <a:endCxn id="9" idx="0"/>
          </p:cNvCxnSpPr>
          <p:nvPr/>
        </p:nvCxnSpPr>
        <p:spPr>
          <a:xfrm>
            <a:off x="6020808" y="3206657"/>
            <a:ext cx="4206111" cy="1496847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0"/>
            <a:endCxn id="10" idx="2"/>
          </p:cNvCxnSpPr>
          <p:nvPr/>
        </p:nvCxnSpPr>
        <p:spPr>
          <a:xfrm flipV="1">
            <a:off x="4616897" y="3206657"/>
            <a:ext cx="1403911" cy="1496847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27186" y="1129301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pc (</a:t>
            </a:r>
            <a:r>
              <a:rPr lang="ko-KR" altLang="en-US" dirty="0" smtClean="0"/>
              <a:t>메아리</a:t>
            </a:r>
            <a:r>
              <a:rPr lang="en-US" altLang="ko-KR" dirty="0" smtClean="0"/>
              <a:t>2)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716814" y="1503621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16458" y="574765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 PC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47669" y="574765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 PC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21416" y="574765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 PC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626427" y="574765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 PC</a:t>
            </a:r>
            <a:endParaRPr lang="ko-KR" altLang="en-US" dirty="0"/>
          </a:p>
        </p:txBody>
      </p:sp>
      <p:cxnSp>
        <p:nvCxnSpPr>
          <p:cNvPr id="30" name="직선 연결선 29"/>
          <p:cNvCxnSpPr>
            <a:stCxn id="10" idx="3"/>
            <a:endCxn id="12" idx="1"/>
          </p:cNvCxnSpPr>
          <p:nvPr/>
        </p:nvCxnSpPr>
        <p:spPr>
          <a:xfrm>
            <a:off x="6821416" y="2411503"/>
            <a:ext cx="1778713" cy="305619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10" idx="1"/>
            <a:endCxn id="6" idx="1"/>
          </p:cNvCxnSpPr>
          <p:nvPr/>
        </p:nvCxnSpPr>
        <p:spPr>
          <a:xfrm rot="10800000">
            <a:off x="2997748" y="2105305"/>
            <a:ext cx="2222453" cy="306199"/>
          </a:xfrm>
          <a:prstGeom prst="curvedConnector2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2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2020-04-07T13:55:39Z</dcterms:created>
  <dcterms:modified xsi:type="dcterms:W3CDTF">2020-04-07T14:13:45Z</dcterms:modified>
</cp:coreProperties>
</file>