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4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8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7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2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1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0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A668DF-29A8-4B00-B37A-2CD627A2D8B9}" type="datetimeFigureOut">
              <a:rPr lang="en-IN" smtClean="0"/>
              <a:pPr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0DAC43-5695-4CC1-AE62-78DA912613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8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434479"/>
          </a:xfrm>
        </p:spPr>
        <p:txBody>
          <a:bodyPr>
            <a:noAutofit/>
          </a:bodyPr>
          <a:lstStyle/>
          <a:p>
            <a:r>
              <a:rPr lang="en-IN" sz="2000" dirty="0" smtClean="0"/>
              <a:t>CS455A: Project Report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8184" y="5805264"/>
            <a:ext cx="2480320" cy="64807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sz="1600" dirty="0" err="1" smtClean="0">
                <a:solidFill>
                  <a:schemeClr val="tx1"/>
                </a:solidFill>
              </a:rPr>
              <a:t>Shiv</a:t>
            </a:r>
            <a:r>
              <a:rPr lang="en-IN" sz="1600" dirty="0" smtClean="0">
                <a:solidFill>
                  <a:schemeClr val="tx1"/>
                </a:solidFill>
              </a:rPr>
              <a:t> Shankar Azad, 13655</a:t>
            </a:r>
          </a:p>
          <a:p>
            <a:pPr algn="r"/>
            <a:r>
              <a:rPr lang="en-IN" sz="1600" dirty="0" err="1" smtClean="0">
                <a:solidFill>
                  <a:schemeClr val="tx1"/>
                </a:solidFill>
              </a:rPr>
              <a:t>Amit</a:t>
            </a:r>
            <a:r>
              <a:rPr lang="en-IN" sz="1600" dirty="0" smtClean="0">
                <a:solidFill>
                  <a:schemeClr val="tx1"/>
                </a:solidFill>
              </a:rPr>
              <a:t> Kumar, 13095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2088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 smtClean="0"/>
              <a:t>Attendance Management System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679812" y="3991600"/>
            <a:ext cx="3779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Instructor - Prof. T. V. </a:t>
            </a:r>
            <a:r>
              <a:rPr lang="en-IN" dirty="0" err="1" smtClean="0">
                <a:solidFill>
                  <a:schemeClr val="tx1"/>
                </a:solidFill>
              </a:rPr>
              <a:t>Prabhakar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Software 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sz="2400" dirty="0"/>
              <a:t>Web </a:t>
            </a:r>
            <a:r>
              <a:rPr lang="en-IN" sz="2400" dirty="0" smtClean="0"/>
              <a:t>Server: Apache (</a:t>
            </a:r>
            <a:r>
              <a:rPr lang="en-IN" sz="2400" dirty="0" err="1" smtClean="0"/>
              <a:t>Xampp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r>
              <a:rPr lang="en-IN" sz="2400" dirty="0" smtClean="0"/>
              <a:t>DBMS</a:t>
            </a:r>
            <a:r>
              <a:rPr lang="en-IN" sz="2400" dirty="0" smtClean="0"/>
              <a:t>: </a:t>
            </a:r>
            <a:r>
              <a:rPr lang="en-IN" sz="2400" dirty="0" smtClean="0"/>
              <a:t>MySQL</a:t>
            </a:r>
          </a:p>
          <a:p>
            <a:r>
              <a:rPr lang="en-IN" sz="2400" dirty="0" smtClean="0"/>
              <a:t>Scripting Language: </a:t>
            </a:r>
            <a:r>
              <a:rPr lang="en-IN" sz="2400" dirty="0" err="1" smtClean="0"/>
              <a:t>php</a:t>
            </a:r>
            <a:endParaRPr lang="en-IN" sz="2400" dirty="0" smtClean="0"/>
          </a:p>
          <a:p>
            <a:r>
              <a:rPr lang="en-IN" sz="2400" dirty="0" smtClean="0"/>
              <a:t>Framework</a:t>
            </a:r>
            <a:r>
              <a:rPr lang="en-IN" sz="2400" dirty="0" smtClean="0"/>
              <a:t>: Bootstrap (HTML, CSS, JavaScript</a:t>
            </a:r>
            <a:r>
              <a:rPr lang="en-IN" sz="2400" dirty="0" smtClean="0"/>
              <a:t>)</a:t>
            </a:r>
          </a:p>
          <a:p>
            <a:endParaRPr lang="en-I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Work contribution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Worked together as a team in the project</a:t>
            </a:r>
          </a:p>
          <a:p>
            <a:r>
              <a:rPr lang="en-IN" sz="2400" dirty="0" smtClean="0"/>
              <a:t>Complementary tasks are done alternatively</a:t>
            </a:r>
          </a:p>
          <a:p>
            <a:r>
              <a:rPr lang="en-IN" sz="2400" dirty="0" smtClean="0"/>
              <a:t>Individual efforts: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err="1" smtClean="0"/>
              <a:t>Shiv</a:t>
            </a:r>
            <a:r>
              <a:rPr lang="en-IN" sz="2000" dirty="0" smtClean="0"/>
              <a:t> – designed the front end, assisted in back end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err="1" smtClean="0"/>
              <a:t>Amit</a:t>
            </a:r>
            <a:r>
              <a:rPr lang="en-IN" sz="2000" dirty="0" smtClean="0"/>
              <a:t> – designed the back end, assisted in front end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At last…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Thanks to the instructor and </a:t>
            </a:r>
            <a:r>
              <a:rPr lang="en-IN" sz="2400" dirty="0" err="1" smtClean="0"/>
              <a:t>TAs.</a:t>
            </a:r>
            <a:endParaRPr lang="en-I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69</TotalTime>
  <Words>101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CS455A: Project Report</vt:lpstr>
      <vt:lpstr>Software Architecture</vt:lpstr>
      <vt:lpstr>Work contribution</vt:lpstr>
      <vt:lpstr>At last…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CS455A: Project Report</dc:title>
  <dc:creator>abhimanyu arya</dc:creator>
  <cp:lastModifiedBy>shiv shankar azad</cp:lastModifiedBy>
  <cp:revision>17</cp:revision>
  <dcterms:created xsi:type="dcterms:W3CDTF">2016-11-15T00:25:29Z</dcterms:created>
  <dcterms:modified xsi:type="dcterms:W3CDTF">2016-11-16T18:01:16Z</dcterms:modified>
</cp:coreProperties>
</file>