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80" r:id="rId6"/>
    <p:sldId id="275" r:id="rId7"/>
    <p:sldId id="276" r:id="rId8"/>
    <p:sldId id="277" r:id="rId9"/>
    <p:sldId id="260" r:id="rId10"/>
    <p:sldId id="278" r:id="rId11"/>
    <p:sldId id="266" r:id="rId12"/>
    <p:sldId id="281" r:id="rId13"/>
    <p:sldId id="282" r:id="rId14"/>
    <p:sldId id="268" r:id="rId15"/>
    <p:sldId id="262" r:id="rId16"/>
    <p:sldId id="269" r:id="rId17"/>
    <p:sldId id="263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07927-72E9-451E-9A55-C087FB424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265B7-69D0-44E6-BF03-1EA217199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70C72-3480-4888-8CF1-49055D95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A47-36D6-4396-83D5-25DEB200D16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F0247-7B3F-4C28-8D63-AEFA22E05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6B7CA-DF74-44E4-AC9F-2AD1EEDE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ADC3-8517-4588-9AA3-F6E4E7C86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4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7572C-7263-4099-B87D-3E338D7E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47B87-C607-480A-AA2F-0C94C80B4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6662D-A967-4330-9D4E-18BFF46A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A47-36D6-4396-83D5-25DEB200D16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11CB6-A0AA-4CE0-812C-8C94D935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9AE1F-ACCE-4D69-8CA4-95F6ED085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ADC3-8517-4588-9AA3-F6E4E7C86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7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F559B-A959-4144-AB48-365BFCA5A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A34A4-6ABB-44BD-9F6B-BE7939D99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78778-53E0-42A3-B4D2-104EF710E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A47-36D6-4396-83D5-25DEB200D16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26C58-4D17-47E3-86EB-EE3343876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3CDB7-5581-4DBA-A6E1-F1994EE6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ADC3-8517-4588-9AA3-F6E4E7C86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6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26545-B248-49E1-87DB-E65E0C94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CD7CF-D76C-4538-83B0-C4BE65658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5D4D2-A811-44C9-B102-7D711ABC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A47-36D6-4396-83D5-25DEB200D16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85470-8007-4D0B-95F3-43BCF6B9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A654E-03BC-4F30-99CA-42418DBB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ADC3-8517-4588-9AA3-F6E4E7C86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6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1D6E9-8387-4063-9EB9-F66074F4C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075EB-11DC-44EB-8573-CCCA37D4F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42CA0-28FE-4157-9757-D00DEBF71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A47-36D6-4396-83D5-25DEB200D16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5A61A-2D40-4056-BBA3-C2BE4647B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79E42-499F-489D-A4A8-0D0E4018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ADC3-8517-4588-9AA3-F6E4E7C86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1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FBBE0-8C1F-45AF-9C02-104959F6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045A3-B87A-41BB-A5F7-3E105E9F6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60897-0521-43C4-9B96-C593E1514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6E569-61B0-4F75-B184-50A114CED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A47-36D6-4396-83D5-25DEB200D16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A8589-A8CA-401B-BCC1-A6E66FC5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FBAD7-9D8C-4848-8D29-2FA998A0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ADC3-8517-4588-9AA3-F6E4E7C86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EDD49-BEFF-4688-BF65-F51228AF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2B0EE-A7E6-46E8-911E-3B2F16508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30F71-1BA1-4949-84EF-02E81D827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3A849-000D-495B-B738-11DB4947A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C260C-EF75-47CF-9802-F51072410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19ADD1-C886-438F-866D-C0E12467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A47-36D6-4396-83D5-25DEB200D16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DC059-A7AD-4FC5-BB0E-9E552784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EB8A60-1E96-4DDC-A302-533D8067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ADC3-8517-4588-9AA3-F6E4E7C86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3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9228A-FFF0-4E5E-A320-4EF6E384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4AA871-EEB8-4222-A453-532C2354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A47-36D6-4396-83D5-25DEB200D16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C6A6F-A2A0-4ED0-824D-84133D21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A7D25-FBDC-4DBD-82EE-B9CA820F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ADC3-8517-4588-9AA3-F6E4E7C86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3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976DF-79E1-42BE-8073-00464CC9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A47-36D6-4396-83D5-25DEB200D16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BACF1E-F535-4F29-AD83-A6804FCF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5C43D-E559-45A1-B887-63D1F60B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ADC3-8517-4588-9AA3-F6E4E7C86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1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115E-ED15-49A1-8A47-8192E447A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ABEA6-669B-4C5B-AD13-D25DD3E93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B849F-95C3-42CE-84BD-E6406C505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909DE-2106-4C16-8519-B57D2413F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A47-36D6-4396-83D5-25DEB200D16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33E97-6029-44B4-89A5-3C05DAABD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21F81-D1D9-415A-8CA2-FB820801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ADC3-8517-4588-9AA3-F6E4E7C86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3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A0E6-F706-4AAC-9075-195036C13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BA4E6-FC65-4C49-83C7-1BABB7D22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9D23A-4C2E-40FA-937D-A4867E987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64C2A-6025-4BA6-B9E0-F4FA057F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A47-36D6-4396-83D5-25DEB200D16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A5880-115F-41AD-A620-57F29A56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2BF65-8DDA-4935-973D-93A6CF87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ADC3-8517-4588-9AA3-F6E4E7C86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9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75A762-F046-41D0-AC43-82806737E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86A6E-8C94-41AD-881E-60F1A2F65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25727-5217-49DC-8287-9D5F9183A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E6A47-36D6-4396-83D5-25DEB200D16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FF094-242C-4148-AF6D-378A957C6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433C8-20C0-4F13-A5DA-5A23CFA99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BADC3-8517-4588-9AA3-F6E4E7C86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8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ugP8Q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1302-8A1E-4CC4-8BA4-A146413B20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EC909-D831-4C5A-90D7-1E03D2EDBA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 2 </a:t>
            </a:r>
          </a:p>
          <a:p>
            <a:r>
              <a:rPr lang="en-US" dirty="0"/>
              <a:t>Ahmad Murad</a:t>
            </a:r>
          </a:p>
        </p:txBody>
      </p:sp>
    </p:spTree>
    <p:extLst>
      <p:ext uri="{BB962C8B-B14F-4D97-AF65-F5344CB8AC3E}">
        <p14:creationId xmlns:p14="http://schemas.microsoft.com/office/powerpoint/2010/main" val="2689305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B995-04AD-4981-A555-510E01B9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Airflow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2E70D-A0B1-4140-A71F-EFDEF5DC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on the </a:t>
            </a:r>
            <a:r>
              <a:rPr lang="en-US" dirty="0" err="1"/>
              <a:t>JO_Covid_Pipline</a:t>
            </a:r>
            <a:r>
              <a:rPr lang="en-US" dirty="0"/>
              <a:t> DAG and select the graph view</a:t>
            </a:r>
          </a:p>
          <a:p>
            <a:r>
              <a:rPr lang="en-US" dirty="0"/>
              <a:t>The airflow DAG after building the python script is presented as below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0789BE-C6A0-472B-86D9-D50ADA2D5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20" y="3723914"/>
            <a:ext cx="6724650" cy="2505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8872EE-C15B-4E99-AFCB-7DE7C4146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470" y="4269211"/>
            <a:ext cx="5029200" cy="110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31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B995-04AD-4981-A555-510E01B9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Jordan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2E70D-A0B1-4140-A71F-EFDEF5DC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8401" cy="4351338"/>
          </a:xfrm>
        </p:spPr>
        <p:txBody>
          <a:bodyPr/>
          <a:lstStyle/>
          <a:p>
            <a:r>
              <a:rPr lang="en-US" dirty="0"/>
              <a:t>The first step was to build the list of days in order to use it as a parameter in the file name URL string </a:t>
            </a:r>
          </a:p>
          <a:p>
            <a:r>
              <a:rPr lang="en-US" dirty="0"/>
              <a:t>The Month and Day checks at 9 is to add an indent 0 to maintain the used format in the file</a:t>
            </a:r>
          </a:p>
          <a:p>
            <a:r>
              <a:rPr lang="en-US" dirty="0"/>
              <a:t>The function return a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6C9034-B494-4325-9F58-002591074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611" y="1825625"/>
            <a:ext cx="46672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4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B995-04AD-4981-A555-510E01B9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Jordan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2E70D-A0B1-4140-A71F-EFDEF5DC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83988" cy="4351338"/>
          </a:xfrm>
        </p:spPr>
        <p:txBody>
          <a:bodyPr/>
          <a:lstStyle/>
          <a:p>
            <a:r>
              <a:rPr lang="en-US" dirty="0"/>
              <a:t>Then a function </a:t>
            </a:r>
            <a:r>
              <a:rPr lang="en-US" b="1" dirty="0"/>
              <a:t>GET_DF_i </a:t>
            </a:r>
            <a:r>
              <a:rPr lang="en-US" dirty="0"/>
              <a:t>is built to extract the daily file from the URL and return in a Pandas </a:t>
            </a:r>
            <a:r>
              <a:rPr lang="en-US" dirty="0" err="1"/>
              <a:t>DataFrame</a:t>
            </a:r>
            <a:r>
              <a:rPr lang="en-US" dirty="0"/>
              <a:t> object , in takes a sting represent the Day that we intended to extract the file with.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A277D0-91C6-4F1E-9BCE-9FADDEFEA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94" y="3429000"/>
            <a:ext cx="104394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B995-04AD-4981-A555-510E01B9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Jordan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2E70D-A0B1-4140-A71F-EFDEF5DC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8401" cy="4351338"/>
          </a:xfrm>
        </p:spPr>
        <p:txBody>
          <a:bodyPr/>
          <a:lstStyle/>
          <a:p>
            <a:r>
              <a:rPr lang="en-US" dirty="0"/>
              <a:t>The final stage is to call the collect function which will simply have a for loop that will go through the Days list and extract all the files , then append or merge the </a:t>
            </a:r>
            <a:r>
              <a:rPr lang="en-US" dirty="0" err="1"/>
              <a:t>DataFrames</a:t>
            </a:r>
            <a:r>
              <a:rPr lang="en-US" dirty="0"/>
              <a:t> in the list into one and then extract it into a CSV file and drop it on the server under this location</a:t>
            </a:r>
          </a:p>
          <a:p>
            <a:r>
              <a:rPr lang="en-US" dirty="0"/>
              <a:t>/opt/airflow/logs/Temp.csv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51D53C-F21B-4337-8381-5783BB22B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751" y="1943628"/>
            <a:ext cx="44386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93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B995-04AD-4981-A555-510E01B9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the Data for Scoring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2E70D-A0B1-4140-A71F-EFDEF5DC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71578" cy="4460875"/>
          </a:xfrm>
        </p:spPr>
        <p:txBody>
          <a:bodyPr/>
          <a:lstStyle/>
          <a:p>
            <a:r>
              <a:rPr lang="en-US" dirty="0"/>
              <a:t>In this function we start by reading the csv file generated from the previous step , process the </a:t>
            </a:r>
            <a:r>
              <a:rPr lang="en-US" dirty="0" err="1"/>
              <a:t>Last_Update</a:t>
            </a:r>
            <a:r>
              <a:rPr lang="en-US" dirty="0"/>
              <a:t> and Day fields to be in datetime format , and also the </a:t>
            </a:r>
            <a:r>
              <a:rPr lang="en-US" dirty="0" err="1"/>
              <a:t>case_Fatality_Ratio</a:t>
            </a:r>
            <a:r>
              <a:rPr lang="en-US" dirty="0"/>
              <a:t> to be float.</a:t>
            </a:r>
          </a:p>
          <a:p>
            <a:r>
              <a:rPr lang="en-US" dirty="0"/>
              <a:t>Then we fit the data with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min_max</a:t>
            </a:r>
            <a:r>
              <a:rPr lang="en-US" dirty="0"/>
              <a:t> scale  </a:t>
            </a:r>
          </a:p>
          <a:p>
            <a:r>
              <a:rPr lang="en-US" dirty="0"/>
              <a:t>Then we drop a modified</a:t>
            </a:r>
          </a:p>
          <a:p>
            <a:pPr marL="0" indent="0">
              <a:buNone/>
            </a:pPr>
            <a:r>
              <a:rPr lang="en-US" dirty="0"/>
              <a:t>Version of the CSV on the</a:t>
            </a:r>
          </a:p>
          <a:p>
            <a:pPr marL="0" indent="0">
              <a:buNone/>
            </a:pPr>
            <a:r>
              <a:rPr lang="en-US" dirty="0"/>
              <a:t>Server with the name :</a:t>
            </a:r>
          </a:p>
          <a:p>
            <a:pPr marL="0" indent="0">
              <a:buNone/>
            </a:pPr>
            <a:r>
              <a:rPr lang="en-US" dirty="0"/>
              <a:t>/opt/airflow/logs/DF_JO_new_3.csv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293613-798F-4B14-901A-EE7B1AB8A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995" y="3659742"/>
            <a:ext cx="5854005" cy="238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57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B995-04AD-4981-A555-510E01B9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the PNG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2E70D-A0B1-4140-A71F-EFDEF5DC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3581" cy="4351338"/>
          </a:xfrm>
        </p:spPr>
        <p:txBody>
          <a:bodyPr>
            <a:normAutofit/>
          </a:bodyPr>
          <a:lstStyle/>
          <a:p>
            <a:r>
              <a:rPr lang="en-US" dirty="0"/>
              <a:t>In this function we read the modified csv file generated from the previous step</a:t>
            </a:r>
          </a:p>
          <a:p>
            <a:r>
              <a:rPr lang="en-US" dirty="0"/>
              <a:t>Using </a:t>
            </a:r>
            <a:r>
              <a:rPr lang="en-US" dirty="0" err="1"/>
              <a:t>matplotlib.pyplot</a:t>
            </a:r>
            <a:r>
              <a:rPr lang="en-US" dirty="0"/>
              <a:t> we plot the readings and numbers in the CSV file</a:t>
            </a:r>
          </a:p>
          <a:p>
            <a:r>
              <a:rPr lang="en-US" dirty="0"/>
              <a:t>Then we safe the figure in the location :</a:t>
            </a:r>
          </a:p>
          <a:p>
            <a:r>
              <a:rPr lang="en-US" dirty="0"/>
              <a:t>/opt/airflow/logs/JO_scoring_report.png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6DABC0-D960-4F0A-A15F-2AC2743B9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4454525"/>
            <a:ext cx="79343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29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B995-04AD-4981-A555-510E01B9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to 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2E70D-A0B1-4140-A71F-EFDEF5DC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095509" cy="4479925"/>
          </a:xfrm>
        </p:spPr>
        <p:txBody>
          <a:bodyPr>
            <a:normAutofit/>
          </a:bodyPr>
          <a:lstStyle/>
          <a:p>
            <a:r>
              <a:rPr lang="en-US" dirty="0"/>
              <a:t>This step already done , but in this function we read the file and then save it in different name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66D290-94C5-4430-BE6C-5BD193DCE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314" y="3636096"/>
            <a:ext cx="50482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06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B995-04AD-4981-A555-510E01B9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data into Postgres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2E70D-A0B1-4140-A71F-EFDEF5DC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241800"/>
          </a:xfrm>
        </p:spPr>
        <p:txBody>
          <a:bodyPr/>
          <a:lstStyle/>
          <a:p>
            <a:r>
              <a:rPr lang="en-US" dirty="0"/>
              <a:t>In this function we load the generated and modified CSV file</a:t>
            </a:r>
          </a:p>
          <a:p>
            <a:r>
              <a:rPr lang="en-US" dirty="0"/>
              <a:t>We connect the Postgres database</a:t>
            </a:r>
          </a:p>
          <a:p>
            <a:r>
              <a:rPr lang="en-US" dirty="0"/>
              <a:t>We defined a Day time stamp string to be used to create the table name with todays data</a:t>
            </a:r>
          </a:p>
          <a:p>
            <a:r>
              <a:rPr lang="en-US" dirty="0"/>
              <a:t>We drop the CSV file in a newly created table as below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3D44EB-83C1-4662-8789-903042E42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116" y="4330700"/>
            <a:ext cx="73818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38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B995-04AD-4981-A555-510E01B9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2E70D-A0B1-4140-A71F-EFDEF5DC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257675" cy="4575175"/>
          </a:xfrm>
        </p:spPr>
        <p:txBody>
          <a:bodyPr/>
          <a:lstStyle/>
          <a:p>
            <a:r>
              <a:rPr lang="en-US" dirty="0"/>
              <a:t>The Pipeline will drop all the extracts as required.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D73A57-266B-460E-B17B-ABC195991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73" y="2671409"/>
            <a:ext cx="5448300" cy="1266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9A1A49-AAAE-4052-9A32-AD5CCCCB7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592" y="59899"/>
            <a:ext cx="4552950" cy="2266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3C7AC7-BFF5-4687-B438-B5F14A27C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75" y="4698681"/>
            <a:ext cx="5673725" cy="17021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75B7C1-27DA-4302-9374-68D1A78A1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9561" y="5508755"/>
            <a:ext cx="3257550" cy="876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4FA415-8B65-4A58-B860-96EE38574C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4219" y="2963010"/>
            <a:ext cx="4410511" cy="230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4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84B18-C613-4C04-BD9E-62EE671F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396E5-83B5-49FC-8E88-46CE39A63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 the notebook given at </a:t>
            </a:r>
            <a:r>
              <a:rPr lang="en-US" b="1" dirty="0">
                <a:hlinkClick r:id="rId2"/>
              </a:rPr>
              <a:t>https://bit.ly/3ugP8Qg</a:t>
            </a:r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Build an </a:t>
            </a:r>
            <a:r>
              <a:rPr lang="en-US" b="1" dirty="0" err="1"/>
              <a:t>AirFlow</a:t>
            </a:r>
            <a:r>
              <a:rPr lang="en-US" b="1" dirty="0"/>
              <a:t> DAG for all pipelines and filters in the United Kingdom (UK).</a:t>
            </a:r>
            <a:endParaRPr lang="en-US" dirty="0"/>
          </a:p>
          <a:p>
            <a:r>
              <a:rPr lang="en-US" b="1" dirty="0"/>
              <a:t>The output of the pipelines should be </a:t>
            </a:r>
            <a:endParaRPr lang="en-US" dirty="0"/>
          </a:p>
          <a:p>
            <a:r>
              <a:rPr lang="en-US" b="1" dirty="0"/>
              <a:t>uk_scoring_report.png</a:t>
            </a:r>
            <a:endParaRPr lang="en-US" dirty="0"/>
          </a:p>
          <a:p>
            <a:r>
              <a:rPr lang="en-US" b="1" dirty="0"/>
              <a:t>uk_scoring_report.csv</a:t>
            </a:r>
            <a:endParaRPr lang="en-US" dirty="0"/>
          </a:p>
          <a:p>
            <a:r>
              <a:rPr lang="en-US" b="1" dirty="0"/>
              <a:t>PostgreSQL table </a:t>
            </a:r>
            <a:r>
              <a:rPr lang="en-US" b="1" dirty="0" err="1"/>
              <a:t>uk_scoring_report</a:t>
            </a:r>
            <a:endParaRPr lang="en-US" dirty="0"/>
          </a:p>
          <a:p>
            <a:r>
              <a:rPr lang="en-US" b="1" dirty="0"/>
              <a:t>Provide a GitHub repo for your solution with all required instructions.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69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B75B-22F3-4FDF-96B7-C5EB3508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92E64-B5B9-4020-A7CB-698846E1C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solution has been built using Docker Containers necessary to manage the pipeline requested in the assignment </a:t>
            </a:r>
          </a:p>
          <a:p>
            <a:r>
              <a:rPr lang="en-US" dirty="0"/>
              <a:t>The containers build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Airflow to build the pipeline processing flow, and the main </a:t>
            </a:r>
            <a:r>
              <a:rPr lang="en-US" b="1" dirty="0"/>
              <a:t>yaml</a:t>
            </a:r>
            <a:r>
              <a:rPr lang="en-US" dirty="0"/>
              <a:t> file comes with the below default containers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Webserver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Worker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Schedular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Redis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Init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Postgres SQL ( which is part of the airflow containers)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dpage</a:t>
            </a:r>
            <a:r>
              <a:rPr lang="en-US" dirty="0"/>
              <a:t>/</a:t>
            </a:r>
            <a:r>
              <a:rPr lang="en-US" dirty="0" err="1"/>
              <a:t>pgadmin</a:t>
            </a:r>
            <a:r>
              <a:rPr lang="en-US" dirty="0"/>
              <a:t> for Postgres SQL administration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trike="sngStrike" dirty="0"/>
              <a:t>Mongo DB ( not used)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trike="sngStrike" dirty="0"/>
              <a:t>Mongo DB Express to manage the MongoDB  ( not Used 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85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B75B-22F3-4FDF-96B7-C5EB3508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Outline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92E64-B5B9-4020-A7CB-698846E1C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pipeline has been constructed to extract Jordan Covid data in 2020 and 2021 only instead of UK for the whole period as it consumes a lot of time and resources due to many files extracted.</a:t>
            </a:r>
          </a:p>
          <a:p>
            <a:r>
              <a:rPr lang="en-US" dirty="0"/>
              <a:t>The pipeline is built of several </a:t>
            </a:r>
            <a:r>
              <a:rPr lang="en-US" b="1" dirty="0"/>
              <a:t>PythonOperators</a:t>
            </a:r>
            <a:r>
              <a:rPr lang="en-US" dirty="0"/>
              <a:t> , each responsible to do a specific task.</a:t>
            </a:r>
          </a:p>
          <a:p>
            <a:r>
              <a:rPr lang="en-US" dirty="0"/>
              <a:t>The goal of the pipeline is still the same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Extract the Covid data for Jordan from the provided repo of John Hopkins statistics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Model fit Scoring </a:t>
            </a:r>
            <a:r>
              <a:rPr lang="en-US" dirty="0"/>
              <a:t>using </a:t>
            </a:r>
            <a:r>
              <a:rPr lang="en-US" b="1" dirty="0" err="1"/>
              <a:t>sklearn</a:t>
            </a:r>
            <a:r>
              <a:rPr lang="en-US" dirty="0"/>
              <a:t> minmax formula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Extract</a:t>
            </a:r>
            <a:r>
              <a:rPr lang="en-US" dirty="0"/>
              <a:t> a </a:t>
            </a:r>
            <a:r>
              <a:rPr lang="en-US" b="1" dirty="0" err="1"/>
              <a:t>png</a:t>
            </a:r>
            <a:r>
              <a:rPr lang="en-US" dirty="0"/>
              <a:t> plot of the data including Confirmed ,Deaths , Recovered , Active, </a:t>
            </a:r>
            <a:r>
              <a:rPr lang="en-US" dirty="0" err="1"/>
              <a:t>Incident_Rate</a:t>
            </a:r>
            <a:r>
              <a:rPr lang="en-US" dirty="0"/>
              <a:t>, </a:t>
            </a:r>
            <a:r>
              <a:rPr lang="en-US" dirty="0" err="1"/>
              <a:t>Case_Fatality_Ratio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Extract</a:t>
            </a:r>
            <a:r>
              <a:rPr lang="en-US" dirty="0"/>
              <a:t> the scored report in </a:t>
            </a:r>
            <a:r>
              <a:rPr lang="en-US" b="1" dirty="0"/>
              <a:t>CSV </a:t>
            </a:r>
            <a:r>
              <a:rPr lang="en-US" dirty="0"/>
              <a:t>format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Dump</a:t>
            </a:r>
            <a:r>
              <a:rPr lang="en-US" dirty="0"/>
              <a:t> the </a:t>
            </a:r>
            <a:r>
              <a:rPr lang="en-US" b="1" dirty="0"/>
              <a:t>CSV</a:t>
            </a:r>
            <a:r>
              <a:rPr lang="en-US" dirty="0"/>
              <a:t> file into a </a:t>
            </a:r>
            <a:r>
              <a:rPr lang="en-US" b="1" dirty="0"/>
              <a:t>Postgres database</a:t>
            </a:r>
          </a:p>
          <a:p>
            <a:endParaRPr lang="en-US" dirty="0"/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4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DD94-94D2-4239-9AFE-5D849689A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uploaded in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706D2-FB1C-4FB4-B20F-CD7B7FF9F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Docker-</a:t>
            </a:r>
            <a:r>
              <a:rPr lang="en-US" dirty="0" err="1"/>
              <a:t>compose.yaml</a:t>
            </a:r>
            <a:endParaRPr lang="en-US" dirty="0"/>
          </a:p>
          <a:p>
            <a:pPr lvl="1"/>
            <a:r>
              <a:rPr lang="en-US" dirty="0"/>
              <a:t>The yaml file have all the configurations to build all the required containers.</a:t>
            </a:r>
          </a:p>
          <a:p>
            <a:r>
              <a:rPr lang="en-US" dirty="0"/>
              <a:t>Assignment2.py</a:t>
            </a:r>
          </a:p>
          <a:p>
            <a:pPr lvl="1"/>
            <a:r>
              <a:rPr lang="en-US" dirty="0"/>
              <a:t>Contains the DAG script for the Airflow</a:t>
            </a:r>
          </a:p>
          <a:p>
            <a:r>
              <a:rPr lang="en-US" dirty="0"/>
              <a:t>This PPT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To present the solution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0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5DCB-86CC-43E7-93EA-59A0EA1C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F84E9-BFDA-4379-88A1-1B704D661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60848" cy="2653778"/>
          </a:xfrm>
        </p:spPr>
        <p:txBody>
          <a:bodyPr/>
          <a:lstStyle/>
          <a:p>
            <a:r>
              <a:rPr lang="en-US" dirty="0"/>
              <a:t>The files needed to run the solution are :</a:t>
            </a:r>
          </a:p>
          <a:p>
            <a:r>
              <a:rPr lang="en-US" dirty="0"/>
              <a:t>The docker-</a:t>
            </a:r>
            <a:r>
              <a:rPr lang="en-US" dirty="0" err="1"/>
              <a:t>compose.yaml</a:t>
            </a:r>
            <a:r>
              <a:rPr lang="en-US" dirty="0"/>
              <a:t> file which has all the configuration required to build the containers</a:t>
            </a:r>
          </a:p>
          <a:p>
            <a:r>
              <a:rPr lang="en-US" dirty="0"/>
              <a:t>The Python Script that defines the DAG , and should be placed in the DAGs folder which is mounted to the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57438-2655-411F-A81C-4BA2381CA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664" y="4206081"/>
            <a:ext cx="4911193" cy="2286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1D177B-9FA5-47F1-9929-2076B2366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1611" y="2177256"/>
            <a:ext cx="1971675" cy="40576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A3068A-9AC4-4566-876E-8C65C307648C}"/>
              </a:ext>
            </a:extLst>
          </p:cNvPr>
          <p:cNvCxnSpPr/>
          <p:nvPr/>
        </p:nvCxnSpPr>
        <p:spPr>
          <a:xfrm flipV="1">
            <a:off x="5613722" y="2928395"/>
            <a:ext cx="4178460" cy="2639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F35BF1-61FE-4C1B-A22E-C83A5D9699E9}"/>
              </a:ext>
            </a:extLst>
          </p:cNvPr>
          <p:cNvCxnSpPr/>
          <p:nvPr/>
        </p:nvCxnSpPr>
        <p:spPr>
          <a:xfrm flipV="1">
            <a:off x="5600700" y="4166625"/>
            <a:ext cx="4267200" cy="1510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FFCE71-0F13-45B9-99D7-A64306C27BB5}"/>
              </a:ext>
            </a:extLst>
          </p:cNvPr>
          <p:cNvCxnSpPr/>
          <p:nvPr/>
        </p:nvCxnSpPr>
        <p:spPr>
          <a:xfrm flipV="1">
            <a:off x="5876925" y="4867275"/>
            <a:ext cx="3915257" cy="946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254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5DCB-86CC-43E7-93EA-59A0EA1C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F84E9-BFDA-4379-88A1-1B704D661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29325" cy="4765675"/>
          </a:xfrm>
        </p:spPr>
        <p:txBody>
          <a:bodyPr/>
          <a:lstStyle/>
          <a:p>
            <a:r>
              <a:rPr lang="en-US" dirty="0"/>
              <a:t>In the same location where the yaml file is copied run the below command :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docker-compose up</a:t>
            </a:r>
          </a:p>
          <a:p>
            <a:r>
              <a:rPr lang="en-US" dirty="0"/>
              <a:t>This command will build all the containers </a:t>
            </a:r>
          </a:p>
          <a:p>
            <a:r>
              <a:rPr lang="en-US" dirty="0"/>
              <a:t>All ports needed has been mounted</a:t>
            </a:r>
          </a:p>
          <a:p>
            <a:r>
              <a:rPr lang="en-US" dirty="0"/>
              <a:t>All folders needed ( </a:t>
            </a:r>
            <a:r>
              <a:rPr lang="en-US" dirty="0" err="1"/>
              <a:t>dags</a:t>
            </a:r>
            <a:r>
              <a:rPr lang="en-US" dirty="0"/>
              <a:t>, logs , plugin for the airflow ,and Postgres datafiles ) has been mounted.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5B497F-B58E-4EE4-B855-4E565EA76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487" y="109537"/>
            <a:ext cx="5172075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8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5DCB-86CC-43E7-93EA-59A0EA1C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F84E9-BFDA-4379-88A1-1B704D661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29325" cy="4765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the same location where the yaml file is copied run the below command :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docker-compose up</a:t>
            </a:r>
          </a:p>
          <a:p>
            <a:r>
              <a:rPr lang="en-US" dirty="0"/>
              <a:t>This command will build all the containers </a:t>
            </a:r>
          </a:p>
          <a:p>
            <a:r>
              <a:rPr lang="en-US" dirty="0"/>
              <a:t>All ports needed has been mounted</a:t>
            </a:r>
          </a:p>
          <a:p>
            <a:r>
              <a:rPr lang="en-US" dirty="0"/>
              <a:t>All folders needed ( </a:t>
            </a:r>
            <a:r>
              <a:rPr lang="en-US" dirty="0" err="1"/>
              <a:t>dags</a:t>
            </a:r>
            <a:r>
              <a:rPr lang="en-US" dirty="0"/>
              <a:t>, logs , plugin for the airflow ,and Postgres datafiles ) has been mounted.</a:t>
            </a:r>
          </a:p>
          <a:p>
            <a:r>
              <a:rPr lang="en-US" dirty="0"/>
              <a:t>Copy Assignment2.py in the </a:t>
            </a:r>
            <a:r>
              <a:rPr lang="en-US" dirty="0" err="1"/>
              <a:t>dags</a:t>
            </a:r>
            <a:r>
              <a:rPr lang="en-US" dirty="0"/>
              <a:t> folder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5B497F-B58E-4EE4-B855-4E565EA76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488" y="109537"/>
            <a:ext cx="3633788" cy="466436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23DBEF5-087B-4584-85A8-32C93910D40F}"/>
              </a:ext>
            </a:extLst>
          </p:cNvPr>
          <p:cNvSpPr/>
          <p:nvPr/>
        </p:nvSpPr>
        <p:spPr>
          <a:xfrm>
            <a:off x="5296614" y="3244334"/>
            <a:ext cx="1598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restart: always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BFBA7-7871-4C30-B5B6-E312732E8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896" y="4856685"/>
            <a:ext cx="4505392" cy="145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43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B995-04AD-4981-A555-510E01B9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Airflow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2E70D-A0B1-4140-A71F-EFDEF5DC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the airflow interface by typing : Localhost:8080 in the web browser</a:t>
            </a:r>
          </a:p>
          <a:p>
            <a:r>
              <a:rPr lang="en-US" dirty="0"/>
              <a:t>Click on DAGs and you should find the below DAG (</a:t>
            </a:r>
            <a:r>
              <a:rPr lang="en-US" dirty="0" err="1"/>
              <a:t>JO_Covid_Pipline</a:t>
            </a:r>
            <a:r>
              <a:rPr lang="en-US" dirty="0"/>
              <a:t>) added to the list</a:t>
            </a:r>
          </a:p>
          <a:p>
            <a:r>
              <a:rPr lang="en-US" dirty="0"/>
              <a:t>you can see in the snapshot another pipeline for UK , it was created  but it took very long time to complete.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89197-CD89-48F4-B095-BD75193BE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14" y="4721225"/>
            <a:ext cx="91535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28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4053</TotalTime>
  <Words>976</Words>
  <Application>Microsoft Office PowerPoint</Application>
  <PresentationFormat>Widescreen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Narrow</vt:lpstr>
      <vt:lpstr>Calibri</vt:lpstr>
      <vt:lpstr>Calibri Light</vt:lpstr>
      <vt:lpstr>Office Theme</vt:lpstr>
      <vt:lpstr>Data Engineering</vt:lpstr>
      <vt:lpstr>Question</vt:lpstr>
      <vt:lpstr>Answer Outline</vt:lpstr>
      <vt:lpstr>Answer Outline cont.</vt:lpstr>
      <vt:lpstr>Files uploaded in Github</vt:lpstr>
      <vt:lpstr>Solution</vt:lpstr>
      <vt:lpstr>Solution cont.</vt:lpstr>
      <vt:lpstr>Solution cont.</vt:lpstr>
      <vt:lpstr>Airflow Pipeline</vt:lpstr>
      <vt:lpstr>Airflow Pipeline</vt:lpstr>
      <vt:lpstr>Extracting Jordan Data</vt:lpstr>
      <vt:lpstr>Extracting Jordan Data</vt:lpstr>
      <vt:lpstr>Extracting Jordan Data</vt:lpstr>
      <vt:lpstr>Fitting the Data for Scoring Scale</vt:lpstr>
      <vt:lpstr>Exporting the PNG Plot</vt:lpstr>
      <vt:lpstr>Extracting to CSV</vt:lpstr>
      <vt:lpstr>Dropping data into Postgres</vt:lpstr>
      <vt:lpstr>Final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Murad, Ahmad</dc:creator>
  <cp:lastModifiedBy>Murad, Ahmad</cp:lastModifiedBy>
  <cp:revision>23</cp:revision>
  <dcterms:created xsi:type="dcterms:W3CDTF">2021-05-04T00:04:49Z</dcterms:created>
  <dcterms:modified xsi:type="dcterms:W3CDTF">2021-05-25T10:06:05Z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ebac993-578d-4fb6-a024-e1968d57a18c_Enabled">
    <vt:lpwstr>true</vt:lpwstr>
  </property>
  <property fmtid="{D5CDD505-2E9C-101B-9397-08002B2CF9AE}" pid="3" name="MSIP_Label_1ebac993-578d-4fb6-a024-e1968d57a18c_SetDate">
    <vt:lpwstr>2021-05-04T00:20:14Z</vt:lpwstr>
  </property>
  <property fmtid="{D5CDD505-2E9C-101B-9397-08002B2CF9AE}" pid="4" name="MSIP_Label_1ebac993-578d-4fb6-a024-e1968d57a18c_Method">
    <vt:lpwstr>Privileged</vt:lpwstr>
  </property>
  <property fmtid="{D5CDD505-2E9C-101B-9397-08002B2CF9AE}" pid="5" name="MSIP_Label_1ebac993-578d-4fb6-a024-e1968d57a18c_Name">
    <vt:lpwstr>1ebac993-578d-4fb6-a024-e1968d57a18c</vt:lpwstr>
  </property>
  <property fmtid="{D5CDD505-2E9C-101B-9397-08002B2CF9AE}" pid="6" name="MSIP_Label_1ebac993-578d-4fb6-a024-e1968d57a18c_SiteId">
    <vt:lpwstr>ae4df1f7-611e-444f-897e-f964e1205171</vt:lpwstr>
  </property>
  <property fmtid="{D5CDD505-2E9C-101B-9397-08002B2CF9AE}" pid="7" name="MSIP_Label_1ebac993-578d-4fb6-a024-e1968d57a18c_ActionId">
    <vt:lpwstr>b5ed71ee-c273-4c14-8e80-50bba98285e8</vt:lpwstr>
  </property>
  <property fmtid="{D5CDD505-2E9C-101B-9397-08002B2CF9AE}" pid="8" name="MSIP_Label_1ebac993-578d-4fb6-a024-e1968d57a18c_ContentBits">
    <vt:lpwstr>0</vt:lpwstr>
  </property>
</Properties>
</file>