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D894-7B29-450A-8DC2-046714906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1F11F-D4CF-4F1B-A8DF-E927F9B0E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1362-5914-486D-88DB-172224B0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8531-4F1F-4D9A-B3BB-53750EBFD53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B28A4-3FD6-4930-B98F-9C0A6203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52382-AFC2-4484-95FF-C72B437E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F571-42BB-4642-956D-018F5C96F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5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8A98-845D-43D0-ABD2-24563F70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453F1-782B-4BA2-8141-62C1CBB1C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2A61D-0059-459D-8DDE-AF767275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8531-4F1F-4D9A-B3BB-53750EBFD53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B7B04-867A-4A45-8F55-68E1831E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C8C43-DC96-46B5-955B-F59AC0B8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F571-42BB-4642-956D-018F5C96F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1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7F2999-7CF8-4F65-AD5F-D33F9E4BE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2668B-2CA6-49EC-B5A4-3FFCDEC88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F9A0B-873A-48D6-B438-73E4CE8F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8531-4F1F-4D9A-B3BB-53750EBFD53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13929-0564-413F-B057-60A17D481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913FF-6A8B-4BE8-AB9C-70A8F06D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F571-42BB-4642-956D-018F5C96F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4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EE5D-710B-43ED-9230-26DD4FC4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FC498-CDC6-433E-BBED-268259B5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1BA7C-F6E0-4901-A7A5-B1A28A4B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8531-4F1F-4D9A-B3BB-53750EBFD53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E9B06-D598-4C50-822B-31CA037B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63BA2-405A-40C7-9371-820B52F3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F571-42BB-4642-956D-018F5C96F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6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C049-1F01-4B8B-BEE8-92B3B4CA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C9902-B46C-4C11-B3A0-F439DFCE8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56740-B57D-4D8F-B852-8E4BA85E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8531-4F1F-4D9A-B3BB-53750EBFD53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56388-B3AF-4E17-9673-92ADEA1C5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4B894-35F4-43AC-B0D7-4AD20631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F571-42BB-4642-956D-018F5C96F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3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31FB-E2C1-404D-B0C4-32636762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E8395-C2A4-4482-B854-9EE74CBE8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04424-CBE6-4AF5-8CD1-01F06856C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11666-1871-4FF6-BF05-C533B4982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8531-4F1F-4D9A-B3BB-53750EBFD53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F8509-92BA-414D-BF89-35F182191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9835E-DA36-472B-9CE8-8709792A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F571-42BB-4642-956D-018F5C96F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9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9701-9016-4866-9CF3-49630DD2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97A8E-7871-414E-A23F-E72C62FA0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1AE38-34DC-4DB8-902A-3254A6B79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AD191-8507-4E91-94D8-C69FC1419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5B10C-5530-4D5D-9FCF-C9E46FF8D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B56B2-3FF2-441E-8A18-7AFFDA4E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8531-4F1F-4D9A-B3BB-53750EBFD53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EF826-44E6-42E8-A549-2E7485A0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9D5133-5F01-4747-BBBC-072315FE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F571-42BB-4642-956D-018F5C96F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54CD-4C8D-46D4-B6DC-E766492D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826EF-6EC8-413E-A717-F796A69A9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8531-4F1F-4D9A-B3BB-53750EBFD53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C4F78-B7F6-4263-AEE0-2229AC2E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BC838-D350-4B2B-88B8-A78F9FBB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F571-42BB-4642-956D-018F5C96F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9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C686A-7DFF-4FD9-A861-4CA68903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8531-4F1F-4D9A-B3BB-53750EBFD53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C3AAA7-28E3-4E32-81EC-4D877791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23D4C-53A1-4B56-B309-0E4C6701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F571-42BB-4642-956D-018F5C96F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8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5A3B-FD7B-4CC0-8E1C-7BE88B486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E1C2C-9408-410B-9DCB-4920BCE97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BD3F0-1AB1-451E-9AD6-486BE3DF9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BA05F-3C82-49CF-B99D-C8C2CB7E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8531-4F1F-4D9A-B3BB-53750EBFD53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63227-9F71-46D6-9BDA-216F4969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95CC3-FDC6-4505-9725-F6154BB5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F571-42BB-4642-956D-018F5C96F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2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106E-692A-4C24-B733-BF65B13A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B9939F-FD4C-422F-8E4E-39FA5343F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BE186-49AB-4A42-A548-21800B13F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E2FD-49ED-478B-8D7D-2AD5679F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8531-4F1F-4D9A-B3BB-53750EBFD53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10333-BAF1-41BD-B580-9FEFBED5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E2548-26EF-4DBB-8129-4FDADAB1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F571-42BB-4642-956D-018F5C96F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5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217BE5-82F6-4653-8D81-79BA5E0E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DEB8C-980E-4BED-8698-9D292C5CD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75FBD-C8CC-4623-8EB4-F64FB84C2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38531-4F1F-4D9A-B3BB-53750EBFD53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FD4F0-F4F0-4B80-8361-A5575FF81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033C9-128D-4A18-8550-DF8509081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5F571-42BB-4642-956D-018F5C96F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6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8080/nif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5EE8-AC6F-45DE-886E-D1515D7002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0A5BE-4E95-47A7-BCC2-1F33AEA67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  <a:p>
            <a:r>
              <a:rPr lang="en-US" dirty="0"/>
              <a:t>Question 1</a:t>
            </a:r>
          </a:p>
          <a:p>
            <a:r>
              <a:rPr lang="en-US" dirty="0"/>
              <a:t>Ahmad Murad</a:t>
            </a:r>
          </a:p>
        </p:txBody>
      </p:sp>
    </p:spTree>
    <p:extLst>
      <p:ext uri="{BB962C8B-B14F-4D97-AF65-F5344CB8AC3E}">
        <p14:creationId xmlns:p14="http://schemas.microsoft.com/office/powerpoint/2010/main" val="3741902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B540-4425-438C-9BFA-3E96ADCD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ConvertRecord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9CDFA-8CEA-4F0D-8CE8-802B4FC9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5885"/>
            <a:ext cx="10515600" cy="4261077"/>
          </a:xfrm>
        </p:spPr>
        <p:txBody>
          <a:bodyPr/>
          <a:lstStyle/>
          <a:p>
            <a:r>
              <a:rPr lang="en-US" dirty="0"/>
              <a:t>This processor will convert the record from one format to another</a:t>
            </a:r>
          </a:p>
          <a:p>
            <a:r>
              <a:rPr lang="en-US" dirty="0"/>
              <a:t>In our case it will convert the </a:t>
            </a:r>
            <a:r>
              <a:rPr lang="en-US" dirty="0" err="1"/>
              <a:t>FlowFiles</a:t>
            </a:r>
            <a:r>
              <a:rPr lang="en-US" dirty="0"/>
              <a:t> from csv to Json</a:t>
            </a:r>
          </a:p>
          <a:p>
            <a:r>
              <a:rPr lang="en-US" dirty="0"/>
              <a:t>We need to configure two services , </a:t>
            </a:r>
            <a:r>
              <a:rPr lang="en-US" dirty="0" err="1"/>
              <a:t>CSVReader</a:t>
            </a:r>
            <a:r>
              <a:rPr lang="en-US" dirty="0"/>
              <a:t> to read the </a:t>
            </a:r>
            <a:r>
              <a:rPr lang="en-US" dirty="0" err="1"/>
              <a:t>FlowFile</a:t>
            </a:r>
            <a:r>
              <a:rPr lang="en-US" dirty="0"/>
              <a:t> CSV , and </a:t>
            </a:r>
            <a:r>
              <a:rPr lang="en-US" dirty="0" err="1"/>
              <a:t>JsonRecordSetWriter</a:t>
            </a:r>
            <a:r>
              <a:rPr lang="en-US" dirty="0"/>
              <a:t> to write the </a:t>
            </a:r>
            <a:r>
              <a:rPr lang="en-US" dirty="0" err="1"/>
              <a:t>reords</a:t>
            </a:r>
            <a:r>
              <a:rPr lang="en-US" dirty="0"/>
              <a:t> in Json format</a:t>
            </a:r>
          </a:p>
          <a:p>
            <a:r>
              <a:rPr lang="en-US" dirty="0"/>
              <a:t>The result will be </a:t>
            </a:r>
            <a:r>
              <a:rPr lang="en-US" dirty="0" err="1"/>
              <a:t>FlowFiles</a:t>
            </a:r>
            <a:r>
              <a:rPr lang="en-US" dirty="0"/>
              <a:t> in Json Format as shown below with the same file name so far.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991E8-D11D-4FFC-A76C-966C86B86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007" y="28280"/>
            <a:ext cx="5457825" cy="2027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5EDAA0-4D0D-4C70-A75E-53F82911B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98055"/>
            <a:ext cx="10286417" cy="63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44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B540-4425-438C-9BFA-3E96ADCD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UpdateAttribute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7C30E8-868C-4186-BEBF-A8C11F79E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363" y="0"/>
            <a:ext cx="5535637" cy="23774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9CDFA-8CEA-4F0D-8CE8-802B4FC9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18163" cy="4351338"/>
          </a:xfrm>
        </p:spPr>
        <p:txBody>
          <a:bodyPr/>
          <a:lstStyle/>
          <a:p>
            <a:r>
              <a:rPr lang="en-US" dirty="0"/>
              <a:t>This processor will add a new property entry to update the </a:t>
            </a:r>
            <a:r>
              <a:rPr lang="en-US" b="1" i="1" dirty="0"/>
              <a:t>filename</a:t>
            </a:r>
            <a:r>
              <a:rPr lang="en-US" dirty="0"/>
              <a:t> tag to be linked with the new file name regex ${name}.json which simply will take the name property that has been defined before and use it as file name , with </a:t>
            </a:r>
            <a:r>
              <a:rPr lang="en-US" dirty="0">
                <a:highlight>
                  <a:srgbClr val="FFFF00"/>
                </a:highlight>
              </a:rPr>
              <a:t>.json </a:t>
            </a:r>
            <a:r>
              <a:rPr lang="en-US" dirty="0"/>
              <a:t>extension.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3B4337-4290-4AE4-9A5A-E86D312CD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285" y="2879739"/>
            <a:ext cx="4859792" cy="27949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67A979-B52E-470D-9125-032C5E252589}"/>
              </a:ext>
            </a:extLst>
          </p:cNvPr>
          <p:cNvSpPr/>
          <p:nvPr/>
        </p:nvSpPr>
        <p:spPr>
          <a:xfrm>
            <a:off x="9309463" y="2742565"/>
            <a:ext cx="1619794" cy="3153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8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B540-4425-438C-9BFA-3E96ADCD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PutFile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9CDFA-8CEA-4F0D-8CE8-802B4FC9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The last Processor here is configured to write the generated Flowfiles (now named with .json extension) to the specific directory /opt/</a:t>
            </a:r>
            <a:r>
              <a:rPr lang="en-US" dirty="0" err="1"/>
              <a:t>nifi</a:t>
            </a:r>
            <a:r>
              <a:rPr lang="en-US" dirty="0"/>
              <a:t>/</a:t>
            </a:r>
            <a:r>
              <a:rPr lang="en-US" dirty="0" err="1"/>
              <a:t>nifi</a:t>
            </a:r>
            <a:r>
              <a:rPr lang="en-US" dirty="0"/>
              <a:t>-current/logs/output which will be automatically mounted to </a:t>
            </a:r>
            <a:r>
              <a:rPr lang="en-US" dirty="0">
                <a:highlight>
                  <a:srgbClr val="FFFF00"/>
                </a:highlight>
              </a:rPr>
              <a:t>c:\data\output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BC91B-0893-4928-9384-8DA80E421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206" y="31659"/>
            <a:ext cx="4846794" cy="2597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DCCB37-924A-41A6-AF85-578B45D78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740" y="2530884"/>
            <a:ext cx="3849060" cy="3396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F91629-BB3E-4188-B212-752682017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64" y="6151705"/>
            <a:ext cx="8486969" cy="61599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55AD41-F897-48F2-A8F9-8ABCA8A6591D}"/>
              </a:ext>
            </a:extLst>
          </p:cNvPr>
          <p:cNvCxnSpPr/>
          <p:nvPr/>
        </p:nvCxnSpPr>
        <p:spPr>
          <a:xfrm flipH="1">
            <a:off x="4226767" y="3359020"/>
            <a:ext cx="3946849" cy="2817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18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B540-4425-438C-9BFA-3E96ADCD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9CDFA-8CEA-4F0D-8CE8-802B4FC99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folder on the </a:t>
            </a:r>
            <a:r>
              <a:rPr lang="en-US" b="1" dirty="0"/>
              <a:t>C:</a:t>
            </a:r>
            <a:r>
              <a:rPr lang="en-US" dirty="0"/>
              <a:t> drive and call it </a:t>
            </a:r>
            <a:r>
              <a:rPr lang="en-US" b="1" i="1" dirty="0"/>
              <a:t>data</a:t>
            </a:r>
          </a:p>
          <a:p>
            <a:r>
              <a:rPr lang="en-US" b="1" i="1" dirty="0"/>
              <a:t>Copy the flow.xml.gz on c:/data</a:t>
            </a:r>
          </a:p>
          <a:p>
            <a:r>
              <a:rPr lang="en-US" b="1" i="1" dirty="0"/>
              <a:t>Copy the data.csv on c:/data</a:t>
            </a:r>
          </a:p>
          <a:p>
            <a:r>
              <a:rPr lang="en-US" dirty="0"/>
              <a:t>Then you need to pull the container using the below command:</a:t>
            </a:r>
          </a:p>
          <a:p>
            <a:pPr marL="0" indent="0">
              <a:buNone/>
            </a:pPr>
            <a:r>
              <a:rPr lang="en-US" i="1" dirty="0"/>
              <a:t>                               </a:t>
            </a:r>
            <a:r>
              <a:rPr lang="en-US" i="1" dirty="0">
                <a:highlight>
                  <a:srgbClr val="FFFF00"/>
                </a:highlight>
              </a:rPr>
              <a:t>  docker pull apache/</a:t>
            </a:r>
            <a:r>
              <a:rPr lang="en-US" i="1" dirty="0" err="1">
                <a:highlight>
                  <a:srgbClr val="FFFF00"/>
                </a:highlight>
              </a:rPr>
              <a:t>nifi</a:t>
            </a:r>
            <a:endParaRPr lang="en-US" i="1" dirty="0">
              <a:highlight>
                <a:srgbClr val="FFFF00"/>
              </a:highlight>
            </a:endParaRPr>
          </a:p>
          <a:p>
            <a:r>
              <a:rPr lang="en-US" dirty="0"/>
              <a:t>Then run the below command to start the container on port 8080 and with the data folder mounted to the logs folder in the container :</a:t>
            </a:r>
          </a:p>
          <a:p>
            <a:pPr marL="0" indent="0">
              <a:buNone/>
            </a:pPr>
            <a:r>
              <a:rPr lang="en-US" sz="2000" i="1" dirty="0">
                <a:highlight>
                  <a:srgbClr val="FFFF00"/>
                </a:highlight>
              </a:rPr>
              <a:t>docker run --name nifi2 -p 8080:8080 -d -v c:\data:/opt/nifi/nifi-current/logs apache/</a:t>
            </a:r>
            <a:r>
              <a:rPr lang="en-US" sz="2000" i="1" dirty="0" err="1">
                <a:highlight>
                  <a:srgbClr val="FFFF00"/>
                </a:highlight>
              </a:rPr>
              <a:t>nifi:latest</a:t>
            </a:r>
            <a:endParaRPr lang="en-US" sz="2000" i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4142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B540-4425-438C-9BFA-3E96ADCD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9CDFA-8CEA-4F0D-8CE8-802B4FC99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Once the docker is up select the CLI interface perform :</a:t>
            </a:r>
          </a:p>
          <a:p>
            <a:r>
              <a:rPr lang="en-US" i="1" dirty="0"/>
              <a:t>ls </a:t>
            </a:r>
          </a:p>
          <a:p>
            <a:r>
              <a:rPr lang="en-US" i="1" dirty="0"/>
              <a:t>cd logs</a:t>
            </a:r>
          </a:p>
          <a:p>
            <a:r>
              <a:rPr lang="en-US" i="1" dirty="0"/>
              <a:t>cp flow.xml.gz /opt/</a:t>
            </a:r>
            <a:r>
              <a:rPr lang="en-US" i="1" dirty="0" err="1"/>
              <a:t>nifi</a:t>
            </a:r>
            <a:r>
              <a:rPr lang="en-US" i="1" dirty="0"/>
              <a:t>/</a:t>
            </a:r>
            <a:r>
              <a:rPr lang="en-US" i="1" dirty="0" err="1"/>
              <a:t>nifi</a:t>
            </a:r>
            <a:r>
              <a:rPr lang="en-US" i="1" dirty="0"/>
              <a:t>-current/conf </a:t>
            </a:r>
          </a:p>
          <a:p>
            <a:r>
              <a:rPr lang="en-US" i="1" dirty="0">
                <a:solidFill>
                  <a:srgbClr val="FF0000"/>
                </a:solidFill>
                <a:highlight>
                  <a:srgbClr val="FFFF00"/>
                </a:highlight>
              </a:rPr>
              <a:t>Restart the container</a:t>
            </a:r>
          </a:p>
          <a:p>
            <a:pPr marL="0" indent="0">
              <a:buNone/>
            </a:pPr>
            <a:endParaRPr lang="en-US" i="1" dirty="0">
              <a:solidFill>
                <a:srgbClr val="FF0000"/>
              </a:solidFill>
            </a:endParaRPr>
          </a:p>
          <a:p>
            <a:endParaRPr lang="en-US" i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FC1A63-2B99-44E9-8FD0-3714879F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42" y="4622483"/>
            <a:ext cx="91916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5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B540-4425-438C-9BFA-3E96ADCD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</a:t>
            </a:r>
            <a:r>
              <a:rPr lang="en-US" dirty="0" err="1"/>
              <a:t>Nifi</a:t>
            </a:r>
            <a:r>
              <a:rPr lang="en-US" dirty="0"/>
              <a:t>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9CDFA-8CEA-4F0D-8CE8-802B4FC99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access the container by </a:t>
            </a:r>
            <a:r>
              <a:rPr lang="en-US" dirty="0">
                <a:hlinkClick r:id="rId2"/>
              </a:rPr>
              <a:t>http://localhost:8080/nifi</a:t>
            </a:r>
            <a:endParaRPr lang="en-US" dirty="0"/>
          </a:p>
          <a:p>
            <a:r>
              <a:rPr lang="en-US" dirty="0"/>
              <a:t>You will get the below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DB06D-D4B2-4B58-B524-B7B37B1C2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39" y="2755628"/>
            <a:ext cx="9201544" cy="355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B540-4425-438C-9BFA-3E96ADCD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Getfile</a:t>
            </a:r>
            <a:r>
              <a:rPr lang="en-US" dirty="0"/>
              <a:t>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9CDFA-8CEA-4F0D-8CE8-802B4FC9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166"/>
            <a:ext cx="7172325" cy="468779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Getfile</a:t>
            </a:r>
            <a:r>
              <a:rPr lang="en-US" dirty="0"/>
              <a:t> processor will read the file from the specified location.</a:t>
            </a:r>
          </a:p>
          <a:p>
            <a:r>
              <a:rPr lang="en-US" dirty="0"/>
              <a:t>In this example it reading from directory </a:t>
            </a:r>
            <a:r>
              <a:rPr lang="en-US" dirty="0">
                <a:highlight>
                  <a:srgbClr val="FFFF00"/>
                </a:highlight>
              </a:rPr>
              <a:t>/opt/</a:t>
            </a:r>
            <a:r>
              <a:rPr lang="en-US" dirty="0" err="1">
                <a:highlight>
                  <a:srgbClr val="FFFF00"/>
                </a:highlight>
              </a:rPr>
              <a:t>nifi</a:t>
            </a:r>
            <a:r>
              <a:rPr lang="en-US" dirty="0">
                <a:highlight>
                  <a:srgbClr val="FFFF00"/>
                </a:highlight>
              </a:rPr>
              <a:t>/</a:t>
            </a:r>
            <a:r>
              <a:rPr lang="en-US" dirty="0" err="1">
                <a:highlight>
                  <a:srgbClr val="FFFF00"/>
                </a:highlight>
              </a:rPr>
              <a:t>nifi</a:t>
            </a:r>
            <a:r>
              <a:rPr lang="en-US" dirty="0">
                <a:highlight>
                  <a:srgbClr val="FFFF00"/>
                </a:highlight>
              </a:rPr>
              <a:t>-current/logs </a:t>
            </a:r>
            <a:r>
              <a:rPr lang="en-US" dirty="0"/>
              <a:t>which is already mapped to c:/data</a:t>
            </a:r>
          </a:p>
          <a:p>
            <a:r>
              <a:rPr lang="en-US" dirty="0"/>
              <a:t>And it will read only the .csv files with the file filter setup as </a:t>
            </a:r>
            <a:r>
              <a:rPr lang="en-US" dirty="0">
                <a:highlight>
                  <a:srgbClr val="FFFF00"/>
                </a:highlight>
              </a:rPr>
              <a:t>[^\.].*\.csv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0D547-6860-4DE1-9A03-4C611A904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204" y="2813269"/>
            <a:ext cx="3835778" cy="6157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95B2A6-583C-421E-A8F4-C0D03AEE1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99" y="3684896"/>
            <a:ext cx="3844083" cy="2929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25D97A-19A9-4485-A7DD-0A55D232A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883" y="0"/>
            <a:ext cx="3988117" cy="28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3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B540-4425-438C-9BFA-3E96ADCD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Splitrecords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9CDFA-8CEA-4F0D-8CE8-802B4FC9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21137" cy="4351338"/>
          </a:xfrm>
        </p:spPr>
        <p:txBody>
          <a:bodyPr/>
          <a:lstStyle/>
          <a:p>
            <a:r>
              <a:rPr lang="en-US" dirty="0"/>
              <a:t>This </a:t>
            </a:r>
            <a:r>
              <a:rPr lang="en-US" dirty="0" err="1"/>
              <a:t>Processoer</a:t>
            </a:r>
            <a:r>
              <a:rPr lang="en-US" dirty="0"/>
              <a:t> will read the CSV files and split the files into </a:t>
            </a:r>
            <a:r>
              <a:rPr lang="en-US" dirty="0" err="1"/>
              <a:t>flowfiles</a:t>
            </a:r>
            <a:r>
              <a:rPr lang="en-US" dirty="0"/>
              <a:t> , each has one record of the CSV file.</a:t>
            </a:r>
          </a:p>
          <a:p>
            <a:r>
              <a:rPr lang="en-US" dirty="0"/>
              <a:t>It will have to reading services , </a:t>
            </a:r>
            <a:r>
              <a:rPr lang="en-US" dirty="0" err="1"/>
              <a:t>CSVReader</a:t>
            </a:r>
            <a:r>
              <a:rPr lang="en-US" dirty="0"/>
              <a:t> and </a:t>
            </a:r>
            <a:r>
              <a:rPr lang="en-US" dirty="0" err="1"/>
              <a:t>CSVRecordSetWriter</a:t>
            </a:r>
            <a:r>
              <a:rPr lang="en-US" dirty="0"/>
              <a:t>.  Which both needs to be enabled.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A4D4E-B693-4B5B-A28D-76D18C485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396" y="0"/>
            <a:ext cx="4295604" cy="2988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D46C00-19B7-4CD6-83EA-28FE2A7A7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351" y="4807294"/>
            <a:ext cx="9966649" cy="136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92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B540-4425-438C-9BFA-3E96ADCD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Splitrecords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9CDFA-8CEA-4F0D-8CE8-802B4FC9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7434" cy="4351338"/>
          </a:xfrm>
        </p:spPr>
        <p:txBody>
          <a:bodyPr/>
          <a:lstStyle/>
          <a:p>
            <a:r>
              <a:rPr lang="en-US" dirty="0"/>
              <a:t>The output of the process will be multiple </a:t>
            </a:r>
            <a:r>
              <a:rPr lang="en-US" dirty="0" err="1"/>
              <a:t>flowfiles</a:t>
            </a:r>
            <a:r>
              <a:rPr lang="en-US" dirty="0"/>
              <a:t> each containing one record of the CSV file as shown below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4BF8E0-C4DD-4147-8798-4BDD33AA3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44" y="3661659"/>
            <a:ext cx="6753225" cy="121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C57229-248E-4DB0-87DA-9F073B8A7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932" y="122547"/>
            <a:ext cx="5395077" cy="224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0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B540-4425-438C-9BFA-3E96ADCD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QueryRecord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9CDFA-8CEA-4F0D-8CE8-802B4FC9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9286" cy="4351338"/>
          </a:xfrm>
        </p:spPr>
        <p:txBody>
          <a:bodyPr/>
          <a:lstStyle/>
          <a:p>
            <a:r>
              <a:rPr lang="en-US" dirty="0"/>
              <a:t>This processor will filter the records based specific query to select </a:t>
            </a:r>
            <a:r>
              <a:rPr lang="en-US" dirty="0" err="1"/>
              <a:t>flowfiles</a:t>
            </a:r>
            <a:r>
              <a:rPr lang="en-US" dirty="0"/>
              <a:t> that are matching the query :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Select * from </a:t>
            </a:r>
            <a:r>
              <a:rPr lang="en-US" dirty="0" err="1">
                <a:highlight>
                  <a:srgbClr val="FFFF00"/>
                </a:highlight>
              </a:rPr>
              <a:t>FlowFile</a:t>
            </a:r>
            <a:r>
              <a:rPr lang="en-US" dirty="0">
                <a:highlight>
                  <a:srgbClr val="FFFF00"/>
                </a:highlight>
              </a:rPr>
              <a:t> where age &gt; 40 </a:t>
            </a:r>
          </a:p>
          <a:p>
            <a:r>
              <a:rPr lang="en-US" dirty="0"/>
              <a:t>The resulting </a:t>
            </a:r>
            <a:r>
              <a:rPr lang="en-US" dirty="0" err="1"/>
              <a:t>flowfiles</a:t>
            </a:r>
            <a:r>
              <a:rPr lang="en-US" dirty="0"/>
              <a:t> will be all having the ones with age field greater than 40</a:t>
            </a:r>
          </a:p>
          <a:p>
            <a:r>
              <a:rPr lang="en-US" b="1" i="1" dirty="0"/>
              <a:t>This property has been added manual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22AFBF-2A97-4745-B4E5-548F07152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690" y="301399"/>
            <a:ext cx="5025688" cy="24782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8B7BC7-E7A5-43F5-ADFF-884CDEEAB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772" y="4881563"/>
            <a:ext cx="7810500" cy="895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3F88ED-D5FE-4854-BA00-CAF702F36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772" y="5911850"/>
            <a:ext cx="69723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0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B540-4425-438C-9BFA-3E96ADCD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ExtractText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9CDFA-8CEA-4F0D-8CE8-802B4FC9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19949" cy="4351338"/>
          </a:xfrm>
        </p:spPr>
        <p:txBody>
          <a:bodyPr/>
          <a:lstStyle/>
          <a:p>
            <a:r>
              <a:rPr lang="en-US" dirty="0"/>
              <a:t>This processor will extract the name field from the </a:t>
            </a:r>
            <a:r>
              <a:rPr lang="en-US" dirty="0" err="1"/>
              <a:t>FlowFile</a:t>
            </a:r>
            <a:r>
              <a:rPr lang="en-US" dirty="0"/>
              <a:t> and tag it in </a:t>
            </a:r>
            <a:r>
              <a:rPr lang="en-US" b="1" i="1" dirty="0"/>
              <a:t>name </a:t>
            </a:r>
            <a:r>
              <a:rPr lang="en-US" dirty="0"/>
              <a:t>property .</a:t>
            </a:r>
          </a:p>
          <a:p>
            <a:r>
              <a:rPr lang="en-US" b="1" i="1" dirty="0"/>
              <a:t>This property has been added manual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0B353-6141-43CA-86FB-41358021B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882" y="-2018"/>
            <a:ext cx="5309118" cy="343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07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524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 Engineering</vt:lpstr>
      <vt:lpstr>Setting up the container</vt:lpstr>
      <vt:lpstr>PowerPoint Presentation</vt:lpstr>
      <vt:lpstr>Accessing the Nifi flow</vt:lpstr>
      <vt:lpstr>Getfile Processor</vt:lpstr>
      <vt:lpstr>Splitrecords</vt:lpstr>
      <vt:lpstr>Splitrecords (cont.)</vt:lpstr>
      <vt:lpstr>QueryRecord</vt:lpstr>
      <vt:lpstr>ExtractText</vt:lpstr>
      <vt:lpstr>ConvertRecord</vt:lpstr>
      <vt:lpstr>UpdateAttribute</vt:lpstr>
      <vt:lpstr>PutFile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Murad, Ahmad</dc:creator>
  <cp:lastModifiedBy>Murad, Ahmad</cp:lastModifiedBy>
  <cp:revision>9</cp:revision>
  <dcterms:created xsi:type="dcterms:W3CDTF">2021-05-06T19:15:00Z</dcterms:created>
  <dcterms:modified xsi:type="dcterms:W3CDTF">2021-05-06T20:52:10Z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bac993-578d-4fb6-a024-e1968d57a18c_Enabled">
    <vt:lpwstr>true</vt:lpwstr>
  </property>
  <property fmtid="{D5CDD505-2E9C-101B-9397-08002B2CF9AE}" pid="3" name="MSIP_Label_1ebac993-578d-4fb6-a024-e1968d57a18c_SetDate">
    <vt:lpwstr>2021-05-06T20:52:06Z</vt:lpwstr>
  </property>
  <property fmtid="{D5CDD505-2E9C-101B-9397-08002B2CF9AE}" pid="4" name="MSIP_Label_1ebac993-578d-4fb6-a024-e1968d57a18c_Method">
    <vt:lpwstr>Privileged</vt:lpwstr>
  </property>
  <property fmtid="{D5CDD505-2E9C-101B-9397-08002B2CF9AE}" pid="5" name="MSIP_Label_1ebac993-578d-4fb6-a024-e1968d57a18c_Name">
    <vt:lpwstr>1ebac993-578d-4fb6-a024-e1968d57a18c</vt:lpwstr>
  </property>
  <property fmtid="{D5CDD505-2E9C-101B-9397-08002B2CF9AE}" pid="6" name="MSIP_Label_1ebac993-578d-4fb6-a024-e1968d57a18c_SiteId">
    <vt:lpwstr>ae4df1f7-611e-444f-897e-f964e1205171</vt:lpwstr>
  </property>
  <property fmtid="{D5CDD505-2E9C-101B-9397-08002B2CF9AE}" pid="7" name="MSIP_Label_1ebac993-578d-4fb6-a024-e1968d57a18c_ActionId">
    <vt:lpwstr>4170aba7-9172-4560-870f-66e68a3009f5</vt:lpwstr>
  </property>
  <property fmtid="{D5CDD505-2E9C-101B-9397-08002B2CF9AE}" pid="8" name="MSIP_Label_1ebac993-578d-4fb6-a024-e1968d57a18c_ContentBits">
    <vt:lpwstr>0</vt:lpwstr>
  </property>
</Properties>
</file>