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0" r:id="rId6"/>
    <p:sldId id="275" r:id="rId7"/>
    <p:sldId id="276" r:id="rId8"/>
    <p:sldId id="277" r:id="rId9"/>
    <p:sldId id="260" r:id="rId10"/>
    <p:sldId id="278" r:id="rId11"/>
    <p:sldId id="279" r:id="rId12"/>
    <p:sldId id="266" r:id="rId13"/>
    <p:sldId id="262" r:id="rId14"/>
    <p:sldId id="268" r:id="rId15"/>
    <p:sldId id="269" r:id="rId16"/>
    <p:sldId id="263" r:id="rId17"/>
    <p:sldId id="26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7927-72E9-451E-9A55-C087FB42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265B7-69D0-44E6-BF03-1EA21719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0C72-3480-4888-8CF1-49055D95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0247-7B3F-4C28-8D63-AEFA22E0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B7CA-DF74-44E4-AC9F-2AD1EED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572C-7263-4099-B87D-3E338D7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47B87-C607-480A-AA2F-0C94C80B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662D-A967-4330-9D4E-18BFF46A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1CB6-A0AA-4CE0-812C-8C94D935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AE1F-ACCE-4D69-8CA4-95F6ED0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559B-A959-4144-AB48-365BFCA5A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34A4-6ABB-44BD-9F6B-BE7939D9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8778-53E0-42A3-B4D2-104EF710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6C58-4D17-47E3-86EB-EE334387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CDB7-5581-4DBA-A6E1-F1994EE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6545-B248-49E1-87DB-E65E0C9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D7CF-D76C-4538-83B0-C4BE6565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4D2-A811-44C9-B102-7D711AB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5470-8007-4D0B-95F3-43BCF6B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654E-03BC-4F30-99CA-42418DBB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D6E9-8387-4063-9EB9-F66074F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75EB-11DC-44EB-8573-CCCA37D4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2CA0-28FE-4157-9757-D00DEBF7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A61A-2D40-4056-BBA3-C2BE4647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9E42-499F-489D-A4A8-0D0E401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BBE0-8C1F-45AF-9C02-104959F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45A3-B87A-41BB-A5F7-3E105E9F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0897-0521-43C4-9B96-C593E151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6E569-61B0-4F75-B184-50A114CE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8589-A8CA-401B-BCC1-A6E66FC5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BAD7-9D8C-4848-8D29-2FA998A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DD49-BEFF-4688-BF65-F51228A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B0EE-A7E6-46E8-911E-3B2F1650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0F71-1BA1-4949-84EF-02E81D82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A849-000D-495B-B738-11DB4947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C260C-EF75-47CF-9802-F5107241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9ADD1-C886-438F-866D-C0E12467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DC059-A7AD-4FC5-BB0E-9E552784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B8A60-1E96-4DDC-A302-533D806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28A-FFF0-4E5E-A320-4EF6E38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A871-EEB8-4222-A453-532C2354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6A6F-A2A0-4ED0-824D-84133D21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7D25-FBDC-4DBD-82EE-B9CA820F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976DF-79E1-42BE-8073-00464CC9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ACF1E-F535-4F29-AD83-A6804FCF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C43D-E559-45A1-B887-63D1F60B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15E-ED15-49A1-8A47-8192E447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BEA6-669B-4C5B-AD13-D25DD3E9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B849F-95C3-42CE-84BD-E6406C505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909DE-2106-4C16-8519-B57D241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33E97-6029-44B4-89A5-3C05DAA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1F81-D1D9-415A-8CA2-FB82080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0E6-F706-4AAC-9075-195036C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BA4E6-FC65-4C49-83C7-1BABB7D2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D23A-4C2E-40FA-937D-A4867E98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4C2A-6025-4BA6-B9E0-F4FA057F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A5880-115F-41AD-A620-57F29A5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BF65-8DDA-4935-973D-93A6CF87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A762-F046-41D0-AC43-82806737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6A6E-8C94-41AD-881E-60F1A2F6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25727-5217-49DC-8287-9D5F9183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6A47-36D6-4396-83D5-25DEB200D16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F094-242C-4148-AF6D-378A957C6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33C8-20C0-4F13-A5DA-5A23CFA9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1302-8A1E-4CC4-8BA4-A146413B2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C909-D831-4C5A-90D7-1E03D2EDB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– Question 2</a:t>
            </a:r>
          </a:p>
          <a:p>
            <a:r>
              <a:rPr lang="en-US" dirty="0"/>
              <a:t>Ahmad Murad</a:t>
            </a:r>
          </a:p>
        </p:txBody>
      </p:sp>
    </p:spTree>
    <p:extLst>
      <p:ext uri="{BB962C8B-B14F-4D97-AF65-F5344CB8AC3E}">
        <p14:creationId xmlns:p14="http://schemas.microsoft.com/office/powerpoint/2010/main" val="26893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the </a:t>
            </a:r>
            <a:r>
              <a:rPr lang="en-US" dirty="0" err="1"/>
              <a:t>Simple_Pipeline</a:t>
            </a:r>
            <a:r>
              <a:rPr lang="en-US" dirty="0"/>
              <a:t> DAG and select the graph view</a:t>
            </a:r>
          </a:p>
          <a:p>
            <a:r>
              <a:rPr lang="en-US" dirty="0"/>
              <a:t>The airflow DAG after building the python script is presented as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A55A7-2DC9-4797-9B16-59198191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775950"/>
            <a:ext cx="8368979" cy="1835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64C43-7086-4848-B14F-5F74F62E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4802178"/>
            <a:ext cx="4391025" cy="20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E007-585F-4793-9B72-209E5B1C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B3FF-F555-4C63-9184-315DCC41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DAG code has been documented using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Notbook</a:t>
            </a:r>
            <a:endParaRPr lang="en-US" dirty="0"/>
          </a:p>
          <a:p>
            <a:r>
              <a:rPr lang="en-US" dirty="0"/>
              <a:t>Although the </a:t>
            </a:r>
            <a:r>
              <a:rPr lang="en-US" dirty="0" err="1"/>
              <a:t>Jyputer</a:t>
            </a:r>
            <a:r>
              <a:rPr lang="en-US" dirty="0"/>
              <a:t> note book might through many errors at certain codes , but the Question.py file runs without errors on the airflow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945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01" cy="4351338"/>
          </a:xfrm>
        </p:spPr>
        <p:txBody>
          <a:bodyPr/>
          <a:lstStyle/>
          <a:p>
            <a:r>
              <a:rPr lang="en-US" dirty="0"/>
              <a:t>The first step in the DAG process is </a:t>
            </a:r>
            <a:r>
              <a:rPr lang="en-US" dirty="0" err="1"/>
              <a:t>PythonOperator</a:t>
            </a:r>
            <a:r>
              <a:rPr lang="en-US" dirty="0"/>
              <a:t> that uses Faker to generate the dummy data and dump it on a CSV file called data.CSV and place it on the /opt/airflow/logs folder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76714-180A-4FEA-A8F5-F38EB4F0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01" y="1825625"/>
            <a:ext cx="5575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CSV into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33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next step is to load the CSV file into Postgres DB</a:t>
            </a:r>
          </a:p>
          <a:p>
            <a:r>
              <a:rPr lang="en-US" dirty="0"/>
              <a:t>The function creates a table called </a:t>
            </a:r>
            <a:r>
              <a:rPr lang="en-US" dirty="0" err="1"/>
              <a:t>Data_set</a:t>
            </a:r>
            <a:endParaRPr lang="en-US" dirty="0"/>
          </a:p>
          <a:p>
            <a:r>
              <a:rPr lang="en-US" dirty="0"/>
              <a:t>Then it loads the data into that table.</a:t>
            </a:r>
          </a:p>
          <a:p>
            <a:pPr marL="0" indent="0">
              <a:buNone/>
            </a:pPr>
            <a:r>
              <a:rPr lang="en-US" b="1" dirty="0"/>
              <a:t>The Postgres Database changes the IP Randomly when the container is up , it usually reserve one of the below IPs , but sometimes it change it to 172.18.0.5 ,if the flow failed trying to access the Postgres on once of those IPs , then you will need to change it in this script to point to the right IP.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56C1-C847-4982-82EC-0A281B38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68" y="218142"/>
            <a:ext cx="2504632" cy="6421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D8A5D-6196-474B-B9F3-4A28022E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48" y="1690688"/>
            <a:ext cx="2873736" cy="44776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39B438-6CBD-413A-8913-FA20176E89B8}"/>
              </a:ext>
            </a:extLst>
          </p:cNvPr>
          <p:cNvCxnSpPr/>
          <p:nvPr/>
        </p:nvCxnSpPr>
        <p:spPr>
          <a:xfrm flipH="1" flipV="1">
            <a:off x="8410575" y="4562475"/>
            <a:ext cx="1690909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049703-650A-4DAC-B8D3-2F4D2FC543BA}"/>
              </a:ext>
            </a:extLst>
          </p:cNvPr>
          <p:cNvCxnSpPr/>
          <p:nvPr/>
        </p:nvCxnSpPr>
        <p:spPr>
          <a:xfrm flipH="1">
            <a:off x="8420100" y="5448300"/>
            <a:ext cx="1681384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2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for Extracting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9412" cy="4460875"/>
          </a:xfrm>
        </p:spPr>
        <p:txBody>
          <a:bodyPr/>
          <a:lstStyle/>
          <a:p>
            <a:r>
              <a:rPr lang="en-US" dirty="0"/>
              <a:t>Then there are 3 steps in the flow to extract 3 CSV files related, each filtered on a different country , one for Canada , one for Brazil and one for Ghana.</a:t>
            </a:r>
          </a:p>
          <a:p>
            <a:r>
              <a:rPr lang="en-US" dirty="0"/>
              <a:t>Note that the generated dummy data contains a field called ‘Country’</a:t>
            </a:r>
          </a:p>
          <a:p>
            <a:r>
              <a:rPr lang="en-US" dirty="0"/>
              <a:t>The resulted 3 files will located on the /opt/airflow/logs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238DC-E74E-45BD-9196-6E0A4C70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97" y="563695"/>
            <a:ext cx="3146403" cy="317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9B403-481A-42BA-9D7D-340EE209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61" y="3068637"/>
            <a:ext cx="3846404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CSV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264" cy="4479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Pandas , this step reads the CSV files </a:t>
            </a:r>
          </a:p>
          <a:p>
            <a:r>
              <a:rPr lang="en-US" dirty="0"/>
              <a:t>then transform them into Json files and dump them on the location/opt/airflow/logs</a:t>
            </a:r>
          </a:p>
          <a:p>
            <a:r>
              <a:rPr lang="en-US" dirty="0"/>
              <a:t>After this step , there will be 7 files created , the initial dummy data.csv , 3 CSV files for each country and 3 Json files transformed from the CSV files.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2EF7B-6BCE-4593-8475-3C4214CA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11" y="1825625"/>
            <a:ext cx="6537028" cy="253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B2818-EFCA-4829-9534-3002FCEB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495800"/>
            <a:ext cx="6734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850" cy="4241800"/>
          </a:xfrm>
        </p:spPr>
        <p:txBody>
          <a:bodyPr/>
          <a:lstStyle/>
          <a:p>
            <a:r>
              <a:rPr lang="en-US" dirty="0"/>
              <a:t>In this step the script just connect to the Mongo DB and make sure that the database “</a:t>
            </a:r>
            <a:r>
              <a:rPr lang="en-US" dirty="0" err="1"/>
              <a:t>Simple_Pipeline</a:t>
            </a:r>
            <a:r>
              <a:rPr lang="en-US" dirty="0"/>
              <a:t>” exists or not , and if its not it will create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3B8BE-5F71-47D7-9461-AB1BA657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1825625"/>
            <a:ext cx="6033184" cy="24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Json files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4225" cy="4351338"/>
          </a:xfrm>
        </p:spPr>
        <p:txBody>
          <a:bodyPr/>
          <a:lstStyle/>
          <a:p>
            <a:r>
              <a:rPr lang="en-US" dirty="0"/>
              <a:t>The last 3 parallel steps are built to load each Json file into MongoDB database (‘</a:t>
            </a:r>
            <a:r>
              <a:rPr lang="en-US" dirty="0" err="1"/>
              <a:t>Simple_Pipeline</a:t>
            </a:r>
            <a:r>
              <a:rPr lang="en-US" dirty="0"/>
              <a:t>’) in the </a:t>
            </a:r>
            <a:r>
              <a:rPr lang="en-US" dirty="0" err="1"/>
              <a:t>disgnated</a:t>
            </a:r>
            <a:r>
              <a:rPr lang="en-US" dirty="0"/>
              <a:t> collection named for each country.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C4A27-CED7-4AAE-849B-61F359C5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29" y="2274907"/>
            <a:ext cx="6674859" cy="27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3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57675" cy="4575175"/>
          </a:xfrm>
        </p:spPr>
        <p:txBody>
          <a:bodyPr/>
          <a:lstStyle/>
          <a:p>
            <a:r>
              <a:rPr lang="en-US" dirty="0"/>
              <a:t>All Json document are loaded into the Mongo 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1AFDE-DB64-4E8B-873E-B967604C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15" y="3514971"/>
            <a:ext cx="4668785" cy="3080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97494-56AB-43B0-93C8-1CA37150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04" y="154792"/>
            <a:ext cx="4850210" cy="3274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2D4A7-C3F1-4661-8109-D4C828494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004" y="3617337"/>
            <a:ext cx="4568202" cy="28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4B18-C613-4C04-BD9E-62EE671F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96E5-83B5-49FC-8E88-46CE39A6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Provide Similar to Airflow implementation but with csv file is extracted from </a:t>
            </a:r>
            <a:r>
              <a:rPr lang="en-US" b="1" dirty="0" err="1"/>
              <a:t>Postgresql</a:t>
            </a:r>
            <a:r>
              <a:rPr lang="en-US" b="1" dirty="0"/>
              <a:t> table and the produced JSON file is pushed to MongoDB database. Provide </a:t>
            </a:r>
            <a:r>
              <a:rPr lang="en-US" b="1" dirty="0" err="1"/>
              <a:t>Github</a:t>
            </a:r>
            <a:r>
              <a:rPr lang="en-US" b="1" dirty="0"/>
              <a:t> repo with all dependencies and detailed README.MD and PPT presentation on how to run your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75B-22F3-4FDF-96B7-C5EB350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2E64-B5B9-4020-A7CB-698846E1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has been built using Docker Containers necessary to manage the pipeline requested in the assignment </a:t>
            </a:r>
          </a:p>
          <a:p>
            <a:r>
              <a:rPr lang="en-US" dirty="0"/>
              <a:t>The containers build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Airflow to build the pipeline processing flow, and the main </a:t>
            </a:r>
            <a:r>
              <a:rPr lang="en-US" b="1" dirty="0"/>
              <a:t>yaml</a:t>
            </a:r>
            <a:r>
              <a:rPr lang="en-US" dirty="0"/>
              <a:t> file comes with the below default containers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Webserver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Worker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Schedular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Redis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Postgres SQL ( which is part of the airflow containers)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dpage</a:t>
            </a:r>
            <a:r>
              <a:rPr lang="en-US" dirty="0"/>
              <a:t>/</a:t>
            </a:r>
            <a:r>
              <a:rPr lang="en-US" dirty="0" err="1"/>
              <a:t>pgadmin</a:t>
            </a:r>
            <a:r>
              <a:rPr lang="en-US" dirty="0"/>
              <a:t> for Postgres SQL administration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Mongo 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Mongo DB Express to manage the MongoDB 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5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75B-22F3-4FDF-96B7-C5EB350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Outline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2E64-B5B9-4020-A7CB-698846E1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pipeline has been constructed and enhanced to what was requested in order to make it more fun.</a:t>
            </a:r>
          </a:p>
          <a:p>
            <a:r>
              <a:rPr lang="en-US" dirty="0"/>
              <a:t>The pipeline is built of several </a:t>
            </a:r>
            <a:r>
              <a:rPr lang="en-US" b="1" dirty="0"/>
              <a:t>PythonOperators</a:t>
            </a:r>
            <a:r>
              <a:rPr lang="en-US" dirty="0"/>
              <a:t> , each responsible to do a specific task.</a:t>
            </a:r>
          </a:p>
          <a:p>
            <a:r>
              <a:rPr lang="en-US" dirty="0"/>
              <a:t>The goal of the pipeline is still the same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dummy data (I used </a:t>
            </a:r>
            <a:r>
              <a:rPr lang="en-US" b="1" dirty="0"/>
              <a:t>faker</a:t>
            </a:r>
            <a:r>
              <a:rPr lang="en-US" dirty="0"/>
              <a:t>) in a </a:t>
            </a:r>
            <a:r>
              <a:rPr lang="en-US" b="1" dirty="0"/>
              <a:t>CSV</a:t>
            </a:r>
            <a:r>
              <a:rPr lang="en-US" dirty="0"/>
              <a:t>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Drop</a:t>
            </a:r>
            <a:r>
              <a:rPr lang="en-US" dirty="0"/>
              <a:t> the CSV </a:t>
            </a:r>
            <a:r>
              <a:rPr lang="en-US" b="1" dirty="0"/>
              <a:t>into Postgres </a:t>
            </a:r>
            <a:r>
              <a:rPr lang="en-US" dirty="0"/>
              <a:t>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the data </a:t>
            </a:r>
            <a:r>
              <a:rPr lang="en-US" b="1" dirty="0"/>
              <a:t>from the Postgres </a:t>
            </a:r>
            <a:r>
              <a:rPr lang="en-US" dirty="0"/>
              <a:t>database and save is as </a:t>
            </a:r>
            <a:r>
              <a:rPr lang="en-US" b="1" dirty="0"/>
              <a:t>CSV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Transform</a:t>
            </a:r>
            <a:r>
              <a:rPr lang="en-US" dirty="0"/>
              <a:t> the </a:t>
            </a:r>
            <a:r>
              <a:rPr lang="en-US" b="1" dirty="0"/>
              <a:t>CSV to a Json </a:t>
            </a:r>
            <a:r>
              <a:rPr lang="en-US" dirty="0"/>
              <a:t>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Dump</a:t>
            </a:r>
            <a:r>
              <a:rPr lang="en-US" dirty="0"/>
              <a:t> the </a:t>
            </a:r>
            <a:r>
              <a:rPr lang="en-US" b="1" dirty="0"/>
              <a:t>Json</a:t>
            </a:r>
            <a:r>
              <a:rPr lang="en-US" dirty="0"/>
              <a:t> file into a </a:t>
            </a:r>
            <a:r>
              <a:rPr lang="en-US" b="1" dirty="0"/>
              <a:t>MongoDB</a:t>
            </a:r>
          </a:p>
          <a:p>
            <a:r>
              <a:rPr lang="en-US" dirty="0"/>
              <a:t>The first change that I have made is that I have split the step 3 to generate 3 CSV files each holds specific data to a country (Canada , Brazil and Ghana)</a:t>
            </a:r>
          </a:p>
          <a:p>
            <a:r>
              <a:rPr lang="en-US" dirty="0"/>
              <a:t>The second change is that I have converted the 3 CSV files to 3 Json files  and placed each file to the designated collection in the MongoDB.</a:t>
            </a:r>
          </a:p>
          <a:p>
            <a:r>
              <a:rPr lang="en-US" dirty="0"/>
              <a:t>Lastly I have added one step to check and prepare the database before dropping the Json files 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DD94-94D2-4239-9AFE-5D849689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uploaded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06D2-FB1C-4FB4-B20F-CD7B7FF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compose.yaml</a:t>
            </a:r>
            <a:endParaRPr lang="en-US" dirty="0"/>
          </a:p>
          <a:p>
            <a:pPr lvl="1"/>
            <a:r>
              <a:rPr lang="en-US" dirty="0"/>
              <a:t>The yaml file have all the configurations to build all the required containers.</a:t>
            </a:r>
          </a:p>
          <a:p>
            <a:r>
              <a:rPr lang="en-US" dirty="0"/>
              <a:t>Question2.py</a:t>
            </a:r>
          </a:p>
          <a:p>
            <a:pPr lvl="1"/>
            <a:r>
              <a:rPr lang="en-US" dirty="0"/>
              <a:t>Contains the DAG script for the Airflow</a:t>
            </a:r>
          </a:p>
          <a:p>
            <a:r>
              <a:rPr lang="en-US" dirty="0"/>
              <a:t>Question2.ipynb</a:t>
            </a:r>
          </a:p>
          <a:p>
            <a:pPr lvl="1"/>
            <a:r>
              <a:rPr lang="en-US" dirty="0"/>
              <a:t>Built based on the Question2.py to explain the code used.</a:t>
            </a:r>
          </a:p>
          <a:p>
            <a:r>
              <a:rPr lang="en-US" dirty="0"/>
              <a:t>This PPT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present the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0848" cy="2653778"/>
          </a:xfrm>
        </p:spPr>
        <p:txBody>
          <a:bodyPr/>
          <a:lstStyle/>
          <a:p>
            <a:r>
              <a:rPr lang="en-US" dirty="0"/>
              <a:t>The files needed to run the solution are :</a:t>
            </a:r>
          </a:p>
          <a:p>
            <a:r>
              <a:rPr lang="en-US" dirty="0"/>
              <a:t>The docker-</a:t>
            </a:r>
            <a:r>
              <a:rPr lang="en-US" dirty="0" err="1"/>
              <a:t>compose.yaml</a:t>
            </a:r>
            <a:r>
              <a:rPr lang="en-US" dirty="0"/>
              <a:t> file which has all the configuration required to build the containers</a:t>
            </a:r>
          </a:p>
          <a:p>
            <a:r>
              <a:rPr lang="en-US" dirty="0"/>
              <a:t>The Python Script that defines the DAG , and should be placed in the DAGs folder which is mounted to the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7438-2655-411F-A81C-4BA2381C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4" y="4206081"/>
            <a:ext cx="4911193" cy="228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D177B-9FA5-47F1-9929-2076B236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11" y="2177256"/>
            <a:ext cx="1971675" cy="4057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3068A-9AC4-4566-876E-8C65C307648C}"/>
              </a:ext>
            </a:extLst>
          </p:cNvPr>
          <p:cNvCxnSpPr/>
          <p:nvPr/>
        </p:nvCxnSpPr>
        <p:spPr>
          <a:xfrm flipV="1">
            <a:off x="5613722" y="2928395"/>
            <a:ext cx="4178460" cy="263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F35BF1-61FE-4C1B-A22E-C83A5D9699E9}"/>
              </a:ext>
            </a:extLst>
          </p:cNvPr>
          <p:cNvCxnSpPr/>
          <p:nvPr/>
        </p:nvCxnSpPr>
        <p:spPr>
          <a:xfrm flipV="1">
            <a:off x="5600700" y="4166625"/>
            <a:ext cx="4267200" cy="15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FCE71-0F13-45B9-99D7-A64306C27BB5}"/>
              </a:ext>
            </a:extLst>
          </p:cNvPr>
          <p:cNvCxnSpPr/>
          <p:nvPr/>
        </p:nvCxnSpPr>
        <p:spPr>
          <a:xfrm flipV="1">
            <a:off x="5876925" y="4867275"/>
            <a:ext cx="3915257" cy="94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5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9325" cy="4765675"/>
          </a:xfrm>
        </p:spPr>
        <p:txBody>
          <a:bodyPr/>
          <a:lstStyle/>
          <a:p>
            <a:r>
              <a:rPr lang="en-US" dirty="0"/>
              <a:t>In the same location where the yaml file is copied run the below command 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docker-compose up</a:t>
            </a:r>
          </a:p>
          <a:p>
            <a:r>
              <a:rPr lang="en-US" dirty="0"/>
              <a:t>This command will build all the containers </a:t>
            </a:r>
          </a:p>
          <a:p>
            <a:r>
              <a:rPr lang="en-US" dirty="0"/>
              <a:t>All ports needed has been mounted</a:t>
            </a:r>
          </a:p>
          <a:p>
            <a:r>
              <a:rPr lang="en-US" dirty="0"/>
              <a:t>All folders needed ( </a:t>
            </a:r>
            <a:r>
              <a:rPr lang="en-US" dirty="0" err="1"/>
              <a:t>dags</a:t>
            </a:r>
            <a:r>
              <a:rPr lang="en-US" dirty="0"/>
              <a:t>, logs , plugin for the airflow ,and Postgres datafiles ) has been mounted.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B497F-B58E-4EE4-B855-4E565EA7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7" y="109537"/>
            <a:ext cx="5172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9325" cy="4765675"/>
          </a:xfrm>
        </p:spPr>
        <p:txBody>
          <a:bodyPr/>
          <a:lstStyle/>
          <a:p>
            <a:r>
              <a:rPr lang="en-US" dirty="0"/>
              <a:t>In the same location where the yaml file is copied run the below command 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docker-compose up</a:t>
            </a:r>
          </a:p>
          <a:p>
            <a:r>
              <a:rPr lang="en-US" dirty="0"/>
              <a:t>This command will build all the containers </a:t>
            </a:r>
          </a:p>
          <a:p>
            <a:r>
              <a:rPr lang="en-US" dirty="0"/>
              <a:t>All ports needed has been mounted</a:t>
            </a:r>
          </a:p>
          <a:p>
            <a:r>
              <a:rPr lang="en-US" dirty="0"/>
              <a:t>All folders needed ( </a:t>
            </a:r>
            <a:r>
              <a:rPr lang="en-US" dirty="0" err="1"/>
              <a:t>dags</a:t>
            </a:r>
            <a:r>
              <a:rPr lang="en-US" dirty="0"/>
              <a:t>, logs , plugin for the airflow ,and Postgres datafiles ) has been mounted.</a:t>
            </a:r>
          </a:p>
          <a:p>
            <a:r>
              <a:rPr lang="en-US" dirty="0"/>
              <a:t>Copy Question2.py in the </a:t>
            </a:r>
            <a:r>
              <a:rPr lang="en-US" dirty="0" err="1"/>
              <a:t>dags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B497F-B58E-4EE4-B855-4E565EA7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8" y="109537"/>
            <a:ext cx="3633788" cy="46643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DBEF5-087B-4584-85A8-32C93910D40F}"/>
              </a:ext>
            </a:extLst>
          </p:cNvPr>
          <p:cNvSpPr/>
          <p:nvPr/>
        </p:nvSpPr>
        <p:spPr>
          <a:xfrm>
            <a:off x="5296614" y="3244334"/>
            <a:ext cx="159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restart: always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0830F-562F-496E-9D86-7048BC6A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2" y="5216525"/>
            <a:ext cx="2752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4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the airflow interface by typing : Localhost:8080 in the web browser</a:t>
            </a:r>
          </a:p>
          <a:p>
            <a:r>
              <a:rPr lang="en-US" dirty="0"/>
              <a:t>Click on DAGs and you should find the below DAG (</a:t>
            </a:r>
            <a:r>
              <a:rPr lang="en-US" dirty="0" err="1"/>
              <a:t>Simple_Pipeline</a:t>
            </a:r>
            <a:r>
              <a:rPr lang="en-US" dirty="0"/>
              <a:t>) added to the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7F7B2-E8A0-4949-B892-C1FC37CA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57" y="3510023"/>
            <a:ext cx="6812280" cy="12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976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Office Theme</vt:lpstr>
      <vt:lpstr>Data Engineering</vt:lpstr>
      <vt:lpstr>Question 2</vt:lpstr>
      <vt:lpstr>Answer Outline</vt:lpstr>
      <vt:lpstr>Answer Outline cont.</vt:lpstr>
      <vt:lpstr>Files uploaded in Github</vt:lpstr>
      <vt:lpstr>Solution</vt:lpstr>
      <vt:lpstr>Solution cont.</vt:lpstr>
      <vt:lpstr>Solution cont.</vt:lpstr>
      <vt:lpstr>Airflow Pipeline</vt:lpstr>
      <vt:lpstr>Airflow Pipeline</vt:lpstr>
      <vt:lpstr>The DAG Code</vt:lpstr>
      <vt:lpstr>Creating Dummy Data</vt:lpstr>
      <vt:lpstr>Loading the CSV into Postgres</vt:lpstr>
      <vt:lpstr>3 Steps for Extracting </vt:lpstr>
      <vt:lpstr>Converting CSV to Json</vt:lpstr>
      <vt:lpstr>Preparing the MongoDB</vt:lpstr>
      <vt:lpstr>Loading Json files to MongoDB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Murad, Ahmad</dc:creator>
  <cp:lastModifiedBy>Murad, Ahmad</cp:lastModifiedBy>
  <cp:revision>14</cp:revision>
  <dcterms:created xsi:type="dcterms:W3CDTF">2021-05-04T00:04:49Z</dcterms:created>
  <dcterms:modified xsi:type="dcterms:W3CDTF">2021-05-06T19:14:56Z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etDate">
    <vt:lpwstr>2021-05-04T00:20:14Z</vt:lpwstr>
  </property>
  <property fmtid="{D5CDD505-2E9C-101B-9397-08002B2CF9AE}" pid="4" name="MSIP_Label_1ebac993-578d-4fb6-a024-e1968d57a18c_Method">
    <vt:lpwstr>Privileged</vt:lpwstr>
  </property>
  <property fmtid="{D5CDD505-2E9C-101B-9397-08002B2CF9AE}" pid="5" name="MSIP_Label_1ebac993-578d-4fb6-a024-e1968d57a18c_Name">
    <vt:lpwstr>1ebac993-578d-4fb6-a024-e1968d57a18c</vt:lpwstr>
  </property>
  <property fmtid="{D5CDD505-2E9C-101B-9397-08002B2CF9AE}" pid="6" name="MSIP_Label_1ebac993-578d-4fb6-a024-e1968d57a18c_SiteId">
    <vt:lpwstr>ae4df1f7-611e-444f-897e-f964e1205171</vt:lpwstr>
  </property>
  <property fmtid="{D5CDD505-2E9C-101B-9397-08002B2CF9AE}" pid="7" name="MSIP_Label_1ebac993-578d-4fb6-a024-e1968d57a18c_ActionId">
    <vt:lpwstr>b5ed71ee-c273-4c14-8e80-50bba98285e8</vt:lpwstr>
  </property>
  <property fmtid="{D5CDD505-2E9C-101B-9397-08002B2CF9AE}" pid="8" name="MSIP_Label_1ebac993-578d-4fb6-a024-e1968d57a18c_ContentBits">
    <vt:lpwstr>0</vt:lpwstr>
  </property>
</Properties>
</file>