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256" r:id="rId2"/>
    <p:sldId id="264" r:id="rId3"/>
    <p:sldId id="277" r:id="rId4"/>
    <p:sldId id="278" r:id="rId5"/>
    <p:sldId id="273" r:id="rId6"/>
    <p:sldId id="265" r:id="rId7"/>
    <p:sldId id="266" r:id="rId8"/>
    <p:sldId id="267" r:id="rId9"/>
    <p:sldId id="268" r:id="rId10"/>
    <p:sldId id="271" r:id="rId11"/>
    <p:sldId id="259" r:id="rId12"/>
    <p:sldId id="261" r:id="rId13"/>
    <p:sldId id="262" r:id="rId14"/>
    <p:sldId id="263" r:id="rId15"/>
    <p:sldId id="270" r:id="rId16"/>
    <p:sldId id="269" r:id="rId17"/>
    <p:sldId id="260" r:id="rId18"/>
    <p:sldId id="275" r:id="rId19"/>
    <p:sldId id="276"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626"/>
    <a:srgbClr val="003526"/>
    <a:srgbClr val="115740"/>
    <a:srgbClr val="1157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BD26AE-7D54-4092-A67D-1CF0A42B5B81}" v="16" dt="2023-04-11T04:55:34.839"/>
    <p1510:client id="{B1F7A7C9-7A12-48F0-B7F6-E7CE7373EF5C}" v="75" dt="2023-04-11T15:59:46.198"/>
    <p1510:client id="{D6C69FE6-371D-4EF7-88B9-65769479D271}" v="159" dt="2023-04-11T16:00:31.445"/>
    <p1510:client id="{D8666490-DCB0-4A4B-A7C5-6D2B5A38E9E0}" v="75" dt="2023-04-11T03:55:57.521"/>
    <p1510:client id="{E171B835-A8F2-4CE8-BDC8-195053A2F51C}" v="1970" dt="2023-04-11T15:59:33.318"/>
    <p1510:client id="{ED13BEC1-0576-4998-9194-48974679C906}" v="27" dt="2023-04-10T16:10:01.806"/>
    <p1510:client id="{F2EAE353-004B-46DE-899C-741F7CAC4C57}" v="178" dt="2023-04-11T15:53:16.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B1F7A7C9-7A12-48F0-B7F6-E7CE7373EF5C}"/>
    <pc:docChg chg="addSld modSld">
      <pc:chgData name="Guest User" userId="" providerId="Windows Live" clId="Web-{B1F7A7C9-7A12-48F0-B7F6-E7CE7373EF5C}" dt="2023-04-11T15:59:46.198" v="398" actId="20577"/>
      <pc:docMkLst>
        <pc:docMk/>
      </pc:docMkLst>
      <pc:sldChg chg="modSp">
        <pc:chgData name="Guest User" userId="" providerId="Windows Live" clId="Web-{B1F7A7C9-7A12-48F0-B7F6-E7CE7373EF5C}" dt="2023-04-08T00:40:36.636" v="144" actId="20577"/>
        <pc:sldMkLst>
          <pc:docMk/>
          <pc:sldMk cId="1482403722" sldId="257"/>
        </pc:sldMkLst>
        <pc:spChg chg="mod">
          <ac:chgData name="Guest User" userId="" providerId="Windows Live" clId="Web-{B1F7A7C9-7A12-48F0-B7F6-E7CE7373EF5C}" dt="2023-04-08T00:40:36.636" v="144" actId="20577"/>
          <ac:spMkLst>
            <pc:docMk/>
            <pc:sldMk cId="1482403722" sldId="257"/>
            <ac:spMk id="3" creationId="{EFBCFDD4-97AB-C36C-84D7-4FC9EC743804}"/>
          </ac:spMkLst>
        </pc:spChg>
      </pc:sldChg>
      <pc:sldChg chg="modSp new">
        <pc:chgData name="Guest User" userId="" providerId="Windows Live" clId="Web-{B1F7A7C9-7A12-48F0-B7F6-E7CE7373EF5C}" dt="2023-04-08T01:13:07.277" v="257" actId="20577"/>
        <pc:sldMkLst>
          <pc:docMk/>
          <pc:sldMk cId="2201814711" sldId="264"/>
        </pc:sldMkLst>
        <pc:spChg chg="mod">
          <ac:chgData name="Guest User" userId="" providerId="Windows Live" clId="Web-{B1F7A7C9-7A12-48F0-B7F6-E7CE7373EF5C}" dt="2023-04-08T00:30:09.742" v="4" actId="20577"/>
          <ac:spMkLst>
            <pc:docMk/>
            <pc:sldMk cId="2201814711" sldId="264"/>
            <ac:spMk id="2" creationId="{0129EF1A-1D9C-36DB-CB44-415957E292FE}"/>
          </ac:spMkLst>
        </pc:spChg>
        <pc:spChg chg="mod">
          <ac:chgData name="Guest User" userId="" providerId="Windows Live" clId="Web-{B1F7A7C9-7A12-48F0-B7F6-E7CE7373EF5C}" dt="2023-04-08T01:13:07.277" v="257" actId="20577"/>
          <ac:spMkLst>
            <pc:docMk/>
            <pc:sldMk cId="2201814711" sldId="264"/>
            <ac:spMk id="3" creationId="{F0028D8C-FE6B-C338-36C9-64660A05760D}"/>
          </ac:spMkLst>
        </pc:spChg>
      </pc:sldChg>
      <pc:sldChg chg="modSp new">
        <pc:chgData name="Guest User" userId="" providerId="Windows Live" clId="Web-{B1F7A7C9-7A12-48F0-B7F6-E7CE7373EF5C}" dt="2023-04-08T00:48:49.632" v="191" actId="20577"/>
        <pc:sldMkLst>
          <pc:docMk/>
          <pc:sldMk cId="590943020" sldId="265"/>
        </pc:sldMkLst>
        <pc:spChg chg="mod">
          <ac:chgData name="Guest User" userId="" providerId="Windows Live" clId="Web-{B1F7A7C9-7A12-48F0-B7F6-E7CE7373EF5C}" dt="2023-04-08T00:42:15.795" v="163" actId="20577"/>
          <ac:spMkLst>
            <pc:docMk/>
            <pc:sldMk cId="590943020" sldId="265"/>
            <ac:spMk id="2" creationId="{3098D6D9-5335-79BC-79F0-86681FDCB393}"/>
          </ac:spMkLst>
        </pc:spChg>
        <pc:spChg chg="mod">
          <ac:chgData name="Guest User" userId="" providerId="Windows Live" clId="Web-{B1F7A7C9-7A12-48F0-B7F6-E7CE7373EF5C}" dt="2023-04-08T00:48:49.632" v="191" actId="20577"/>
          <ac:spMkLst>
            <pc:docMk/>
            <pc:sldMk cId="590943020" sldId="265"/>
            <ac:spMk id="3" creationId="{B03CD7BB-1C6E-8934-8C1C-94585EA4BF4D}"/>
          </ac:spMkLst>
        </pc:spChg>
      </pc:sldChg>
      <pc:sldChg chg="modSp new">
        <pc:chgData name="Guest User" userId="" providerId="Windows Live" clId="Web-{B1F7A7C9-7A12-48F0-B7F6-E7CE7373EF5C}" dt="2023-04-11T15:56:30.437" v="357" actId="20577"/>
        <pc:sldMkLst>
          <pc:docMk/>
          <pc:sldMk cId="4283062919" sldId="266"/>
        </pc:sldMkLst>
        <pc:spChg chg="mod">
          <ac:chgData name="Guest User" userId="" providerId="Windows Live" clId="Web-{B1F7A7C9-7A12-48F0-B7F6-E7CE7373EF5C}" dt="2023-04-08T00:54:01.312" v="204" actId="20577"/>
          <ac:spMkLst>
            <pc:docMk/>
            <pc:sldMk cId="4283062919" sldId="266"/>
            <ac:spMk id="2" creationId="{157243D8-344F-94C0-5879-BF670CCC7924}"/>
          </ac:spMkLst>
        </pc:spChg>
        <pc:spChg chg="mod">
          <ac:chgData name="Guest User" userId="" providerId="Windows Live" clId="Web-{B1F7A7C9-7A12-48F0-B7F6-E7CE7373EF5C}" dt="2023-04-11T15:56:30.437" v="357" actId="20577"/>
          <ac:spMkLst>
            <pc:docMk/>
            <pc:sldMk cId="4283062919" sldId="266"/>
            <ac:spMk id="3" creationId="{753FB92C-B683-2FD0-E77B-1FE72924C3A3}"/>
          </ac:spMkLst>
        </pc:spChg>
      </pc:sldChg>
      <pc:sldChg chg="modSp new">
        <pc:chgData name="Guest User" userId="" providerId="Windows Live" clId="Web-{B1F7A7C9-7A12-48F0-B7F6-E7CE7373EF5C}" dt="2023-04-11T15:59:46.198" v="398" actId="20577"/>
        <pc:sldMkLst>
          <pc:docMk/>
          <pc:sldMk cId="59975462" sldId="267"/>
        </pc:sldMkLst>
        <pc:spChg chg="mod">
          <ac:chgData name="Guest User" userId="" providerId="Windows Live" clId="Web-{B1F7A7C9-7A12-48F0-B7F6-E7CE7373EF5C}" dt="2023-04-08T01:32:20.364" v="322" actId="20577"/>
          <ac:spMkLst>
            <pc:docMk/>
            <pc:sldMk cId="59975462" sldId="267"/>
            <ac:spMk id="2" creationId="{BE097D6F-D09E-7696-5C36-129C9443EEF3}"/>
          </ac:spMkLst>
        </pc:spChg>
        <pc:spChg chg="mod">
          <ac:chgData name="Guest User" userId="" providerId="Windows Live" clId="Web-{B1F7A7C9-7A12-48F0-B7F6-E7CE7373EF5C}" dt="2023-04-11T15:59:46.198" v="398" actId="20577"/>
          <ac:spMkLst>
            <pc:docMk/>
            <pc:sldMk cId="59975462" sldId="267"/>
            <ac:spMk id="3" creationId="{E91C029C-52A8-2227-8EDA-CB5EDF202666}"/>
          </ac:spMkLst>
        </pc:spChg>
      </pc:sldChg>
      <pc:sldChg chg="modSp new">
        <pc:chgData name="Guest User" userId="" providerId="Windows Live" clId="Web-{B1F7A7C9-7A12-48F0-B7F6-E7CE7373EF5C}" dt="2023-04-08T01:31:22.738" v="318" actId="20577"/>
        <pc:sldMkLst>
          <pc:docMk/>
          <pc:sldMk cId="376060054" sldId="268"/>
        </pc:sldMkLst>
        <pc:spChg chg="mod">
          <ac:chgData name="Guest User" userId="" providerId="Windows Live" clId="Web-{B1F7A7C9-7A12-48F0-B7F6-E7CE7373EF5C}" dt="2023-04-08T01:23:45.712" v="291" actId="20577"/>
          <ac:spMkLst>
            <pc:docMk/>
            <pc:sldMk cId="376060054" sldId="268"/>
            <ac:spMk id="2" creationId="{ACC7B7C5-A849-DF4F-85A6-5D243881440E}"/>
          </ac:spMkLst>
        </pc:spChg>
        <pc:spChg chg="mod">
          <ac:chgData name="Guest User" userId="" providerId="Windows Live" clId="Web-{B1F7A7C9-7A12-48F0-B7F6-E7CE7373EF5C}" dt="2023-04-08T01:31:22.738" v="318" actId="20577"/>
          <ac:spMkLst>
            <pc:docMk/>
            <pc:sldMk cId="376060054" sldId="268"/>
            <ac:spMk id="3" creationId="{D2A71F9A-B323-6902-A755-399C3929692D}"/>
          </ac:spMkLst>
        </pc:spChg>
      </pc:sldChg>
      <pc:sldChg chg="modSp">
        <pc:chgData name="Guest User" userId="" providerId="Windows Live" clId="Web-{B1F7A7C9-7A12-48F0-B7F6-E7CE7373EF5C}" dt="2023-04-11T15:52:33.095" v="329" actId="20577"/>
        <pc:sldMkLst>
          <pc:docMk/>
          <pc:sldMk cId="2611034672" sldId="276"/>
        </pc:sldMkLst>
        <pc:spChg chg="mod">
          <ac:chgData name="Guest User" userId="" providerId="Windows Live" clId="Web-{B1F7A7C9-7A12-48F0-B7F6-E7CE7373EF5C}" dt="2023-04-11T15:52:33.095" v="329" actId="20577"/>
          <ac:spMkLst>
            <pc:docMk/>
            <pc:sldMk cId="2611034672" sldId="276"/>
            <ac:spMk id="3" creationId="{4B427426-EE9C-FE5B-6480-DE742E8DAF68}"/>
          </ac:spMkLst>
        </pc:spChg>
      </pc:sldChg>
    </pc:docChg>
  </pc:docChgLst>
  <pc:docChgLst>
    <pc:chgData name="来宾用户" providerId="Windows Live" clId="Web-{3BBD26AE-7D54-4092-A67D-1CF0A42B5B81}"/>
    <pc:docChg chg="addSld delSld modSld">
      <pc:chgData name="来宾用户" userId="" providerId="Windows Live" clId="Web-{3BBD26AE-7D54-4092-A67D-1CF0A42B5B81}" dt="2023-04-11T04:55:34.839" v="16" actId="20577"/>
      <pc:docMkLst>
        <pc:docMk/>
      </pc:docMkLst>
      <pc:sldChg chg="new del">
        <pc:chgData name="来宾用户" userId="" providerId="Windows Live" clId="Web-{3BBD26AE-7D54-4092-A67D-1CF0A42B5B81}" dt="2023-04-11T04:07:22.682" v="1"/>
        <pc:sldMkLst>
          <pc:docMk/>
          <pc:sldMk cId="3122884354" sldId="275"/>
        </pc:sldMkLst>
      </pc:sldChg>
      <pc:sldChg chg="modSp add replId">
        <pc:chgData name="来宾用户" userId="" providerId="Windows Live" clId="Web-{3BBD26AE-7D54-4092-A67D-1CF0A42B5B81}" dt="2023-04-11T04:55:34.839" v="16" actId="20577"/>
        <pc:sldMkLst>
          <pc:docMk/>
          <pc:sldMk cId="3711240388" sldId="275"/>
        </pc:sldMkLst>
        <pc:spChg chg="mod">
          <ac:chgData name="来宾用户" userId="" providerId="Windows Live" clId="Web-{3BBD26AE-7D54-4092-A67D-1CF0A42B5B81}" dt="2023-04-11T04:55:34.839" v="16" actId="20577"/>
          <ac:spMkLst>
            <pc:docMk/>
            <pc:sldMk cId="3711240388" sldId="275"/>
            <ac:spMk id="3" creationId="{8B091BF4-9A9A-3F17-E662-FD92DBE8804A}"/>
          </ac:spMkLst>
        </pc:spChg>
      </pc:sldChg>
    </pc:docChg>
  </pc:docChgLst>
  <pc:docChgLst>
    <pc:chgData clId="Web-{D8666490-DCB0-4A4B-A7C5-6D2B5A38E9E0}"/>
    <pc:docChg chg="modSld">
      <pc:chgData name="" userId="" providerId="" clId="Web-{D8666490-DCB0-4A4B-A7C5-6D2B5A38E9E0}" dt="2023-04-11T03:54:19.059" v="0" actId="20577"/>
      <pc:docMkLst>
        <pc:docMk/>
      </pc:docMkLst>
      <pc:sldChg chg="modSp">
        <pc:chgData name="" userId="" providerId="" clId="Web-{D8666490-DCB0-4A4B-A7C5-6D2B5A38E9E0}" dt="2023-04-11T03:54:19.059" v="0" actId="20577"/>
        <pc:sldMkLst>
          <pc:docMk/>
          <pc:sldMk cId="1722212739" sldId="274"/>
        </pc:sldMkLst>
        <pc:spChg chg="mod">
          <ac:chgData name="" userId="" providerId="" clId="Web-{D8666490-DCB0-4A4B-A7C5-6D2B5A38E9E0}" dt="2023-04-11T03:54:19.059" v="0" actId="20577"/>
          <ac:spMkLst>
            <pc:docMk/>
            <pc:sldMk cId="1722212739" sldId="274"/>
            <ac:spMk id="3" creationId="{92E37796-8134-B259-9A5F-ECECD62DB2A2}"/>
          </ac:spMkLst>
        </pc:spChg>
      </pc:sldChg>
    </pc:docChg>
  </pc:docChgLst>
  <pc:docChgLst>
    <pc:chgData name="来宾用户" providerId="Windows Live" clId="Web-{ED13BEC1-0576-4998-9194-48974679C906}"/>
    <pc:docChg chg="addSld modSld sldOrd">
      <pc:chgData name="来宾用户" userId="" providerId="Windows Live" clId="Web-{ED13BEC1-0576-4998-9194-48974679C906}" dt="2023-04-10T16:10:01.806" v="25" actId="20577"/>
      <pc:docMkLst>
        <pc:docMk/>
      </pc:docMkLst>
      <pc:sldChg chg="modSp new">
        <pc:chgData name="来宾用户" userId="" providerId="Windows Live" clId="Web-{ED13BEC1-0576-4998-9194-48974679C906}" dt="2023-04-10T16:09:45.556" v="15" actId="20577"/>
        <pc:sldMkLst>
          <pc:docMk/>
          <pc:sldMk cId="3592291444" sldId="272"/>
        </pc:sldMkLst>
        <pc:spChg chg="mod">
          <ac:chgData name="来宾用户" userId="" providerId="Windows Live" clId="Web-{ED13BEC1-0576-4998-9194-48974679C906}" dt="2023-04-10T16:09:45.556" v="15" actId="20577"/>
          <ac:spMkLst>
            <pc:docMk/>
            <pc:sldMk cId="3592291444" sldId="272"/>
            <ac:spMk id="2" creationId="{C78C2647-DC1F-F673-4ECC-3A611D491AF5}"/>
          </ac:spMkLst>
        </pc:spChg>
      </pc:sldChg>
      <pc:sldChg chg="modSp new ord">
        <pc:chgData name="来宾用户" userId="" providerId="Windows Live" clId="Web-{ED13BEC1-0576-4998-9194-48974679C906}" dt="2023-04-10T16:10:01.806" v="25" actId="20577"/>
        <pc:sldMkLst>
          <pc:docMk/>
          <pc:sldMk cId="1231940315" sldId="273"/>
        </pc:sldMkLst>
        <pc:spChg chg="mod">
          <ac:chgData name="来宾用户" userId="" providerId="Windows Live" clId="Web-{ED13BEC1-0576-4998-9194-48974679C906}" dt="2023-04-10T16:10:01.806" v="25" actId="20577"/>
          <ac:spMkLst>
            <pc:docMk/>
            <pc:sldMk cId="1231940315" sldId="273"/>
            <ac:spMk id="2" creationId="{8E0F6C91-AAC0-CC3F-7579-3E37287297CF}"/>
          </ac:spMkLst>
        </pc:spChg>
      </pc:sldChg>
    </pc:docChg>
  </pc:docChgLst>
  <pc:docChgLst>
    <pc:chgData name="Guest User" providerId="Windows Live" clId="Web-{D6C69FE6-371D-4EF7-88B9-65769479D271}"/>
    <pc:docChg chg="addSld delSld modSld">
      <pc:chgData name="Guest User" userId="" providerId="Windows Live" clId="Web-{D6C69FE6-371D-4EF7-88B9-65769479D271}" dt="2023-04-11T16:00:25.257" v="306" actId="20577"/>
      <pc:docMkLst>
        <pc:docMk/>
      </pc:docMkLst>
      <pc:sldChg chg="modSp">
        <pc:chgData name="Guest User" userId="" providerId="Windows Live" clId="Web-{D6C69FE6-371D-4EF7-88B9-65769479D271}" dt="2023-04-11T16:00:25.257" v="306" actId="20577"/>
        <pc:sldMkLst>
          <pc:docMk/>
          <pc:sldMk cId="3854356900" sldId="256"/>
        </pc:sldMkLst>
        <pc:spChg chg="mod">
          <ac:chgData name="Guest User" userId="" providerId="Windows Live" clId="Web-{D6C69FE6-371D-4EF7-88B9-65769479D271}" dt="2023-04-11T16:00:01.600" v="269" actId="20577"/>
          <ac:spMkLst>
            <pc:docMk/>
            <pc:sldMk cId="3854356900" sldId="256"/>
            <ac:spMk id="3" creationId="{00000000-0000-0000-0000-000000000000}"/>
          </ac:spMkLst>
        </pc:spChg>
        <pc:spChg chg="mod">
          <ac:chgData name="Guest User" userId="" providerId="Windows Live" clId="Web-{D6C69FE6-371D-4EF7-88B9-65769479D271}" dt="2023-04-11T16:00:25.257" v="306" actId="20577"/>
          <ac:spMkLst>
            <pc:docMk/>
            <pc:sldMk cId="3854356900" sldId="256"/>
            <ac:spMk id="4" creationId="{00000000-0000-0000-0000-000000000000}"/>
          </ac:spMkLst>
        </pc:spChg>
      </pc:sldChg>
      <pc:sldChg chg="addSp modSp del">
        <pc:chgData name="Guest User" userId="" providerId="Windows Live" clId="Web-{D6C69FE6-371D-4EF7-88B9-65769479D271}" dt="2023-04-10T15:47:11.412" v="166"/>
        <pc:sldMkLst>
          <pc:docMk/>
          <pc:sldMk cId="1482403722" sldId="257"/>
        </pc:sldMkLst>
        <pc:spChg chg="mod">
          <ac:chgData name="Guest User" userId="" providerId="Windows Live" clId="Web-{D6C69FE6-371D-4EF7-88B9-65769479D271}" dt="2023-04-07T00:05:42.331" v="105" actId="20577"/>
          <ac:spMkLst>
            <pc:docMk/>
            <pc:sldMk cId="1482403722" sldId="257"/>
            <ac:spMk id="2" creationId="{03F53C04-AE2A-C884-8091-D12A208ABF03}"/>
          </ac:spMkLst>
        </pc:spChg>
        <pc:spChg chg="mod">
          <ac:chgData name="Guest User" userId="" providerId="Windows Live" clId="Web-{D6C69FE6-371D-4EF7-88B9-65769479D271}" dt="2023-04-07T00:08:03.577" v="154" actId="1076"/>
          <ac:spMkLst>
            <pc:docMk/>
            <pc:sldMk cId="1482403722" sldId="257"/>
            <ac:spMk id="3" creationId="{EFBCFDD4-97AB-C36C-84D7-4FC9EC743804}"/>
          </ac:spMkLst>
        </pc:spChg>
        <pc:spChg chg="add mod">
          <ac:chgData name="Guest User" userId="" providerId="Windows Live" clId="Web-{D6C69FE6-371D-4EF7-88B9-65769479D271}" dt="2023-04-07T00:07:24.509" v="152" actId="20577"/>
          <ac:spMkLst>
            <pc:docMk/>
            <pc:sldMk cId="1482403722" sldId="257"/>
            <ac:spMk id="5" creationId="{B4C1D6E6-9719-A340-B5B6-9AFC5DEDCE4D}"/>
          </ac:spMkLst>
        </pc:spChg>
      </pc:sldChg>
      <pc:sldChg chg="new">
        <pc:chgData name="Guest User" userId="" providerId="Windows Live" clId="Web-{D6C69FE6-371D-4EF7-88B9-65769479D271}" dt="2023-04-06T23:57:20.329" v="2"/>
        <pc:sldMkLst>
          <pc:docMk/>
          <pc:sldMk cId="3512241143" sldId="258"/>
        </pc:sldMkLst>
      </pc:sldChg>
      <pc:sldChg chg="modSp new">
        <pc:chgData name="Guest User" userId="" providerId="Windows Live" clId="Web-{D6C69FE6-371D-4EF7-88B9-65769479D271}" dt="2023-04-11T15:55:08.921" v="212" actId="20577"/>
        <pc:sldMkLst>
          <pc:docMk/>
          <pc:sldMk cId="2261282702" sldId="259"/>
        </pc:sldMkLst>
        <pc:spChg chg="mod">
          <ac:chgData name="Guest User" userId="" providerId="Windows Live" clId="Web-{D6C69FE6-371D-4EF7-88B9-65769479D271}" dt="2023-04-11T15:52:09.432" v="186" actId="20577"/>
          <ac:spMkLst>
            <pc:docMk/>
            <pc:sldMk cId="2261282702" sldId="259"/>
            <ac:spMk id="2" creationId="{C14C5D79-14BF-25AD-2CA6-8C3F324A605F}"/>
          </ac:spMkLst>
        </pc:spChg>
        <pc:spChg chg="mod">
          <ac:chgData name="Guest User" userId="" providerId="Windows Live" clId="Web-{D6C69FE6-371D-4EF7-88B9-65769479D271}" dt="2023-04-11T15:55:08.921" v="212" actId="20577"/>
          <ac:spMkLst>
            <pc:docMk/>
            <pc:sldMk cId="2261282702" sldId="259"/>
            <ac:spMk id="5" creationId="{588DB4C0-7733-9640-30FD-CA20666D28A9}"/>
          </ac:spMkLst>
        </pc:spChg>
      </pc:sldChg>
      <pc:sldChg chg="modSp new">
        <pc:chgData name="Guest User" userId="" providerId="Windows Live" clId="Web-{D6C69FE6-371D-4EF7-88B9-65769479D271}" dt="2023-04-11T15:52:39.605" v="198" actId="20577"/>
        <pc:sldMkLst>
          <pc:docMk/>
          <pc:sldMk cId="1662069843" sldId="260"/>
        </pc:sldMkLst>
        <pc:spChg chg="mod">
          <ac:chgData name="Guest User" userId="" providerId="Windows Live" clId="Web-{D6C69FE6-371D-4EF7-88B9-65769479D271}" dt="2023-04-11T15:52:39.605" v="198" actId="20577"/>
          <ac:spMkLst>
            <pc:docMk/>
            <pc:sldMk cId="1662069843" sldId="260"/>
            <ac:spMk id="2" creationId="{B41065E5-792F-3BD5-5081-B1987BD020F3}"/>
          </ac:spMkLst>
        </pc:spChg>
        <pc:spChg chg="mod">
          <ac:chgData name="Guest User" userId="" providerId="Windows Live" clId="Web-{D6C69FE6-371D-4EF7-88B9-65769479D271}" dt="2023-04-07T00:02:42.569" v="90" actId="20577"/>
          <ac:spMkLst>
            <pc:docMk/>
            <pc:sldMk cId="1662069843" sldId="260"/>
            <ac:spMk id="3" creationId="{8B091BF4-9A9A-3F17-E662-FD92DBE8804A}"/>
          </ac:spMkLst>
        </pc:spChg>
      </pc:sldChg>
      <pc:sldChg chg="modSp">
        <pc:chgData name="Guest User" userId="" providerId="Windows Live" clId="Web-{D6C69FE6-371D-4EF7-88B9-65769479D271}" dt="2023-04-11T15:55:20.452" v="214" actId="20577"/>
        <pc:sldMkLst>
          <pc:docMk/>
          <pc:sldMk cId="3405454421" sldId="261"/>
        </pc:sldMkLst>
        <pc:spChg chg="mod">
          <ac:chgData name="Guest User" userId="" providerId="Windows Live" clId="Web-{D6C69FE6-371D-4EF7-88B9-65769479D271}" dt="2023-04-11T15:52:14.010" v="188" actId="20577"/>
          <ac:spMkLst>
            <pc:docMk/>
            <pc:sldMk cId="3405454421" sldId="261"/>
            <ac:spMk id="2" creationId="{D8CB0744-EF08-A7D8-E694-988A785A1B33}"/>
          </ac:spMkLst>
        </pc:spChg>
        <pc:spChg chg="mod">
          <ac:chgData name="Guest User" userId="" providerId="Windows Live" clId="Web-{D6C69FE6-371D-4EF7-88B9-65769479D271}" dt="2023-04-11T15:55:20.452" v="214" actId="20577"/>
          <ac:spMkLst>
            <pc:docMk/>
            <pc:sldMk cId="3405454421" sldId="261"/>
            <ac:spMk id="5" creationId="{80C2BF06-1781-3769-0721-6451A91D7CA2}"/>
          </ac:spMkLst>
        </pc:spChg>
      </pc:sldChg>
      <pc:sldChg chg="modSp">
        <pc:chgData name="Guest User" userId="" providerId="Windows Live" clId="Web-{D6C69FE6-371D-4EF7-88B9-65769479D271}" dt="2023-04-11T15:55:32.500" v="216" actId="20577"/>
        <pc:sldMkLst>
          <pc:docMk/>
          <pc:sldMk cId="3942715725" sldId="262"/>
        </pc:sldMkLst>
        <pc:spChg chg="mod">
          <ac:chgData name="Guest User" userId="" providerId="Windows Live" clId="Web-{D6C69FE6-371D-4EF7-88B9-65769479D271}" dt="2023-04-11T15:52:22.948" v="192" actId="20577"/>
          <ac:spMkLst>
            <pc:docMk/>
            <pc:sldMk cId="3942715725" sldId="262"/>
            <ac:spMk id="2" creationId="{F2E520C3-B1BC-327E-2CC3-0DEC751191E2}"/>
          </ac:spMkLst>
        </pc:spChg>
        <pc:spChg chg="mod">
          <ac:chgData name="Guest User" userId="" providerId="Windows Live" clId="Web-{D6C69FE6-371D-4EF7-88B9-65769479D271}" dt="2023-04-11T15:55:32.500" v="216" actId="20577"/>
          <ac:spMkLst>
            <pc:docMk/>
            <pc:sldMk cId="3942715725" sldId="262"/>
            <ac:spMk id="5" creationId="{8BB9D171-765B-18A4-D108-914794A0B8B7}"/>
          </ac:spMkLst>
        </pc:spChg>
      </pc:sldChg>
      <pc:sldChg chg="modSp">
        <pc:chgData name="Guest User" userId="" providerId="Windows Live" clId="Web-{D6C69FE6-371D-4EF7-88B9-65769479D271}" dt="2023-04-11T15:52:18.213" v="190" actId="20577"/>
        <pc:sldMkLst>
          <pc:docMk/>
          <pc:sldMk cId="264123527" sldId="263"/>
        </pc:sldMkLst>
        <pc:spChg chg="mod">
          <ac:chgData name="Guest User" userId="" providerId="Windows Live" clId="Web-{D6C69FE6-371D-4EF7-88B9-65769479D271}" dt="2023-04-11T15:52:18.213" v="190" actId="20577"/>
          <ac:spMkLst>
            <pc:docMk/>
            <pc:sldMk cId="264123527" sldId="263"/>
            <ac:spMk id="2" creationId="{1B6F7FB2-7F3F-2F5D-796F-3B876343A03C}"/>
          </ac:spMkLst>
        </pc:spChg>
      </pc:sldChg>
      <pc:sldChg chg="modSp">
        <pc:chgData name="Guest User" userId="" providerId="Windows Live" clId="Web-{D6C69FE6-371D-4EF7-88B9-65769479D271}" dt="2023-04-10T15:46:42.943" v="156" actId="20577"/>
        <pc:sldMkLst>
          <pc:docMk/>
          <pc:sldMk cId="2201814711" sldId="264"/>
        </pc:sldMkLst>
        <pc:spChg chg="mod">
          <ac:chgData name="Guest User" userId="" providerId="Windows Live" clId="Web-{D6C69FE6-371D-4EF7-88B9-65769479D271}" dt="2023-04-10T15:46:42.943" v="156" actId="20577"/>
          <ac:spMkLst>
            <pc:docMk/>
            <pc:sldMk cId="2201814711" sldId="264"/>
            <ac:spMk id="3" creationId="{F0028D8C-FE6B-C338-36C9-64660A05760D}"/>
          </ac:spMkLst>
        </pc:spChg>
      </pc:sldChg>
      <pc:sldChg chg="modSp">
        <pc:chgData name="Guest User" userId="" providerId="Windows Live" clId="Web-{D6C69FE6-371D-4EF7-88B9-65769479D271}" dt="2023-04-11T15:49:51.772" v="175"/>
        <pc:sldMkLst>
          <pc:docMk/>
          <pc:sldMk cId="590943020" sldId="265"/>
        </pc:sldMkLst>
        <pc:spChg chg="mod">
          <ac:chgData name="Guest User" userId="" providerId="Windows Live" clId="Web-{D6C69FE6-371D-4EF7-88B9-65769479D271}" dt="2023-04-11T15:49:51.772" v="175"/>
          <ac:spMkLst>
            <pc:docMk/>
            <pc:sldMk cId="590943020" sldId="265"/>
            <ac:spMk id="3" creationId="{B03CD7BB-1C6E-8934-8C1C-94585EA4BF4D}"/>
          </ac:spMkLst>
        </pc:spChg>
      </pc:sldChg>
      <pc:sldChg chg="modSp">
        <pc:chgData name="Guest User" userId="" providerId="Windows Live" clId="Web-{D6C69FE6-371D-4EF7-88B9-65769479D271}" dt="2023-04-11T15:54:28.045" v="210" actId="20577"/>
        <pc:sldMkLst>
          <pc:docMk/>
          <pc:sldMk cId="59975462" sldId="267"/>
        </pc:sldMkLst>
        <pc:spChg chg="mod">
          <ac:chgData name="Guest User" userId="" providerId="Windows Live" clId="Web-{D6C69FE6-371D-4EF7-88B9-65769479D271}" dt="2023-04-11T15:50:27.461" v="181" actId="1076"/>
          <ac:spMkLst>
            <pc:docMk/>
            <pc:sldMk cId="59975462" sldId="267"/>
            <ac:spMk id="2" creationId="{BE097D6F-D09E-7696-5C36-129C9443EEF3}"/>
          </ac:spMkLst>
        </pc:spChg>
        <pc:spChg chg="mod">
          <ac:chgData name="Guest User" userId="" providerId="Windows Live" clId="Web-{D6C69FE6-371D-4EF7-88B9-65769479D271}" dt="2023-04-11T15:54:28.045" v="210" actId="20577"/>
          <ac:spMkLst>
            <pc:docMk/>
            <pc:sldMk cId="59975462" sldId="267"/>
            <ac:spMk id="3" creationId="{E91C029C-52A8-2227-8EDA-CB5EDF202666}"/>
          </ac:spMkLst>
        </pc:spChg>
      </pc:sldChg>
      <pc:sldChg chg="modSp">
        <pc:chgData name="Guest User" userId="" providerId="Windows Live" clId="Web-{D6C69FE6-371D-4EF7-88B9-65769479D271}" dt="2023-04-11T15:54:25.779" v="208" actId="20577"/>
        <pc:sldMkLst>
          <pc:docMk/>
          <pc:sldMk cId="376060054" sldId="268"/>
        </pc:sldMkLst>
        <pc:spChg chg="mod">
          <ac:chgData name="Guest User" userId="" providerId="Windows Live" clId="Web-{D6C69FE6-371D-4EF7-88B9-65769479D271}" dt="2023-04-11T15:51:55.744" v="183" actId="1076"/>
          <ac:spMkLst>
            <pc:docMk/>
            <pc:sldMk cId="376060054" sldId="268"/>
            <ac:spMk id="2" creationId="{ACC7B7C5-A849-DF4F-85A6-5D243881440E}"/>
          </ac:spMkLst>
        </pc:spChg>
        <pc:spChg chg="mod">
          <ac:chgData name="Guest User" userId="" providerId="Windows Live" clId="Web-{D6C69FE6-371D-4EF7-88B9-65769479D271}" dt="2023-04-11T15:54:25.779" v="208" actId="20577"/>
          <ac:spMkLst>
            <pc:docMk/>
            <pc:sldMk cId="376060054" sldId="268"/>
            <ac:spMk id="3" creationId="{D2A71F9A-B323-6902-A755-399C3929692D}"/>
          </ac:spMkLst>
        </pc:spChg>
      </pc:sldChg>
      <pc:sldChg chg="modSp">
        <pc:chgData name="Guest User" userId="" providerId="Windows Live" clId="Web-{D6C69FE6-371D-4EF7-88B9-65769479D271}" dt="2023-04-11T15:55:36.234" v="217" actId="20577"/>
        <pc:sldMkLst>
          <pc:docMk/>
          <pc:sldMk cId="1932008945" sldId="269"/>
        </pc:sldMkLst>
        <pc:spChg chg="mod">
          <ac:chgData name="Guest User" userId="" providerId="Windows Live" clId="Web-{D6C69FE6-371D-4EF7-88B9-65769479D271}" dt="2023-04-11T15:52:30.933" v="196" actId="20577"/>
          <ac:spMkLst>
            <pc:docMk/>
            <pc:sldMk cId="1932008945" sldId="269"/>
            <ac:spMk id="2" creationId="{DD067E6D-CBB6-0855-7080-3E73DC32A766}"/>
          </ac:spMkLst>
        </pc:spChg>
        <pc:spChg chg="mod">
          <ac:chgData name="Guest User" userId="" providerId="Windows Live" clId="Web-{D6C69FE6-371D-4EF7-88B9-65769479D271}" dt="2023-04-11T15:55:36.234" v="217" actId="20577"/>
          <ac:spMkLst>
            <pc:docMk/>
            <pc:sldMk cId="1932008945" sldId="269"/>
            <ac:spMk id="5" creationId="{8BA3AD78-80DA-B117-FEF1-EB8A99D5F29C}"/>
          </ac:spMkLst>
        </pc:spChg>
      </pc:sldChg>
      <pc:sldChg chg="modSp add replId">
        <pc:chgData name="Guest User" userId="" providerId="Windows Live" clId="Web-{D6C69FE6-371D-4EF7-88B9-65769479D271}" dt="2023-04-11T15:52:27.198" v="194" actId="20577"/>
        <pc:sldMkLst>
          <pc:docMk/>
          <pc:sldMk cId="799478" sldId="270"/>
        </pc:sldMkLst>
        <pc:spChg chg="mod">
          <ac:chgData name="Guest User" userId="" providerId="Windows Live" clId="Web-{D6C69FE6-371D-4EF7-88B9-65769479D271}" dt="2023-04-11T15:52:27.198" v="194" actId="20577"/>
          <ac:spMkLst>
            <pc:docMk/>
            <pc:sldMk cId="799478" sldId="270"/>
            <ac:spMk id="2" creationId="{1B6F7FB2-7F3F-2F5D-796F-3B876343A03C}"/>
          </ac:spMkLst>
        </pc:spChg>
        <pc:spChg chg="mod">
          <ac:chgData name="Guest User" userId="" providerId="Windows Live" clId="Web-{D6C69FE6-371D-4EF7-88B9-65769479D271}" dt="2023-04-10T15:48:12.194" v="174" actId="20577"/>
          <ac:spMkLst>
            <pc:docMk/>
            <pc:sldMk cId="799478" sldId="270"/>
            <ac:spMk id="5" creationId="{63D499F6-3832-42F6-0419-F753C080A73F}"/>
          </ac:spMkLst>
        </pc:spChg>
      </pc:sldChg>
      <pc:sldChg chg="modSp">
        <pc:chgData name="Guest User" userId="" providerId="Windows Live" clId="Web-{D6C69FE6-371D-4EF7-88B9-65769479D271}" dt="2023-04-11T15:55:00.061" v="211" actId="20577"/>
        <pc:sldMkLst>
          <pc:docMk/>
          <pc:sldMk cId="1104530612" sldId="271"/>
        </pc:sldMkLst>
        <pc:spChg chg="mod">
          <ac:chgData name="Guest User" userId="" providerId="Windows Live" clId="Web-{D6C69FE6-371D-4EF7-88B9-65769479D271}" dt="2023-04-11T15:55:00.061" v="211" actId="20577"/>
          <ac:spMkLst>
            <pc:docMk/>
            <pc:sldMk cId="1104530612" sldId="271"/>
            <ac:spMk id="3" creationId="{B03CD7BB-1C6E-8934-8C1C-94585EA4BF4D}"/>
          </ac:spMkLst>
        </pc:spChg>
      </pc:sldChg>
      <pc:sldChg chg="modSp del">
        <pc:chgData name="Guest User" userId="" providerId="Windows Live" clId="Web-{D6C69FE6-371D-4EF7-88B9-65769479D271}" dt="2023-04-11T15:56:55.299" v="233"/>
        <pc:sldMkLst>
          <pc:docMk/>
          <pc:sldMk cId="3592291444" sldId="272"/>
        </pc:sldMkLst>
        <pc:spChg chg="mod">
          <ac:chgData name="Guest User" userId="" providerId="Windows Live" clId="Web-{D6C69FE6-371D-4EF7-88B9-65769479D271}" dt="2023-04-11T15:56:06.129" v="220" actId="20577"/>
          <ac:spMkLst>
            <pc:docMk/>
            <pc:sldMk cId="3592291444" sldId="272"/>
            <ac:spMk id="3" creationId="{B577BF39-E897-F4FE-74E0-A77514C392EE}"/>
          </ac:spMkLst>
        </pc:spChg>
      </pc:sldChg>
      <pc:sldChg chg="modSp">
        <pc:chgData name="Guest User" userId="" providerId="Windows Live" clId="Web-{D6C69FE6-371D-4EF7-88B9-65769479D271}" dt="2023-04-11T15:54:10.591" v="205" actId="20577"/>
        <pc:sldMkLst>
          <pc:docMk/>
          <pc:sldMk cId="1231940315" sldId="273"/>
        </pc:sldMkLst>
        <pc:spChg chg="mod">
          <ac:chgData name="Guest User" userId="" providerId="Windows Live" clId="Web-{D6C69FE6-371D-4EF7-88B9-65769479D271}" dt="2023-04-11T15:54:10.591" v="205" actId="20577"/>
          <ac:spMkLst>
            <pc:docMk/>
            <pc:sldMk cId="1231940315" sldId="273"/>
            <ac:spMk id="3" creationId="{E6FADE3A-200D-E00E-FFCB-84951E4702C6}"/>
          </ac:spMkLst>
        </pc:spChg>
      </pc:sldChg>
      <pc:sldChg chg="del">
        <pc:chgData name="Guest User" userId="" providerId="Windows Live" clId="Web-{D6C69FE6-371D-4EF7-88B9-65769479D271}" dt="2023-04-11T15:57:46.847" v="246"/>
        <pc:sldMkLst>
          <pc:docMk/>
          <pc:sldMk cId="1722212739" sldId="274"/>
        </pc:sldMkLst>
      </pc:sldChg>
      <pc:sldChg chg="modSp">
        <pc:chgData name="Guest User" userId="" providerId="Windows Live" clId="Web-{D6C69FE6-371D-4EF7-88B9-65769479D271}" dt="2023-04-11T15:52:43.652" v="200" actId="20577"/>
        <pc:sldMkLst>
          <pc:docMk/>
          <pc:sldMk cId="3711240388" sldId="275"/>
        </pc:sldMkLst>
        <pc:spChg chg="mod">
          <ac:chgData name="Guest User" userId="" providerId="Windows Live" clId="Web-{D6C69FE6-371D-4EF7-88B9-65769479D271}" dt="2023-04-11T15:52:43.652" v="200" actId="20577"/>
          <ac:spMkLst>
            <pc:docMk/>
            <pc:sldMk cId="3711240388" sldId="275"/>
            <ac:spMk id="2" creationId="{B41065E5-792F-3BD5-5081-B1987BD020F3}"/>
          </ac:spMkLst>
        </pc:spChg>
      </pc:sldChg>
      <pc:sldChg chg="modSp">
        <pc:chgData name="Guest User" userId="" providerId="Windows Live" clId="Web-{D6C69FE6-371D-4EF7-88B9-65769479D271}" dt="2023-04-11T15:52:49.839" v="202" actId="20577"/>
        <pc:sldMkLst>
          <pc:docMk/>
          <pc:sldMk cId="2611034672" sldId="276"/>
        </pc:sldMkLst>
        <pc:spChg chg="mod">
          <ac:chgData name="Guest User" userId="" providerId="Windows Live" clId="Web-{D6C69FE6-371D-4EF7-88B9-65769479D271}" dt="2023-04-11T15:52:49.839" v="202" actId="20577"/>
          <ac:spMkLst>
            <pc:docMk/>
            <pc:sldMk cId="2611034672" sldId="276"/>
            <ac:spMk id="2" creationId="{703D0640-0482-BBAE-37CA-7788F6FD04EA}"/>
          </ac:spMkLst>
        </pc:spChg>
      </pc:sldChg>
      <pc:sldChg chg="addSp modSp new">
        <pc:chgData name="Guest User" userId="" providerId="Windows Live" clId="Web-{D6C69FE6-371D-4EF7-88B9-65769479D271}" dt="2023-04-11T15:56:44.189" v="232" actId="20577"/>
        <pc:sldMkLst>
          <pc:docMk/>
          <pc:sldMk cId="1666034289" sldId="277"/>
        </pc:sldMkLst>
        <pc:spChg chg="mod">
          <ac:chgData name="Guest User" userId="" providerId="Windows Live" clId="Web-{D6C69FE6-371D-4EF7-88B9-65769479D271}" dt="2023-04-11T15:56:44.189" v="232" actId="20577"/>
          <ac:spMkLst>
            <pc:docMk/>
            <pc:sldMk cId="1666034289" sldId="277"/>
            <ac:spMk id="2" creationId="{58CDF905-9D9D-F346-0616-078A12C73C48}"/>
          </ac:spMkLst>
        </pc:spChg>
        <pc:spChg chg="mod">
          <ac:chgData name="Guest User" userId="" providerId="Windows Live" clId="Web-{D6C69FE6-371D-4EF7-88B9-65769479D271}" dt="2023-04-11T15:56:34.111" v="227" actId="14100"/>
          <ac:spMkLst>
            <pc:docMk/>
            <pc:sldMk cId="1666034289" sldId="277"/>
            <ac:spMk id="3" creationId="{D24A7EEC-9114-AEC6-DF07-CD3C47ACC6F9}"/>
          </ac:spMkLst>
        </pc:spChg>
        <pc:picChg chg="add mod">
          <ac:chgData name="Guest User" userId="" providerId="Windows Live" clId="Web-{D6C69FE6-371D-4EF7-88B9-65769479D271}" dt="2023-04-11T15:56:42.845" v="229" actId="1076"/>
          <ac:picMkLst>
            <pc:docMk/>
            <pc:sldMk cId="1666034289" sldId="277"/>
            <ac:picMk id="6" creationId="{F5C433CE-D379-1F03-4222-54EFD2325806}"/>
          </ac:picMkLst>
        </pc:picChg>
      </pc:sldChg>
      <pc:sldChg chg="addSp modSp new">
        <pc:chgData name="Guest User" userId="" providerId="Windows Live" clId="Web-{D6C69FE6-371D-4EF7-88B9-65769479D271}" dt="2023-04-11T15:57:41.612" v="245" actId="20577"/>
        <pc:sldMkLst>
          <pc:docMk/>
          <pc:sldMk cId="876997501" sldId="278"/>
        </pc:sldMkLst>
        <pc:spChg chg="mod">
          <ac:chgData name="Guest User" userId="" providerId="Windows Live" clId="Web-{D6C69FE6-371D-4EF7-88B9-65769479D271}" dt="2023-04-11T15:57:41.612" v="245" actId="20577"/>
          <ac:spMkLst>
            <pc:docMk/>
            <pc:sldMk cId="876997501" sldId="278"/>
            <ac:spMk id="2" creationId="{C10EFD78-7A37-EF5A-F2C5-6277C9BFD966}"/>
          </ac:spMkLst>
        </pc:spChg>
        <pc:spChg chg="mod">
          <ac:chgData name="Guest User" userId="" providerId="Windows Live" clId="Web-{D6C69FE6-371D-4EF7-88B9-65769479D271}" dt="2023-04-11T15:57:29.253" v="241" actId="14100"/>
          <ac:spMkLst>
            <pc:docMk/>
            <pc:sldMk cId="876997501" sldId="278"/>
            <ac:spMk id="3" creationId="{DCDEE67B-39DB-3618-86DF-A942B9100703}"/>
          </ac:spMkLst>
        </pc:spChg>
        <pc:picChg chg="add">
          <ac:chgData name="Guest User" userId="" providerId="Windows Live" clId="Web-{D6C69FE6-371D-4EF7-88B9-65769479D271}" dt="2023-04-11T15:57:32.878" v="242"/>
          <ac:picMkLst>
            <pc:docMk/>
            <pc:sldMk cId="876997501" sldId="278"/>
            <ac:picMk id="6" creationId="{A79599D1-FFB0-E07A-4D48-3223FBB0975D}"/>
          </ac:picMkLst>
        </pc:picChg>
      </pc:sldChg>
      <pc:sldChg chg="modSp new del">
        <pc:chgData name="Guest User" userId="" providerId="Windows Live" clId="Web-{D6C69FE6-371D-4EF7-88B9-65769479D271}" dt="2023-04-11T15:59:06.755" v="261"/>
        <pc:sldMkLst>
          <pc:docMk/>
          <pc:sldMk cId="885863480" sldId="279"/>
        </pc:sldMkLst>
        <pc:spChg chg="mod">
          <ac:chgData name="Guest User" userId="" providerId="Windows Live" clId="Web-{D6C69FE6-371D-4EF7-88B9-65769479D271}" dt="2023-04-11T15:58:22.035" v="260" actId="20577"/>
          <ac:spMkLst>
            <pc:docMk/>
            <pc:sldMk cId="885863480" sldId="279"/>
            <ac:spMk id="2" creationId="{5559E18B-545A-75F1-3CB7-63903D42B2BF}"/>
          </ac:spMkLst>
        </pc:spChg>
        <pc:spChg chg="mod">
          <ac:chgData name="Guest User" userId="" providerId="Windows Live" clId="Web-{D6C69FE6-371D-4EF7-88B9-65769479D271}" dt="2023-04-11T15:58:14.410" v="251" actId="20577"/>
          <ac:spMkLst>
            <pc:docMk/>
            <pc:sldMk cId="885863480" sldId="279"/>
            <ac:spMk id="3" creationId="{1AE5002F-9A49-88F8-CF83-92CAB0655F17}"/>
          </ac:spMkLst>
        </pc:spChg>
      </pc:sldChg>
    </pc:docChg>
  </pc:docChgLst>
  <pc:docChgLst>
    <pc:chgData name="来宾用户" providerId="Windows Live" clId="Web-{D8666490-DCB0-4A4B-A7C5-6D2B5A38E9E0}"/>
    <pc:docChg chg="addSld modSld">
      <pc:chgData name="来宾用户" userId="" providerId="Windows Live" clId="Web-{D8666490-DCB0-4A4B-A7C5-6D2B5A38E9E0}" dt="2023-04-11T04:00:10.138" v="85" actId="20577"/>
      <pc:docMkLst>
        <pc:docMk/>
      </pc:docMkLst>
      <pc:sldChg chg="addSp delSp modSp">
        <pc:chgData name="来宾用户" userId="" providerId="Windows Live" clId="Web-{D8666490-DCB0-4A4B-A7C5-6D2B5A38E9E0}" dt="2023-04-11T02:56:46.491" v="50" actId="20577"/>
        <pc:sldMkLst>
          <pc:docMk/>
          <pc:sldMk cId="3592291444" sldId="272"/>
        </pc:sldMkLst>
        <pc:spChg chg="mod">
          <ac:chgData name="来宾用户" userId="" providerId="Windows Live" clId="Web-{D8666490-DCB0-4A4B-A7C5-6D2B5A38E9E0}" dt="2023-04-11T02:56:46.491" v="50" actId="20577"/>
          <ac:spMkLst>
            <pc:docMk/>
            <pc:sldMk cId="3592291444" sldId="272"/>
            <ac:spMk id="3" creationId="{B577BF39-E897-F4FE-74E0-A77514C392EE}"/>
          </ac:spMkLst>
        </pc:spChg>
        <pc:spChg chg="add del mod">
          <ac:chgData name="来宾用户" userId="" providerId="Windows Live" clId="Web-{D8666490-DCB0-4A4B-A7C5-6D2B5A38E9E0}" dt="2023-04-11T02:55:12.753" v="36"/>
          <ac:spMkLst>
            <pc:docMk/>
            <pc:sldMk cId="3592291444" sldId="272"/>
            <ac:spMk id="7" creationId="{0CFC24C7-4902-F254-F0C1-038351AA1B47}"/>
          </ac:spMkLst>
        </pc:spChg>
        <pc:picChg chg="add del mod">
          <ac:chgData name="来宾用户" userId="" providerId="Windows Live" clId="Web-{D8666490-DCB0-4A4B-A7C5-6D2B5A38E9E0}" dt="2023-04-11T02:54:41.329" v="29"/>
          <ac:picMkLst>
            <pc:docMk/>
            <pc:sldMk cId="3592291444" sldId="272"/>
            <ac:picMk id="5" creationId="{FDD728D6-3A5D-997B-001D-51B5C0353C8A}"/>
          </ac:picMkLst>
        </pc:picChg>
        <pc:picChg chg="add del mod">
          <ac:chgData name="来宾用户" userId="" providerId="Windows Live" clId="Web-{D8666490-DCB0-4A4B-A7C5-6D2B5A38E9E0}" dt="2023-04-11T02:55:12.753" v="37"/>
          <ac:picMkLst>
            <pc:docMk/>
            <pc:sldMk cId="3592291444" sldId="272"/>
            <ac:picMk id="6" creationId="{689EF345-3A76-F440-AB53-FCEB064A6DDF}"/>
          </ac:picMkLst>
        </pc:picChg>
        <pc:picChg chg="add mod">
          <ac:chgData name="来宾用户" userId="" providerId="Windows Live" clId="Web-{D8666490-DCB0-4A4B-A7C5-6D2B5A38E9E0}" dt="2023-04-11T02:55:52.505" v="41" actId="1076"/>
          <ac:picMkLst>
            <pc:docMk/>
            <pc:sldMk cId="3592291444" sldId="272"/>
            <ac:picMk id="9" creationId="{9DC61E10-1158-B9FA-1894-F706E68D6820}"/>
          </ac:picMkLst>
        </pc:picChg>
      </pc:sldChg>
      <pc:sldChg chg="modSp">
        <pc:chgData name="来宾用户" userId="" providerId="Windows Live" clId="Web-{D8666490-DCB0-4A4B-A7C5-6D2B5A38E9E0}" dt="2023-04-11T04:00:10.138" v="85" actId="20577"/>
        <pc:sldMkLst>
          <pc:docMk/>
          <pc:sldMk cId="1231940315" sldId="273"/>
        </pc:sldMkLst>
        <pc:spChg chg="mod">
          <ac:chgData name="来宾用户" userId="" providerId="Windows Live" clId="Web-{D8666490-DCB0-4A4B-A7C5-6D2B5A38E9E0}" dt="2023-04-11T04:00:10.138" v="85" actId="20577"/>
          <ac:spMkLst>
            <pc:docMk/>
            <pc:sldMk cId="1231940315" sldId="273"/>
            <ac:spMk id="3" creationId="{E6FADE3A-200D-E00E-FFCB-84951E4702C6}"/>
          </ac:spMkLst>
        </pc:spChg>
      </pc:sldChg>
      <pc:sldChg chg="addSp modSp new">
        <pc:chgData name="来宾用户" userId="" providerId="Windows Live" clId="Web-{D8666490-DCB0-4A4B-A7C5-6D2B5A38E9E0}" dt="2023-04-11T03:19:10.996" v="68" actId="20577"/>
        <pc:sldMkLst>
          <pc:docMk/>
          <pc:sldMk cId="1722212739" sldId="274"/>
        </pc:sldMkLst>
        <pc:spChg chg="mod">
          <ac:chgData name="来宾用户" userId="" providerId="Windows Live" clId="Web-{D8666490-DCB0-4A4B-A7C5-6D2B5A38E9E0}" dt="2023-04-11T02:54:04.031" v="28" actId="20577"/>
          <ac:spMkLst>
            <pc:docMk/>
            <pc:sldMk cId="1722212739" sldId="274"/>
            <ac:spMk id="2" creationId="{6394DC3C-DB0B-D8C9-EDEA-6D27D478B276}"/>
          </ac:spMkLst>
        </pc:spChg>
        <pc:spChg chg="mod">
          <ac:chgData name="来宾用户" userId="" providerId="Windows Live" clId="Web-{D8666490-DCB0-4A4B-A7C5-6D2B5A38E9E0}" dt="2023-04-11T03:19:10.996" v="68" actId="20577"/>
          <ac:spMkLst>
            <pc:docMk/>
            <pc:sldMk cId="1722212739" sldId="274"/>
            <ac:spMk id="3" creationId="{92E37796-8134-B259-9A5F-ECECD62DB2A2}"/>
          </ac:spMkLst>
        </pc:spChg>
        <pc:picChg chg="add mod">
          <ac:chgData name="来宾用户" userId="" providerId="Windows Live" clId="Web-{D8666490-DCB0-4A4B-A7C5-6D2B5A38E9E0}" dt="2023-04-11T02:58:17.931" v="63" actId="1076"/>
          <ac:picMkLst>
            <pc:docMk/>
            <pc:sldMk cId="1722212739" sldId="274"/>
            <ac:picMk id="5" creationId="{74FBBFCD-534B-34E1-53FC-62EDBDCAF778}"/>
          </ac:picMkLst>
        </pc:picChg>
      </pc:sldChg>
    </pc:docChg>
  </pc:docChgLst>
  <pc:docChgLst>
    <pc:chgData name="Andrew Lagattuta" userId="c97f8634ad1e9076" providerId="LiveId" clId="{E171B835-A8F2-4CE8-BDC8-195053A2F51C}"/>
    <pc:docChg chg="undo custSel addSld delSld modSld sldOrd">
      <pc:chgData name="Andrew Lagattuta" userId="c97f8634ad1e9076" providerId="LiveId" clId="{E171B835-A8F2-4CE8-BDC8-195053A2F51C}" dt="2023-04-11T15:59:33.318" v="7692" actId="1076"/>
      <pc:docMkLst>
        <pc:docMk/>
      </pc:docMkLst>
      <pc:sldChg chg="modSp mod">
        <pc:chgData name="Andrew Lagattuta" userId="c97f8634ad1e9076" providerId="LiveId" clId="{E171B835-A8F2-4CE8-BDC8-195053A2F51C}" dt="2023-04-05T15:02:05.973" v="17" actId="20577"/>
        <pc:sldMkLst>
          <pc:docMk/>
          <pc:sldMk cId="3854356900" sldId="256"/>
        </pc:sldMkLst>
        <pc:spChg chg="mod">
          <ac:chgData name="Andrew Lagattuta" userId="c97f8634ad1e9076" providerId="LiveId" clId="{E171B835-A8F2-4CE8-BDC8-195053A2F51C}" dt="2023-04-05T15:02:05.973" v="17" actId="20577"/>
          <ac:spMkLst>
            <pc:docMk/>
            <pc:sldMk cId="3854356900" sldId="256"/>
            <ac:spMk id="2" creationId="{00000000-0000-0000-0000-000000000000}"/>
          </ac:spMkLst>
        </pc:spChg>
      </pc:sldChg>
      <pc:sldChg chg="modSp del mod">
        <pc:chgData name="Andrew Lagattuta" userId="c97f8634ad1e9076" providerId="LiveId" clId="{E171B835-A8F2-4CE8-BDC8-195053A2F51C}" dt="2023-04-10T15:56:31.305" v="4790" actId="47"/>
        <pc:sldMkLst>
          <pc:docMk/>
          <pc:sldMk cId="3512241143" sldId="258"/>
        </pc:sldMkLst>
        <pc:spChg chg="mod">
          <ac:chgData name="Andrew Lagattuta" userId="c97f8634ad1e9076" providerId="LiveId" clId="{E171B835-A8F2-4CE8-BDC8-195053A2F51C}" dt="2023-04-07T18:31:51.646" v="38" actId="1076"/>
          <ac:spMkLst>
            <pc:docMk/>
            <pc:sldMk cId="3512241143" sldId="258"/>
            <ac:spMk id="2" creationId="{CC6573DC-A30A-1C18-BB91-94FE3B20ED0F}"/>
          </ac:spMkLst>
        </pc:spChg>
        <pc:spChg chg="mod">
          <ac:chgData name="Andrew Lagattuta" userId="c97f8634ad1e9076" providerId="LiveId" clId="{E171B835-A8F2-4CE8-BDC8-195053A2F51C}" dt="2023-04-07T18:32:34" v="123" actId="20577"/>
          <ac:spMkLst>
            <pc:docMk/>
            <pc:sldMk cId="3512241143" sldId="258"/>
            <ac:spMk id="3" creationId="{E7087858-F56B-B493-9216-E7581A8551E8}"/>
          </ac:spMkLst>
        </pc:spChg>
      </pc:sldChg>
      <pc:sldChg chg="addSp delSp modSp mod modNotesTx">
        <pc:chgData name="Andrew Lagattuta" userId="c97f8634ad1e9076" providerId="LiveId" clId="{E171B835-A8F2-4CE8-BDC8-195053A2F51C}" dt="2023-04-11T15:56:02.273" v="7653" actId="1076"/>
        <pc:sldMkLst>
          <pc:docMk/>
          <pc:sldMk cId="2261282702" sldId="259"/>
        </pc:sldMkLst>
        <pc:spChg chg="mod">
          <ac:chgData name="Andrew Lagattuta" userId="c97f8634ad1e9076" providerId="LiveId" clId="{E171B835-A8F2-4CE8-BDC8-195053A2F51C}" dt="2023-04-11T15:55:56.431" v="7652" actId="1076"/>
          <ac:spMkLst>
            <pc:docMk/>
            <pc:sldMk cId="2261282702" sldId="259"/>
            <ac:spMk id="2" creationId="{C14C5D79-14BF-25AD-2CA6-8C3F324A605F}"/>
          </ac:spMkLst>
        </pc:spChg>
        <pc:spChg chg="del">
          <ac:chgData name="Andrew Lagattuta" userId="c97f8634ad1e9076" providerId="LiveId" clId="{E171B835-A8F2-4CE8-BDC8-195053A2F51C}" dt="2023-04-07T18:34:44.083" v="225" actId="478"/>
          <ac:spMkLst>
            <pc:docMk/>
            <pc:sldMk cId="2261282702" sldId="259"/>
            <ac:spMk id="3" creationId="{2B05E53E-446B-CC6B-A22B-A66E69B279C8}"/>
          </ac:spMkLst>
        </pc:spChg>
        <pc:spChg chg="add mod">
          <ac:chgData name="Andrew Lagattuta" userId="c97f8634ad1e9076" providerId="LiveId" clId="{E171B835-A8F2-4CE8-BDC8-195053A2F51C}" dt="2023-04-11T15:56:02.273" v="7653" actId="1076"/>
          <ac:spMkLst>
            <pc:docMk/>
            <pc:sldMk cId="2261282702" sldId="259"/>
            <ac:spMk id="5" creationId="{588DB4C0-7733-9640-30FD-CA20666D28A9}"/>
          </ac:spMkLst>
        </pc:spChg>
      </pc:sldChg>
      <pc:sldChg chg="modSp mod">
        <pc:chgData name="Andrew Lagattuta" userId="c97f8634ad1e9076" providerId="LiveId" clId="{E171B835-A8F2-4CE8-BDC8-195053A2F51C}" dt="2023-04-11T15:59:17.788" v="7690" actId="207"/>
        <pc:sldMkLst>
          <pc:docMk/>
          <pc:sldMk cId="1662069843" sldId="260"/>
        </pc:sldMkLst>
        <pc:spChg chg="mod">
          <ac:chgData name="Andrew Lagattuta" userId="c97f8634ad1e9076" providerId="LiveId" clId="{E171B835-A8F2-4CE8-BDC8-195053A2F51C}" dt="2023-04-11T15:59:17.788" v="7690" actId="207"/>
          <ac:spMkLst>
            <pc:docMk/>
            <pc:sldMk cId="1662069843" sldId="260"/>
            <ac:spMk id="3" creationId="{8B091BF4-9A9A-3F17-E662-FD92DBE8804A}"/>
          </ac:spMkLst>
        </pc:spChg>
      </pc:sldChg>
      <pc:sldChg chg="addSp delSp modSp new mod modNotesTx">
        <pc:chgData name="Andrew Lagattuta" userId="c97f8634ad1e9076" providerId="LiveId" clId="{E171B835-A8F2-4CE8-BDC8-195053A2F51C}" dt="2023-04-11T15:56:16.533" v="7655" actId="1076"/>
        <pc:sldMkLst>
          <pc:docMk/>
          <pc:sldMk cId="3405454421" sldId="261"/>
        </pc:sldMkLst>
        <pc:spChg chg="mod">
          <ac:chgData name="Andrew Lagattuta" userId="c97f8634ad1e9076" providerId="LiveId" clId="{E171B835-A8F2-4CE8-BDC8-195053A2F51C}" dt="2023-04-11T15:56:12.339" v="7654" actId="1076"/>
          <ac:spMkLst>
            <pc:docMk/>
            <pc:sldMk cId="3405454421" sldId="261"/>
            <ac:spMk id="2" creationId="{D8CB0744-EF08-A7D8-E694-988A785A1B33}"/>
          </ac:spMkLst>
        </pc:spChg>
        <pc:spChg chg="del">
          <ac:chgData name="Andrew Lagattuta" userId="c97f8634ad1e9076" providerId="LiveId" clId="{E171B835-A8F2-4CE8-BDC8-195053A2F51C}" dt="2023-04-07T18:34:38.113" v="223" actId="478"/>
          <ac:spMkLst>
            <pc:docMk/>
            <pc:sldMk cId="3405454421" sldId="261"/>
            <ac:spMk id="3" creationId="{68E7DCA2-F344-1176-E9E5-A23CDB0D7DE6}"/>
          </ac:spMkLst>
        </pc:spChg>
        <pc:spChg chg="add mod">
          <ac:chgData name="Andrew Lagattuta" userId="c97f8634ad1e9076" providerId="LiveId" clId="{E171B835-A8F2-4CE8-BDC8-195053A2F51C}" dt="2023-04-11T15:56:16.533" v="7655" actId="1076"/>
          <ac:spMkLst>
            <pc:docMk/>
            <pc:sldMk cId="3405454421" sldId="261"/>
            <ac:spMk id="5" creationId="{80C2BF06-1781-3769-0721-6451A91D7CA2}"/>
          </ac:spMkLst>
        </pc:spChg>
      </pc:sldChg>
      <pc:sldChg chg="addSp delSp modSp new mod modNotesTx">
        <pc:chgData name="Andrew Lagattuta" userId="c97f8634ad1e9076" providerId="LiveId" clId="{E171B835-A8F2-4CE8-BDC8-195053A2F51C}" dt="2023-04-11T15:56:28.645" v="7657" actId="1076"/>
        <pc:sldMkLst>
          <pc:docMk/>
          <pc:sldMk cId="3942715725" sldId="262"/>
        </pc:sldMkLst>
        <pc:spChg chg="mod">
          <ac:chgData name="Andrew Lagattuta" userId="c97f8634ad1e9076" providerId="LiveId" clId="{E171B835-A8F2-4CE8-BDC8-195053A2F51C}" dt="2023-04-11T15:56:24.245" v="7656" actId="1076"/>
          <ac:spMkLst>
            <pc:docMk/>
            <pc:sldMk cId="3942715725" sldId="262"/>
            <ac:spMk id="2" creationId="{F2E520C3-B1BC-327E-2CC3-0DEC751191E2}"/>
          </ac:spMkLst>
        </pc:spChg>
        <pc:spChg chg="del">
          <ac:chgData name="Andrew Lagattuta" userId="c97f8634ad1e9076" providerId="LiveId" clId="{E171B835-A8F2-4CE8-BDC8-195053A2F51C}" dt="2023-04-07T18:34:32.177" v="221" actId="478"/>
          <ac:spMkLst>
            <pc:docMk/>
            <pc:sldMk cId="3942715725" sldId="262"/>
            <ac:spMk id="3" creationId="{A95A6C03-20B7-C263-0C65-8E9F65E5B4B7}"/>
          </ac:spMkLst>
        </pc:spChg>
        <pc:spChg chg="add mod">
          <ac:chgData name="Andrew Lagattuta" userId="c97f8634ad1e9076" providerId="LiveId" clId="{E171B835-A8F2-4CE8-BDC8-195053A2F51C}" dt="2023-04-11T15:56:28.645" v="7657" actId="1076"/>
          <ac:spMkLst>
            <pc:docMk/>
            <pc:sldMk cId="3942715725" sldId="262"/>
            <ac:spMk id="5" creationId="{8BB9D171-765B-18A4-D108-914794A0B8B7}"/>
          </ac:spMkLst>
        </pc:spChg>
      </pc:sldChg>
      <pc:sldChg chg="addSp delSp modSp new mod modNotesTx">
        <pc:chgData name="Andrew Lagattuta" userId="c97f8634ad1e9076" providerId="LiveId" clId="{E171B835-A8F2-4CE8-BDC8-195053A2F51C}" dt="2023-04-11T15:56:40.855" v="7659" actId="1076"/>
        <pc:sldMkLst>
          <pc:docMk/>
          <pc:sldMk cId="264123527" sldId="263"/>
        </pc:sldMkLst>
        <pc:spChg chg="mod">
          <ac:chgData name="Andrew Lagattuta" userId="c97f8634ad1e9076" providerId="LiveId" clId="{E171B835-A8F2-4CE8-BDC8-195053A2F51C}" dt="2023-04-11T15:56:34.875" v="7658" actId="1076"/>
          <ac:spMkLst>
            <pc:docMk/>
            <pc:sldMk cId="264123527" sldId="263"/>
            <ac:spMk id="2" creationId="{1B6F7FB2-7F3F-2F5D-796F-3B876343A03C}"/>
          </ac:spMkLst>
        </pc:spChg>
        <pc:spChg chg="del mod">
          <ac:chgData name="Andrew Lagattuta" userId="c97f8634ad1e9076" providerId="LiveId" clId="{E171B835-A8F2-4CE8-BDC8-195053A2F51C}" dt="2023-04-07T18:34:23.269" v="219" actId="478"/>
          <ac:spMkLst>
            <pc:docMk/>
            <pc:sldMk cId="264123527" sldId="263"/>
            <ac:spMk id="3" creationId="{D3FF5C47-B63F-9EA7-C6C5-89A878E8CAAF}"/>
          </ac:spMkLst>
        </pc:spChg>
        <pc:spChg chg="add mod">
          <ac:chgData name="Andrew Lagattuta" userId="c97f8634ad1e9076" providerId="LiveId" clId="{E171B835-A8F2-4CE8-BDC8-195053A2F51C}" dt="2023-04-11T15:56:40.855" v="7659" actId="1076"/>
          <ac:spMkLst>
            <pc:docMk/>
            <pc:sldMk cId="264123527" sldId="263"/>
            <ac:spMk id="5" creationId="{63D499F6-3832-42F6-0419-F753C080A73F}"/>
          </ac:spMkLst>
        </pc:spChg>
      </pc:sldChg>
      <pc:sldChg chg="modSp mod">
        <pc:chgData name="Andrew Lagattuta" userId="c97f8634ad1e9076" providerId="LiveId" clId="{E171B835-A8F2-4CE8-BDC8-195053A2F51C}" dt="2023-04-11T15:10:04.225" v="5892" actId="20577"/>
        <pc:sldMkLst>
          <pc:docMk/>
          <pc:sldMk cId="2201814711" sldId="264"/>
        </pc:sldMkLst>
        <pc:spChg chg="mod">
          <ac:chgData name="Andrew Lagattuta" userId="c97f8634ad1e9076" providerId="LiveId" clId="{E171B835-A8F2-4CE8-BDC8-195053A2F51C}" dt="2023-04-11T15:10:04.225" v="5892" actId="20577"/>
          <ac:spMkLst>
            <pc:docMk/>
            <pc:sldMk cId="2201814711" sldId="264"/>
            <ac:spMk id="3" creationId="{F0028D8C-FE6B-C338-36C9-64660A05760D}"/>
          </ac:spMkLst>
        </pc:spChg>
      </pc:sldChg>
      <pc:sldChg chg="new del">
        <pc:chgData name="Andrew Lagattuta" userId="c97f8634ad1e9076" providerId="LiveId" clId="{E171B835-A8F2-4CE8-BDC8-195053A2F51C}" dt="2023-04-07T18:36:35.810" v="347" actId="47"/>
        <pc:sldMkLst>
          <pc:docMk/>
          <pc:sldMk cId="4062320014" sldId="264"/>
        </pc:sldMkLst>
      </pc:sldChg>
      <pc:sldChg chg="modSp mod">
        <pc:chgData name="Andrew Lagattuta" userId="c97f8634ad1e9076" providerId="LiveId" clId="{E171B835-A8F2-4CE8-BDC8-195053A2F51C}" dt="2023-04-11T15:52:08.956" v="7632" actId="113"/>
        <pc:sldMkLst>
          <pc:docMk/>
          <pc:sldMk cId="590943020" sldId="265"/>
        </pc:sldMkLst>
        <pc:spChg chg="mod">
          <ac:chgData name="Andrew Lagattuta" userId="c97f8634ad1e9076" providerId="LiveId" clId="{E171B835-A8F2-4CE8-BDC8-195053A2F51C}" dt="2023-04-10T15:49:12.014" v="4699" actId="20577"/>
          <ac:spMkLst>
            <pc:docMk/>
            <pc:sldMk cId="590943020" sldId="265"/>
            <ac:spMk id="2" creationId="{3098D6D9-5335-79BC-79F0-86681FDCB393}"/>
          </ac:spMkLst>
        </pc:spChg>
        <pc:spChg chg="mod">
          <ac:chgData name="Andrew Lagattuta" userId="c97f8634ad1e9076" providerId="LiveId" clId="{E171B835-A8F2-4CE8-BDC8-195053A2F51C}" dt="2023-04-11T15:52:08.956" v="7632" actId="113"/>
          <ac:spMkLst>
            <pc:docMk/>
            <pc:sldMk cId="590943020" sldId="265"/>
            <ac:spMk id="3" creationId="{B03CD7BB-1C6E-8934-8C1C-94585EA4BF4D}"/>
          </ac:spMkLst>
        </pc:spChg>
      </pc:sldChg>
      <pc:sldChg chg="new del">
        <pc:chgData name="Andrew Lagattuta" userId="c97f8634ad1e9076" providerId="LiveId" clId="{E171B835-A8F2-4CE8-BDC8-195053A2F51C}" dt="2023-04-07T18:36:36.989" v="348" actId="47"/>
        <pc:sldMkLst>
          <pc:docMk/>
          <pc:sldMk cId="2266025640" sldId="265"/>
        </pc:sldMkLst>
      </pc:sldChg>
      <pc:sldChg chg="new del">
        <pc:chgData name="Andrew Lagattuta" userId="c97f8634ad1e9076" providerId="LiveId" clId="{E171B835-A8F2-4CE8-BDC8-195053A2F51C}" dt="2023-04-07T18:36:37.696" v="349" actId="47"/>
        <pc:sldMkLst>
          <pc:docMk/>
          <pc:sldMk cId="2966451268" sldId="266"/>
        </pc:sldMkLst>
      </pc:sldChg>
      <pc:sldChg chg="ord">
        <pc:chgData name="Andrew Lagattuta" userId="c97f8634ad1e9076" providerId="LiveId" clId="{E171B835-A8F2-4CE8-BDC8-195053A2F51C}" dt="2023-04-09T21:00:16.135" v="3018"/>
        <pc:sldMkLst>
          <pc:docMk/>
          <pc:sldMk cId="59975462" sldId="267"/>
        </pc:sldMkLst>
      </pc:sldChg>
      <pc:sldChg chg="new del">
        <pc:chgData name="Andrew Lagattuta" userId="c97f8634ad1e9076" providerId="LiveId" clId="{E171B835-A8F2-4CE8-BDC8-195053A2F51C}" dt="2023-04-07T18:36:39.314" v="350" actId="47"/>
        <pc:sldMkLst>
          <pc:docMk/>
          <pc:sldMk cId="2368107897" sldId="267"/>
        </pc:sldMkLst>
      </pc:sldChg>
      <pc:sldChg chg="modSp mod">
        <pc:chgData name="Andrew Lagattuta" userId="c97f8634ad1e9076" providerId="LiveId" clId="{E171B835-A8F2-4CE8-BDC8-195053A2F51C}" dt="2023-04-11T15:52:37.108" v="7633" actId="255"/>
        <pc:sldMkLst>
          <pc:docMk/>
          <pc:sldMk cId="376060054" sldId="268"/>
        </pc:sldMkLst>
        <pc:spChg chg="mod">
          <ac:chgData name="Andrew Lagattuta" userId="c97f8634ad1e9076" providerId="LiveId" clId="{E171B835-A8F2-4CE8-BDC8-195053A2F51C}" dt="2023-04-11T15:50:58.933" v="7555" actId="1036"/>
          <ac:spMkLst>
            <pc:docMk/>
            <pc:sldMk cId="376060054" sldId="268"/>
            <ac:spMk id="2" creationId="{ACC7B7C5-A849-DF4F-85A6-5D243881440E}"/>
          </ac:spMkLst>
        </pc:spChg>
        <pc:spChg chg="mod">
          <ac:chgData name="Andrew Lagattuta" userId="c97f8634ad1e9076" providerId="LiveId" clId="{E171B835-A8F2-4CE8-BDC8-195053A2F51C}" dt="2023-04-11T15:52:37.108" v="7633" actId="255"/>
          <ac:spMkLst>
            <pc:docMk/>
            <pc:sldMk cId="376060054" sldId="268"/>
            <ac:spMk id="3" creationId="{D2A71F9A-B323-6902-A755-399C3929692D}"/>
          </ac:spMkLst>
        </pc:spChg>
      </pc:sldChg>
      <pc:sldChg chg="addSp delSp modSp new mod modNotesTx">
        <pc:chgData name="Andrew Lagattuta" userId="c97f8634ad1e9076" providerId="LiveId" clId="{E171B835-A8F2-4CE8-BDC8-195053A2F51C}" dt="2023-04-11T15:57:12.168" v="7668" actId="1076"/>
        <pc:sldMkLst>
          <pc:docMk/>
          <pc:sldMk cId="1932008945" sldId="269"/>
        </pc:sldMkLst>
        <pc:spChg chg="mod">
          <ac:chgData name="Andrew Lagattuta" userId="c97f8634ad1e9076" providerId="LiveId" clId="{E171B835-A8F2-4CE8-BDC8-195053A2F51C}" dt="2023-04-11T15:56:50.842" v="7661" actId="1076"/>
          <ac:spMkLst>
            <pc:docMk/>
            <pc:sldMk cId="1932008945" sldId="269"/>
            <ac:spMk id="2" creationId="{DD067E6D-CBB6-0855-7080-3E73DC32A766}"/>
          </ac:spMkLst>
        </pc:spChg>
        <pc:spChg chg="del">
          <ac:chgData name="Andrew Lagattuta" userId="c97f8634ad1e9076" providerId="LiveId" clId="{E171B835-A8F2-4CE8-BDC8-195053A2F51C}" dt="2023-04-11T14:26:56.805" v="4793" actId="478"/>
          <ac:spMkLst>
            <pc:docMk/>
            <pc:sldMk cId="1932008945" sldId="269"/>
            <ac:spMk id="3" creationId="{1E839334-3A14-A5A5-3B1F-794F073BC70B}"/>
          </ac:spMkLst>
        </pc:spChg>
        <pc:spChg chg="add mod">
          <ac:chgData name="Andrew Lagattuta" userId="c97f8634ad1e9076" providerId="LiveId" clId="{E171B835-A8F2-4CE8-BDC8-195053A2F51C}" dt="2023-04-11T15:57:12.168" v="7668" actId="1076"/>
          <ac:spMkLst>
            <pc:docMk/>
            <pc:sldMk cId="1932008945" sldId="269"/>
            <ac:spMk id="5" creationId="{8BA3AD78-80DA-B117-FEF1-EB8A99D5F29C}"/>
          </ac:spMkLst>
        </pc:spChg>
      </pc:sldChg>
      <pc:sldChg chg="modSp add mod">
        <pc:chgData name="Andrew Lagattuta" userId="c97f8634ad1e9076" providerId="LiveId" clId="{E171B835-A8F2-4CE8-BDC8-195053A2F51C}" dt="2023-04-11T15:55:47.841" v="7650" actId="1076"/>
        <pc:sldMkLst>
          <pc:docMk/>
          <pc:sldMk cId="1104530612" sldId="271"/>
        </pc:sldMkLst>
        <pc:spChg chg="mod">
          <ac:chgData name="Andrew Lagattuta" userId="c97f8634ad1e9076" providerId="LiveId" clId="{E171B835-A8F2-4CE8-BDC8-195053A2F51C}" dt="2023-04-11T15:55:41.847" v="7649" actId="1076"/>
          <ac:spMkLst>
            <pc:docMk/>
            <pc:sldMk cId="1104530612" sldId="271"/>
            <ac:spMk id="2" creationId="{3098D6D9-5335-79BC-79F0-86681FDCB393}"/>
          </ac:spMkLst>
        </pc:spChg>
        <pc:spChg chg="mod">
          <ac:chgData name="Andrew Lagattuta" userId="c97f8634ad1e9076" providerId="LiveId" clId="{E171B835-A8F2-4CE8-BDC8-195053A2F51C}" dt="2023-04-11T15:55:47.841" v="7650" actId="1076"/>
          <ac:spMkLst>
            <pc:docMk/>
            <pc:sldMk cId="1104530612" sldId="271"/>
            <ac:spMk id="3" creationId="{B03CD7BB-1C6E-8934-8C1C-94585EA4BF4D}"/>
          </ac:spMkLst>
        </pc:spChg>
      </pc:sldChg>
      <pc:sldChg chg="modSp mod">
        <pc:chgData name="Andrew Lagattuta" userId="c97f8634ad1e9076" providerId="LiveId" clId="{E171B835-A8F2-4CE8-BDC8-195053A2F51C}" dt="2023-04-11T15:53:59.879" v="7638" actId="2711"/>
        <pc:sldMkLst>
          <pc:docMk/>
          <pc:sldMk cId="1231940315" sldId="273"/>
        </pc:sldMkLst>
        <pc:spChg chg="mod">
          <ac:chgData name="Andrew Lagattuta" userId="c97f8634ad1e9076" providerId="LiveId" clId="{E171B835-A8F2-4CE8-BDC8-195053A2F51C}" dt="2023-04-11T15:53:59.879" v="7638" actId="2711"/>
          <ac:spMkLst>
            <pc:docMk/>
            <pc:sldMk cId="1231940315" sldId="273"/>
            <ac:spMk id="3" creationId="{E6FADE3A-200D-E00E-FFCB-84951E4702C6}"/>
          </ac:spMkLst>
        </pc:spChg>
      </pc:sldChg>
      <pc:sldChg chg="modSp mod">
        <pc:chgData name="Andrew Lagattuta" userId="c97f8634ad1e9076" providerId="LiveId" clId="{E171B835-A8F2-4CE8-BDC8-195053A2F51C}" dt="2023-04-11T15:54:22.129" v="7639" actId="2711"/>
        <pc:sldMkLst>
          <pc:docMk/>
          <pc:sldMk cId="1722212739" sldId="274"/>
        </pc:sldMkLst>
        <pc:spChg chg="mod">
          <ac:chgData name="Andrew Lagattuta" userId="c97f8634ad1e9076" providerId="LiveId" clId="{E171B835-A8F2-4CE8-BDC8-195053A2F51C}" dt="2023-04-11T15:54:22.129" v="7639" actId="2711"/>
          <ac:spMkLst>
            <pc:docMk/>
            <pc:sldMk cId="1722212739" sldId="274"/>
            <ac:spMk id="3" creationId="{92E37796-8134-B259-9A5F-ECECD62DB2A2}"/>
          </ac:spMkLst>
        </pc:spChg>
      </pc:sldChg>
      <pc:sldChg chg="modSp mod">
        <pc:chgData name="Andrew Lagattuta" userId="c97f8634ad1e9076" providerId="LiveId" clId="{E171B835-A8F2-4CE8-BDC8-195053A2F51C}" dt="2023-04-11T15:59:08.079" v="7688" actId="207"/>
        <pc:sldMkLst>
          <pc:docMk/>
          <pc:sldMk cId="3711240388" sldId="275"/>
        </pc:sldMkLst>
        <pc:spChg chg="mod">
          <ac:chgData name="Andrew Lagattuta" userId="c97f8634ad1e9076" providerId="LiveId" clId="{E171B835-A8F2-4CE8-BDC8-195053A2F51C}" dt="2023-04-11T15:59:08.079" v="7688" actId="207"/>
          <ac:spMkLst>
            <pc:docMk/>
            <pc:sldMk cId="3711240388" sldId="275"/>
            <ac:spMk id="3" creationId="{8B091BF4-9A9A-3F17-E662-FD92DBE8804A}"/>
          </ac:spMkLst>
        </pc:spChg>
      </pc:sldChg>
      <pc:sldChg chg="modSp new mod">
        <pc:chgData name="Andrew Lagattuta" userId="c97f8634ad1e9076" providerId="LiveId" clId="{E171B835-A8F2-4CE8-BDC8-195053A2F51C}" dt="2023-04-11T15:59:33.318" v="7692" actId="1076"/>
        <pc:sldMkLst>
          <pc:docMk/>
          <pc:sldMk cId="2611034672" sldId="276"/>
        </pc:sldMkLst>
        <pc:spChg chg="mod">
          <ac:chgData name="Andrew Lagattuta" userId="c97f8634ad1e9076" providerId="LiveId" clId="{E171B835-A8F2-4CE8-BDC8-195053A2F51C}" dt="2023-04-11T15:39:22.723" v="7519" actId="20577"/>
          <ac:spMkLst>
            <pc:docMk/>
            <pc:sldMk cId="2611034672" sldId="276"/>
            <ac:spMk id="2" creationId="{703D0640-0482-BBAE-37CA-7788F6FD04EA}"/>
          </ac:spMkLst>
        </pc:spChg>
        <pc:spChg chg="mod">
          <ac:chgData name="Andrew Lagattuta" userId="c97f8634ad1e9076" providerId="LiveId" clId="{E171B835-A8F2-4CE8-BDC8-195053A2F51C}" dt="2023-04-11T15:59:33.318" v="7692" actId="1076"/>
          <ac:spMkLst>
            <pc:docMk/>
            <pc:sldMk cId="2611034672" sldId="276"/>
            <ac:spMk id="3" creationId="{4B427426-EE9C-FE5B-6480-DE742E8DAF68}"/>
          </ac:spMkLst>
        </pc:spChg>
      </pc:sldChg>
      <pc:sldChg chg="modSp new del mod">
        <pc:chgData name="Andrew Lagattuta" userId="c97f8634ad1e9076" providerId="LiveId" clId="{E171B835-A8F2-4CE8-BDC8-195053A2F51C}" dt="2023-04-11T15:59:10.640" v="7689" actId="47"/>
        <pc:sldMkLst>
          <pc:docMk/>
          <pc:sldMk cId="910498521" sldId="280"/>
        </pc:sldMkLst>
        <pc:spChg chg="mod">
          <ac:chgData name="Andrew Lagattuta" userId="c97f8634ad1e9076" providerId="LiveId" clId="{E171B835-A8F2-4CE8-BDC8-195053A2F51C}" dt="2023-04-11T15:59:00.148" v="7686"/>
          <ac:spMkLst>
            <pc:docMk/>
            <pc:sldMk cId="910498521" sldId="280"/>
            <ac:spMk id="3" creationId="{5AD3B8CA-BCEF-08A5-44CB-502A174F111D}"/>
          </ac:spMkLst>
        </pc:spChg>
      </pc:sldChg>
    </pc:docChg>
  </pc:docChgLst>
  <pc:docChgLst>
    <pc:chgData name="来宾用户" providerId="Windows Live" clId="Web-{F2EAE353-004B-46DE-899C-741F7CAC4C57}"/>
    <pc:docChg chg="modSld sldOrd">
      <pc:chgData name="来宾用户" userId="" providerId="Windows Live" clId="Web-{F2EAE353-004B-46DE-899C-741F7CAC4C57}" dt="2023-04-11T15:53:16.790" v="170" actId="14100"/>
      <pc:docMkLst>
        <pc:docMk/>
      </pc:docMkLst>
      <pc:sldChg chg="addSp delSp modSp ord">
        <pc:chgData name="来宾用户" userId="" providerId="Windows Live" clId="Web-{F2EAE353-004B-46DE-899C-741F7CAC4C57}" dt="2023-04-11T15:53:16.790" v="170" actId="14100"/>
        <pc:sldMkLst>
          <pc:docMk/>
          <pc:sldMk cId="1662069843" sldId="260"/>
        </pc:sldMkLst>
        <pc:spChg chg="mod">
          <ac:chgData name="来宾用户" userId="" providerId="Windows Live" clId="Web-{F2EAE353-004B-46DE-899C-741F7CAC4C57}" dt="2023-04-11T15:53:16.790" v="170" actId="14100"/>
          <ac:spMkLst>
            <pc:docMk/>
            <pc:sldMk cId="1662069843" sldId="260"/>
            <ac:spMk id="3" creationId="{8B091BF4-9A9A-3F17-E662-FD92DBE8804A}"/>
          </ac:spMkLst>
        </pc:spChg>
        <pc:picChg chg="add del mod">
          <ac:chgData name="来宾用户" userId="" providerId="Windows Live" clId="Web-{F2EAE353-004B-46DE-899C-741F7CAC4C57}" dt="2023-04-11T15:42:56.986" v="97"/>
          <ac:picMkLst>
            <pc:docMk/>
            <pc:sldMk cId="1662069843" sldId="260"/>
            <ac:picMk id="5" creationId="{ADDE9412-81EF-0329-DAD4-6801A52259A4}"/>
          </ac:picMkLst>
        </pc:picChg>
        <pc:picChg chg="add del mod">
          <ac:chgData name="来宾用户" userId="" providerId="Windows Live" clId="Web-{F2EAE353-004B-46DE-899C-741F7CAC4C57}" dt="2023-04-11T15:42:55.846" v="96"/>
          <ac:picMkLst>
            <pc:docMk/>
            <pc:sldMk cId="1662069843" sldId="260"/>
            <ac:picMk id="6" creationId="{BBA34C6F-1A74-8ECA-2378-57C4BEB3215F}"/>
          </ac:picMkLst>
        </pc:picChg>
        <pc:picChg chg="add del mod">
          <ac:chgData name="来宾用户" userId="" providerId="Windows Live" clId="Web-{F2EAE353-004B-46DE-899C-741F7CAC4C57}" dt="2023-04-11T15:45:58.805" v="104"/>
          <ac:picMkLst>
            <pc:docMk/>
            <pc:sldMk cId="1662069843" sldId="260"/>
            <ac:picMk id="7" creationId="{48C4AF24-F523-8952-A8AF-22294CDE11A4}"/>
          </ac:picMkLst>
        </pc:picChg>
        <pc:picChg chg="add del mod">
          <ac:chgData name="来宾用户" userId="" providerId="Windows Live" clId="Web-{F2EAE353-004B-46DE-899C-741F7CAC4C57}" dt="2023-04-11T15:46:40.354" v="112"/>
          <ac:picMkLst>
            <pc:docMk/>
            <pc:sldMk cId="1662069843" sldId="260"/>
            <ac:picMk id="8" creationId="{775E2DCA-F290-EAD6-6AA5-2B67C7936385}"/>
          </ac:picMkLst>
        </pc:picChg>
        <pc:picChg chg="add mod">
          <ac:chgData name="来宾用户" userId="" providerId="Windows Live" clId="Web-{F2EAE353-004B-46DE-899C-741F7CAC4C57}" dt="2023-04-11T15:51:04.972" v="151" actId="1076"/>
          <ac:picMkLst>
            <pc:docMk/>
            <pc:sldMk cId="1662069843" sldId="260"/>
            <ac:picMk id="9" creationId="{F2C1EC60-2E3D-C7D8-15F8-B7EF9D11FA17}"/>
          </ac:picMkLst>
        </pc:picChg>
      </pc:sldChg>
      <pc:sldChg chg="modSp">
        <pc:chgData name="来宾用户" userId="" providerId="Windows Live" clId="Web-{F2EAE353-004B-46DE-899C-741F7CAC4C57}" dt="2023-04-11T15:50:34.456" v="145" actId="1076"/>
        <pc:sldMkLst>
          <pc:docMk/>
          <pc:sldMk cId="1722212739" sldId="274"/>
        </pc:sldMkLst>
        <pc:picChg chg="mod">
          <ac:chgData name="来宾用户" userId="" providerId="Windows Live" clId="Web-{F2EAE353-004B-46DE-899C-741F7CAC4C57}" dt="2023-04-11T15:50:34.456" v="145" actId="1076"/>
          <ac:picMkLst>
            <pc:docMk/>
            <pc:sldMk cId="1722212739" sldId="274"/>
            <ac:picMk id="5" creationId="{74FBBFCD-534B-34E1-53FC-62EDBDCAF778}"/>
          </ac:picMkLst>
        </pc:picChg>
      </pc:sldChg>
      <pc:sldChg chg="modSp">
        <pc:chgData name="来宾用户" userId="" providerId="Windows Live" clId="Web-{F2EAE353-004B-46DE-899C-741F7CAC4C57}" dt="2023-04-11T15:50:08.330" v="140" actId="20577"/>
        <pc:sldMkLst>
          <pc:docMk/>
          <pc:sldMk cId="3711240388" sldId="275"/>
        </pc:sldMkLst>
        <pc:spChg chg="mod">
          <ac:chgData name="来宾用户" userId="" providerId="Windows Live" clId="Web-{F2EAE353-004B-46DE-899C-741F7CAC4C57}" dt="2023-04-11T15:50:08.330" v="140" actId="20577"/>
          <ac:spMkLst>
            <pc:docMk/>
            <pc:sldMk cId="3711240388" sldId="275"/>
            <ac:spMk id="3" creationId="{8B091BF4-9A9A-3F17-E662-FD92DBE8804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F033F8-58D6-784D-9B48-C7DF0D9F7F1D}" type="datetimeFigureOut">
              <a:rPr lang="en-US" smtClean="0"/>
              <a:t>4/11/2023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73D1B6-3F52-974B-A149-77B14E5C62B6}" type="slidenum">
              <a:rPr lang="en-US" smtClean="0"/>
              <a:t>‹#›</a:t>
            </a:fld>
            <a:endParaRPr lang="en-US"/>
          </a:p>
        </p:txBody>
      </p:sp>
    </p:spTree>
    <p:extLst>
      <p:ext uri="{BB962C8B-B14F-4D97-AF65-F5344CB8AC3E}">
        <p14:creationId xmlns:p14="http://schemas.microsoft.com/office/powerpoint/2010/main" val="1161596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94CC71-B2A4-4349-8F25-F0E79F1696E8}" type="datetimeFigureOut">
              <a:rPr lang="en-US" smtClean="0"/>
              <a:t>4/11/2023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77B6EE-9B96-E242-9C42-9CC4CC736E36}" type="slidenum">
              <a:rPr lang="en-US" smtClean="0"/>
              <a:t>‹#›</a:t>
            </a:fld>
            <a:endParaRPr lang="en-US"/>
          </a:p>
        </p:txBody>
      </p:sp>
    </p:spTree>
    <p:extLst>
      <p:ext uri="{BB962C8B-B14F-4D97-AF65-F5344CB8AC3E}">
        <p14:creationId xmlns:p14="http://schemas.microsoft.com/office/powerpoint/2010/main" val="356390575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Changing model updates can reveal training data, by looking at how the central model changed before and after training</a:t>
            </a:r>
          </a:p>
          <a:p>
            <a:endParaRPr lang="en-US"/>
          </a:p>
          <a:p>
            <a:r>
              <a:rPr lang="en-US"/>
              <a:t>Cryptographic </a:t>
            </a:r>
            <a:r>
              <a:rPr lang="en-US" err="1"/>
              <a:t>technqiues</a:t>
            </a:r>
            <a:endParaRPr lang="en-US"/>
          </a:p>
          <a:p>
            <a:r>
              <a:rPr lang="en-US"/>
              <a:t>Secure multiparty computation: each party holds data privately and compute a function without revealing inputs to each other</a:t>
            </a:r>
          </a:p>
          <a:p>
            <a:endParaRPr lang="en-US"/>
          </a:p>
          <a:p>
            <a:r>
              <a:rPr lang="en-US"/>
              <a:t>Differential privacy:</a:t>
            </a:r>
          </a:p>
          <a:p>
            <a:pPr marL="171450" indent="-171450">
              <a:buFont typeface="Wingdings" panose="05000000000000000000" pitchFamily="2" charset="2"/>
              <a:buChar char="Ø"/>
            </a:pPr>
            <a:r>
              <a:rPr lang="en-US"/>
              <a:t>Change of one input does not result in output changing as much</a:t>
            </a:r>
          </a:p>
          <a:p>
            <a:pPr marL="171450" indent="-171450">
              <a:buFont typeface="Wingdings" panose="05000000000000000000" pitchFamily="2" charset="2"/>
              <a:buChar char="Ø"/>
            </a:pPr>
            <a:r>
              <a:rPr lang="en-US"/>
              <a:t>Add noise randomly to the data, at intermediate computations</a:t>
            </a:r>
          </a:p>
          <a:p>
            <a:pPr marL="171450" indent="-171450">
              <a:buFont typeface="Wingdings" panose="05000000000000000000" pitchFamily="2" charset="2"/>
              <a:buChar char="Ø"/>
            </a:pPr>
            <a:r>
              <a:rPr lang="en-US"/>
              <a:t>May sacrifice accuracy because adding random noise</a:t>
            </a:r>
          </a:p>
          <a:p>
            <a:pPr marL="171450" indent="-171450">
              <a:buFont typeface="Wingdings" panose="05000000000000000000" pitchFamily="2" charset="2"/>
              <a:buChar char="Ø"/>
            </a:pPr>
            <a:endParaRPr lang="en-US"/>
          </a:p>
          <a:p>
            <a:pPr marL="171450" indent="-171450">
              <a:buFont typeface="Wingdings" panose="05000000000000000000" pitchFamily="2" charset="2"/>
              <a:buChar char="Ø"/>
            </a:pPr>
            <a:r>
              <a:rPr lang="en-US"/>
              <a:t>SO have to balance, want to maintain privacy without losing accuracy</a:t>
            </a:r>
          </a:p>
          <a:p>
            <a:pPr marL="171450" indent="-171450">
              <a:buFont typeface="Wingdings" panose="05000000000000000000" pitchFamily="2" charset="2"/>
              <a:buChar char="Ø"/>
            </a:pPr>
            <a:endParaRPr lang="en-US"/>
          </a:p>
          <a:p>
            <a:endParaRPr lang="en-US"/>
          </a:p>
          <a:p>
            <a:endParaRPr lang="en-US"/>
          </a:p>
        </p:txBody>
      </p:sp>
      <p:sp>
        <p:nvSpPr>
          <p:cNvPr id="4" name="Slide Number Placeholder 3"/>
          <p:cNvSpPr>
            <a:spLocks noGrp="1"/>
          </p:cNvSpPr>
          <p:nvPr>
            <p:ph type="sldNum" sz="quarter" idx="5"/>
          </p:nvPr>
        </p:nvSpPr>
        <p:spPr/>
        <p:txBody>
          <a:bodyPr/>
          <a:lstStyle/>
          <a:p>
            <a:fld id="{6177B6EE-9B96-E242-9C42-9CC4CC736E36}" type="slidenum">
              <a:rPr lang="en-US" smtClean="0"/>
              <a:t>11</a:t>
            </a:fld>
            <a:endParaRPr lang="en-US"/>
          </a:p>
        </p:txBody>
      </p:sp>
    </p:spTree>
    <p:extLst>
      <p:ext uri="{BB962C8B-B14F-4D97-AF65-F5344CB8AC3E}">
        <p14:creationId xmlns:p14="http://schemas.microsoft.com/office/powerpoint/2010/main" val="3471296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0" marR="0" lvl="0" indent="0" algn="l" defTabSz="457200" rtl="0" eaLnBrk="1" fontAlgn="auto" latinLnBrk="0" hangingPunct="1">
              <a:lnSpc>
                <a:spcPct val="100000"/>
              </a:lnSpc>
              <a:spcBef>
                <a:spcPts val="0"/>
              </a:spcBef>
              <a:spcAft>
                <a:spcPts val="0"/>
              </a:spcAft>
              <a:buClrTx/>
              <a:buSzTx/>
              <a:buFontTx/>
              <a:buNone/>
              <a:tabLst/>
              <a:defRPr/>
            </a:pPr>
            <a:r>
              <a:rPr lang="en-US"/>
              <a:t>Hardware (CPU and memory)        Network connectivity (3G, 4G, 5G, </a:t>
            </a:r>
            <a:r>
              <a:rPr lang="en-US" err="1"/>
              <a:t>wifi</a:t>
            </a:r>
            <a:r>
              <a:rPr lang="en-US"/>
              <a:t>)       Power (battery)  vary a lot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p>
          <a:p>
            <a:pPr marL="0" marR="0" lvl="0" indent="0" algn="l" defTabSz="457200" rtl="0" eaLnBrk="1" fontAlgn="auto" latinLnBrk="0" hangingPunct="1">
              <a:lnSpc>
                <a:spcPct val="100000"/>
              </a:lnSpc>
              <a:spcBef>
                <a:spcPts val="0"/>
              </a:spcBef>
              <a:spcAft>
                <a:spcPts val="0"/>
              </a:spcAft>
              <a:buClrTx/>
              <a:buSzTx/>
              <a:buFontTx/>
              <a:buNone/>
              <a:tabLst/>
              <a:defRPr/>
            </a:pPr>
            <a:r>
              <a:rPr lang="en-US"/>
              <a:t>Because of this stragglers: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t>Parallel computing one node takes much longer than others, others wait, instead do asynchronous parallel computing, don’t wait for slow nodes</a:t>
            </a:r>
          </a:p>
          <a:p>
            <a:pPr marL="0" lvl="0" indent="0">
              <a:buFont typeface="Wingdings" panose="05000000000000000000" pitchFamily="2" charset="2"/>
              <a:buNone/>
            </a:pPr>
            <a:endParaRPr lang="en-US"/>
          </a:p>
          <a:p>
            <a:endParaRPr lang="en-US"/>
          </a:p>
          <a:p>
            <a:r>
              <a:rPr lang="en-US"/>
              <a:t>Because of discrepancies in local devices: anticipate low participation, tolerate different hardware, have fault tolerance: do not allow device failures to lead to system failures</a:t>
            </a:r>
          </a:p>
          <a:p>
            <a:pPr marL="171450" lvl="0" indent="-171450">
              <a:buFont typeface="Wingdings" panose="05000000000000000000" pitchFamily="2" charset="2"/>
              <a:buChar char="Ø"/>
            </a:pPr>
            <a:r>
              <a:rPr lang="en-US"/>
              <a:t>If ignoring device failure</a:t>
            </a:r>
          </a:p>
          <a:p>
            <a:pPr marL="628650" lvl="1" indent="-171450">
              <a:buFont typeface="Wingdings" panose="05000000000000000000" pitchFamily="2" charset="2"/>
              <a:buChar char="Ø"/>
            </a:pPr>
            <a:r>
              <a:rPr lang="en-US"/>
              <a:t>Bias towards devices with better network conditions</a:t>
            </a:r>
          </a:p>
          <a:p>
            <a:endParaRPr lang="en-US"/>
          </a:p>
          <a:p>
            <a:r>
              <a:rPr lang="en-US"/>
              <a:t>So, use dropout to reduce overfitting, training model will be prepared for devices dropping out and perform better</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6177B6EE-9B96-E242-9C42-9CC4CC736E36}" type="slidenum">
              <a:rPr lang="en-US" smtClean="0"/>
              <a:t>12</a:t>
            </a:fld>
            <a:endParaRPr lang="en-US"/>
          </a:p>
        </p:txBody>
      </p:sp>
    </p:spTree>
    <p:extLst>
      <p:ext uri="{BB962C8B-B14F-4D97-AF65-F5344CB8AC3E}">
        <p14:creationId xmlns:p14="http://schemas.microsoft.com/office/powerpoint/2010/main" val="3161754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generation will be different: varied language, number of data points, data distribution, quality of data</a:t>
            </a:r>
          </a:p>
          <a:p>
            <a:endParaRPr lang="en-US"/>
          </a:p>
          <a:p>
            <a:r>
              <a:rPr lang="en-US"/>
              <a:t>Data normalization: normalize by scaling</a:t>
            </a:r>
          </a:p>
          <a:p>
            <a:endParaRPr lang="en-US"/>
          </a:p>
          <a:p>
            <a:endParaRPr lang="en-US"/>
          </a:p>
          <a:p>
            <a:r>
              <a:rPr lang="en-US"/>
              <a:t>Meta learning: personalized, device specific modeling</a:t>
            </a:r>
          </a:p>
          <a:p>
            <a:pPr marL="171450" indent="-171450">
              <a:buFont typeface="Wingdings" panose="05000000000000000000" pitchFamily="2" charset="2"/>
              <a:buChar char="Ø"/>
            </a:pPr>
            <a:r>
              <a:rPr lang="en-US"/>
              <a:t>Learning to learn</a:t>
            </a:r>
          </a:p>
          <a:p>
            <a:pPr marL="171450" indent="-171450">
              <a:buFont typeface="Wingdings" panose="05000000000000000000" pitchFamily="2" charset="2"/>
              <a:buChar char="Ø"/>
            </a:pPr>
            <a:r>
              <a:rPr lang="en-US"/>
              <a:t>Good for few shot learning (when not much training data)</a:t>
            </a:r>
          </a:p>
          <a:p>
            <a:pPr marL="628650" lvl="1" indent="-171450">
              <a:buFont typeface="Wingdings" panose="05000000000000000000" pitchFamily="2" charset="2"/>
              <a:buChar char="Ø"/>
            </a:pPr>
            <a:r>
              <a:rPr lang="en-US"/>
              <a:t>So good for federated learning when some devices don’t produce much data</a:t>
            </a:r>
          </a:p>
        </p:txBody>
      </p:sp>
      <p:sp>
        <p:nvSpPr>
          <p:cNvPr id="4" name="Slide Number Placeholder 3"/>
          <p:cNvSpPr>
            <a:spLocks noGrp="1"/>
          </p:cNvSpPr>
          <p:nvPr>
            <p:ph type="sldNum" sz="quarter" idx="5"/>
          </p:nvPr>
        </p:nvSpPr>
        <p:spPr/>
        <p:txBody>
          <a:bodyPr/>
          <a:lstStyle/>
          <a:p>
            <a:fld id="{6177B6EE-9B96-E242-9C42-9CC4CC736E36}" type="slidenum">
              <a:rPr lang="en-US" smtClean="0"/>
              <a:t>13</a:t>
            </a:fld>
            <a:endParaRPr lang="en-US"/>
          </a:p>
        </p:txBody>
      </p:sp>
    </p:spTree>
    <p:extLst>
      <p:ext uri="{BB962C8B-B14F-4D97-AF65-F5344CB8AC3E}">
        <p14:creationId xmlns:p14="http://schemas.microsoft.com/office/powerpoint/2010/main" val="368815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Computation may not always be efficient because bandwidth, energy, and power are different across devices</a:t>
            </a:r>
          </a:p>
          <a:p>
            <a:endParaRPr lang="en-US"/>
          </a:p>
          <a:p>
            <a:r>
              <a:rPr lang="en-US"/>
              <a:t>It is difficult to send the entire data set and large updates over the network</a:t>
            </a:r>
          </a:p>
          <a:p>
            <a:endParaRPr lang="en-US"/>
          </a:p>
          <a:p>
            <a:r>
              <a:rPr lang="en-US"/>
              <a:t>So, send smaller messages and updates </a:t>
            </a:r>
            <a:r>
              <a:rPr lang="en-US" err="1"/>
              <a:t>iterably</a:t>
            </a:r>
            <a:endParaRPr lang="en-US"/>
          </a:p>
          <a:p>
            <a:endParaRPr lang="en-US"/>
          </a:p>
          <a:p>
            <a:r>
              <a:rPr lang="en-US"/>
              <a:t>How you do parallel computing: asynchronous or synchronous may make it more or less efficient</a:t>
            </a:r>
          </a:p>
          <a:p>
            <a:endParaRPr lang="en-US"/>
          </a:p>
          <a:p>
            <a:r>
              <a:rPr lang="en-US"/>
              <a:t>Cryptographic techniques to ensure privacy like Secure Multi Party computation and differential </a:t>
            </a:r>
            <a:r>
              <a:rPr lang="en-US" err="1"/>
              <a:t>priacy</a:t>
            </a:r>
            <a:r>
              <a:rPr lang="en-US"/>
              <a:t> are computationally expensive</a:t>
            </a:r>
          </a:p>
          <a:p>
            <a:endParaRPr lang="en-US"/>
          </a:p>
          <a:p>
            <a:endParaRPr lang="en-US"/>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Overall problem this paper proposes: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Beyond providing privacy guarantees, you need to ensure the model is computationally cheap and tolerant to dropped devices—without compromising accuracy.</a:t>
            </a:r>
          </a:p>
          <a:p>
            <a:endParaRPr lang="en-US"/>
          </a:p>
        </p:txBody>
      </p:sp>
      <p:sp>
        <p:nvSpPr>
          <p:cNvPr id="4" name="Slide Number Placeholder 3"/>
          <p:cNvSpPr>
            <a:spLocks noGrp="1"/>
          </p:cNvSpPr>
          <p:nvPr>
            <p:ph type="sldNum" sz="quarter" idx="5"/>
          </p:nvPr>
        </p:nvSpPr>
        <p:spPr/>
        <p:txBody>
          <a:bodyPr/>
          <a:lstStyle/>
          <a:p>
            <a:fld id="{6177B6EE-9B96-E242-9C42-9CC4CC736E36}" type="slidenum">
              <a:rPr lang="en-US" smtClean="0"/>
              <a:t>14</a:t>
            </a:fld>
            <a:endParaRPr lang="en-US"/>
          </a:p>
        </p:txBody>
      </p:sp>
    </p:spTree>
    <p:extLst>
      <p:ext uri="{BB962C8B-B14F-4D97-AF65-F5344CB8AC3E}">
        <p14:creationId xmlns:p14="http://schemas.microsoft.com/office/powerpoint/2010/main" val="2338265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Computation may not always be efficient because bandwidth, energy, and power are different across devices</a:t>
            </a:r>
          </a:p>
          <a:p>
            <a:endParaRPr lang="en-US"/>
          </a:p>
          <a:p>
            <a:r>
              <a:rPr lang="en-US"/>
              <a:t>It is difficult to send the entire data set and large updates over the network</a:t>
            </a:r>
          </a:p>
          <a:p>
            <a:endParaRPr lang="en-US"/>
          </a:p>
          <a:p>
            <a:r>
              <a:rPr lang="en-US"/>
              <a:t>So, send smaller messages and updates </a:t>
            </a:r>
            <a:r>
              <a:rPr lang="en-US" err="1"/>
              <a:t>iterably</a:t>
            </a:r>
            <a:endParaRPr lang="en-US"/>
          </a:p>
          <a:p>
            <a:endParaRPr lang="en-US"/>
          </a:p>
          <a:p>
            <a:r>
              <a:rPr lang="en-US"/>
              <a:t>Privacy techniques apply here because parallel computing improves efficiency: asynchronous is probably best as we discussed previously and also</a:t>
            </a:r>
          </a:p>
          <a:p>
            <a:r>
              <a:rPr lang="en-US"/>
              <a:t>Secure multi party computation and differential privacy</a:t>
            </a:r>
          </a:p>
          <a:p>
            <a:endParaRPr lang="en-US"/>
          </a:p>
          <a:p>
            <a:r>
              <a:rPr lang="en-US"/>
              <a:t>Fed </a:t>
            </a:r>
            <a:r>
              <a:rPr lang="en-US" err="1"/>
              <a:t>Avging</a:t>
            </a:r>
            <a:r>
              <a:rPr lang="en-US"/>
              <a:t> as discussed earlier: update model parameters before communicating with central server: reduce communication</a:t>
            </a:r>
          </a:p>
        </p:txBody>
      </p:sp>
      <p:sp>
        <p:nvSpPr>
          <p:cNvPr id="4" name="Slide Number Placeholder 3"/>
          <p:cNvSpPr>
            <a:spLocks noGrp="1"/>
          </p:cNvSpPr>
          <p:nvPr>
            <p:ph type="sldNum" sz="quarter" idx="5"/>
          </p:nvPr>
        </p:nvSpPr>
        <p:spPr/>
        <p:txBody>
          <a:bodyPr/>
          <a:lstStyle/>
          <a:p>
            <a:fld id="{6177B6EE-9B96-E242-9C42-9CC4CC736E36}" type="slidenum">
              <a:rPr lang="en-US" smtClean="0"/>
              <a:t>15</a:t>
            </a:fld>
            <a:endParaRPr lang="en-US"/>
          </a:p>
        </p:txBody>
      </p:sp>
    </p:spTree>
    <p:extLst>
      <p:ext uri="{BB962C8B-B14F-4D97-AF65-F5344CB8AC3E}">
        <p14:creationId xmlns:p14="http://schemas.microsoft.com/office/powerpoint/2010/main" val="3276973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Privacy is the whole point of federated learning</a:t>
            </a:r>
          </a:p>
          <a:p>
            <a:endParaRPr lang="en-US"/>
          </a:p>
          <a:p>
            <a:r>
              <a:rPr lang="en-US"/>
              <a:t>Expands deep learning to sensitive and confidential data (healthcare finance)</a:t>
            </a:r>
          </a:p>
          <a:p>
            <a:pPr marL="171450" indent="-171450">
              <a:buFont typeface="Wingdings" panose="05000000000000000000" pitchFamily="2" charset="2"/>
              <a:buChar char="Ø"/>
            </a:pPr>
            <a:r>
              <a:rPr lang="en-US"/>
              <a:t>But failing to keep this private will have consequences for the companies who volunteered their data and whoever is running the model</a:t>
            </a:r>
          </a:p>
          <a:p>
            <a:pPr marL="171450" indent="-171450">
              <a:buFont typeface="Wingdings" panose="05000000000000000000" pitchFamily="2" charset="2"/>
              <a:buChar char="Ø"/>
            </a:pPr>
            <a:endParaRPr lang="en-US"/>
          </a:p>
          <a:p>
            <a:endParaRPr lang="en-US"/>
          </a:p>
          <a:p>
            <a:r>
              <a:rPr lang="en-US"/>
              <a:t>Bias: failed local devices may result in bias, big problem in healthcare/finance</a:t>
            </a:r>
          </a:p>
          <a:p>
            <a:pPr marL="171450" indent="-171450">
              <a:buFont typeface="Wingdings" panose="05000000000000000000" pitchFamily="2" charset="2"/>
              <a:buChar char="Ø"/>
            </a:pPr>
            <a:r>
              <a:rPr lang="en-US"/>
              <a:t>Make sure training data is representative of population if put into use</a:t>
            </a:r>
          </a:p>
          <a:p>
            <a:pPr marL="171450" indent="-171450">
              <a:buFont typeface="Wingdings" panose="05000000000000000000" pitchFamily="2" charset="2"/>
              <a:buChar char="Ø"/>
            </a:pPr>
            <a:endParaRPr lang="en-US"/>
          </a:p>
          <a:p>
            <a:pPr marL="171450" indent="-171450">
              <a:buFont typeface="Wingdings" panose="05000000000000000000" pitchFamily="2" charset="2"/>
              <a:buChar char="Ø"/>
            </a:pPr>
            <a:endParaRPr lang="en-US"/>
          </a:p>
          <a:p>
            <a:pPr marL="171450" indent="-171450">
              <a:buFont typeface="Wingdings" panose="05000000000000000000" pitchFamily="2" charset="2"/>
              <a:buChar char="Ø"/>
            </a:pPr>
            <a:r>
              <a:rPr lang="en-US"/>
              <a:t>Security: if data gets leaked/attacked, sensitive data may be exposed: risk for entities, this takes me to the next point:</a:t>
            </a:r>
          </a:p>
          <a:p>
            <a:pPr marL="171450" indent="-171450">
              <a:buFont typeface="Wingdings" panose="05000000000000000000" pitchFamily="2" charset="2"/>
              <a:buChar char="Ø"/>
            </a:pPr>
            <a:endParaRPr lang="en-US"/>
          </a:p>
          <a:p>
            <a:pPr marL="171450" indent="-171450">
              <a:buFont typeface="Wingdings" panose="05000000000000000000" pitchFamily="2" charset="2"/>
              <a:buChar char="Ø"/>
            </a:pPr>
            <a:endParaRPr lang="en-US"/>
          </a:p>
          <a:p>
            <a:pPr marL="171450" indent="-171450">
              <a:buFont typeface="Wingdings" panose="05000000000000000000" pitchFamily="2" charset="2"/>
              <a:buChar char="Ø"/>
            </a:pPr>
            <a:r>
              <a:rPr lang="en-US"/>
              <a:t>Dummy data: use fake training data so they get access to the big model without putting their own data at risk</a:t>
            </a:r>
          </a:p>
          <a:p>
            <a:pPr marL="171450" indent="-171450">
              <a:buFont typeface="Wingdings" panose="05000000000000000000" pitchFamily="2" charset="2"/>
              <a:buChar char="Ø"/>
            </a:pPr>
            <a:r>
              <a:rPr lang="en-US"/>
              <a:t>OR</a:t>
            </a:r>
          </a:p>
          <a:p>
            <a:pPr marL="171450" indent="-171450">
              <a:buFont typeface="Wingdings" panose="05000000000000000000" pitchFamily="2" charset="2"/>
              <a:buChar char="Ø"/>
            </a:pPr>
            <a:r>
              <a:rPr lang="en-US"/>
              <a:t>Bad actors may sabotage the central model with bad training data</a:t>
            </a:r>
          </a:p>
          <a:p>
            <a:pPr marL="171450" indent="-171450">
              <a:buFont typeface="Wingdings" panose="05000000000000000000" pitchFamily="2" charset="2"/>
              <a:buChar char="Ø"/>
            </a:pPr>
            <a:endParaRPr lang="en-US"/>
          </a:p>
          <a:p>
            <a:pPr marL="171450" indent="-171450">
              <a:buFont typeface="Wingdings" panose="05000000000000000000" pitchFamily="2" charset="2"/>
              <a:buChar char="Ø"/>
            </a:pPr>
            <a:endParaRPr lang="en-US"/>
          </a:p>
          <a:p>
            <a:pPr marL="171450" indent="-171450">
              <a:buFont typeface="Wingdings" panose="05000000000000000000" pitchFamily="2" charset="2"/>
              <a:buChar char="Ø"/>
            </a:pPr>
            <a:r>
              <a:rPr lang="en-US"/>
              <a:t>Transparency: if you cant see the data you trained on, how can you trust it? Have to trust the parties you are training your data with</a:t>
            </a:r>
          </a:p>
        </p:txBody>
      </p:sp>
      <p:sp>
        <p:nvSpPr>
          <p:cNvPr id="4" name="Slide Number Placeholder 3"/>
          <p:cNvSpPr>
            <a:spLocks noGrp="1"/>
          </p:cNvSpPr>
          <p:nvPr>
            <p:ph type="sldNum" sz="quarter" idx="5"/>
          </p:nvPr>
        </p:nvSpPr>
        <p:spPr/>
        <p:txBody>
          <a:bodyPr/>
          <a:lstStyle/>
          <a:p>
            <a:fld id="{6177B6EE-9B96-E242-9C42-9CC4CC736E36}" type="slidenum">
              <a:rPr lang="en-US" smtClean="0"/>
              <a:t>16</a:t>
            </a:fld>
            <a:endParaRPr lang="en-US"/>
          </a:p>
        </p:txBody>
      </p:sp>
    </p:spTree>
    <p:extLst>
      <p:ext uri="{BB962C8B-B14F-4D97-AF65-F5344CB8AC3E}">
        <p14:creationId xmlns:p14="http://schemas.microsoft.com/office/powerpoint/2010/main" val="916687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ent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97820"/>
            <a:ext cx="7772400" cy="1102519"/>
          </a:xfrm>
        </p:spPr>
        <p:txBody>
          <a:bodyPr/>
          <a:lstStyle>
            <a:lvl1pPr>
              <a:defRPr cap="all" spc="200" baseline="0">
                <a:solidFill>
                  <a:schemeClr val="bg1"/>
                </a:solidFill>
                <a:latin typeface="Palatino Linotype"/>
                <a:cs typeface="Palatino Linotype"/>
              </a:defRPr>
            </a:lvl1pPr>
          </a:lstStyle>
          <a:p>
            <a:r>
              <a:rPr lang="en-US"/>
              <a:t>Presentation title</a:t>
            </a:r>
          </a:p>
        </p:txBody>
      </p:sp>
      <p:sp>
        <p:nvSpPr>
          <p:cNvPr id="3" name="Subtitle 2"/>
          <p:cNvSpPr>
            <a:spLocks noGrp="1"/>
          </p:cNvSpPr>
          <p:nvPr>
            <p:ph type="subTitle" idx="1" hasCustomPrompt="1"/>
          </p:nvPr>
        </p:nvSpPr>
        <p:spPr>
          <a:xfrm>
            <a:off x="1371600" y="2914651"/>
            <a:ext cx="6400800" cy="547007"/>
          </a:xfrm>
        </p:spPr>
        <p:txBody>
          <a:bodyPr/>
          <a:lstStyle>
            <a:lvl1pPr marL="0" indent="0" algn="ctr">
              <a:buNone/>
              <a:defRPr>
                <a:solidFill>
                  <a:srgbClr val="FFFFFF"/>
                </a:solidFill>
                <a:latin typeface="Palatino Linotype"/>
                <a:cs typeface="Palatino Linotyp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a:t>
            </a:r>
          </a:p>
        </p:txBody>
      </p:sp>
      <p:sp>
        <p:nvSpPr>
          <p:cNvPr id="4" name="Date Placeholder 3"/>
          <p:cNvSpPr>
            <a:spLocks noGrp="1"/>
          </p:cNvSpPr>
          <p:nvPr>
            <p:ph type="dt" sz="half" idx="10"/>
          </p:nvPr>
        </p:nvSpPr>
        <p:spPr/>
        <p:txBody>
          <a:bodyPr/>
          <a:lstStyle/>
          <a:p>
            <a:fld id="{53007015-6804-1644-B1A9-E562224640AE}"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
        <p:nvSpPr>
          <p:cNvPr id="10" name="Text Placeholder 9"/>
          <p:cNvSpPr>
            <a:spLocks noGrp="1"/>
          </p:cNvSpPr>
          <p:nvPr>
            <p:ph type="body" sz="quarter" idx="13" hasCustomPrompt="1"/>
          </p:nvPr>
        </p:nvSpPr>
        <p:spPr>
          <a:xfrm>
            <a:off x="1371600" y="3613547"/>
            <a:ext cx="6400800" cy="560784"/>
          </a:xfrm>
        </p:spPr>
        <p:txBody>
          <a:bodyPr>
            <a:normAutofit/>
          </a:bodyPr>
          <a:lstStyle>
            <a:lvl1pPr marL="0" indent="0" algn="ctr">
              <a:buFontTx/>
              <a:buNone/>
              <a:defRPr sz="2000" b="0" i="1" baseline="0">
                <a:solidFill>
                  <a:schemeClr val="bg1"/>
                </a:solidFill>
              </a:defRPr>
            </a:lvl1pPr>
          </a:lstStyle>
          <a:p>
            <a:pPr lvl="0"/>
            <a:r>
              <a:rPr lang="en-US"/>
              <a:t>Subtitle</a:t>
            </a:r>
          </a:p>
        </p:txBody>
      </p:sp>
    </p:spTree>
    <p:extLst>
      <p:ext uri="{BB962C8B-B14F-4D97-AF65-F5344CB8AC3E}">
        <p14:creationId xmlns:p14="http://schemas.microsoft.com/office/powerpoint/2010/main" val="11230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ctr" anchorCtr="0"/>
          <a:lstStyle>
            <a:lvl1pPr algn="l">
              <a:defRPr sz="2000" b="0" i="0"/>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E9D4CA-40D8-D54A-9AD9-D1A775476938}"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359507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431B5-E506-4941-9C45-4B546E2D9B04}"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5B470-24F1-6744-BE88-730898E97D2D}" type="slidenum">
              <a:rPr lang="en-US" smtClean="0"/>
              <a:t>‹#›</a:t>
            </a:fld>
            <a:endParaRPr lang="en-US"/>
          </a:p>
        </p:txBody>
      </p:sp>
      <p:sp>
        <p:nvSpPr>
          <p:cNvPr id="10" name="Text Placeholder 3"/>
          <p:cNvSpPr>
            <a:spLocks noGrp="1"/>
          </p:cNvSpPr>
          <p:nvPr>
            <p:ph type="body" sz="half" idx="2" hasCustomPrompt="1"/>
          </p:nvPr>
        </p:nvSpPr>
        <p:spPr>
          <a:xfrm>
            <a:off x="1792288" y="2654639"/>
            <a:ext cx="5486400" cy="285292"/>
          </a:xfrm>
        </p:spPr>
        <p:txBody>
          <a:bodyPr>
            <a:normAutofit/>
          </a:bodyPr>
          <a:lstStyle>
            <a:lvl1pPr marL="0" indent="0" algn="ctr">
              <a:buNone/>
              <a:defRPr sz="18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-Johnny Appleseed</a:t>
            </a:r>
          </a:p>
        </p:txBody>
      </p:sp>
      <p:sp>
        <p:nvSpPr>
          <p:cNvPr id="11" name="Title Placeholder 1"/>
          <p:cNvSpPr>
            <a:spLocks noGrp="1"/>
          </p:cNvSpPr>
          <p:nvPr>
            <p:ph type="title" hasCustomPrompt="1"/>
          </p:nvPr>
        </p:nvSpPr>
        <p:spPr>
          <a:xfrm>
            <a:off x="457200" y="1654362"/>
            <a:ext cx="8229600" cy="657942"/>
          </a:xfrm>
          <a:prstGeom prst="rect">
            <a:avLst/>
          </a:prstGeom>
        </p:spPr>
        <p:txBody>
          <a:bodyPr vert="horz" lIns="91440" tIns="45720" rIns="91440" bIns="45720" rtlCol="0" anchor="ctr">
            <a:normAutofit/>
          </a:bodyPr>
          <a:lstStyle>
            <a:lvl1pPr>
              <a:defRPr sz="3200" baseline="0"/>
            </a:lvl1pPr>
          </a:lstStyle>
          <a:p>
            <a:r>
              <a:rPr lang="en-US"/>
              <a:t>“Type a quote here”</a:t>
            </a:r>
          </a:p>
        </p:txBody>
      </p:sp>
    </p:spTree>
    <p:extLst>
      <p:ext uri="{BB962C8B-B14F-4D97-AF65-F5344CB8AC3E}">
        <p14:creationId xmlns:p14="http://schemas.microsoft.com/office/powerpoint/2010/main" val="93516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0" i="0" cap="all" spc="200">
                <a:latin typeface="Palatino Linotype"/>
                <a:cs typeface="Palatino Linotype"/>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Palatino Linotype"/>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46E0F2-9D80-F24E-BB25-40290376A3D1}"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634309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EE0ECA-4824-C54E-AB41-5B98621975E0}"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78610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EE0ECA-4824-C54E-AB41-5B98621975E0}"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149037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A4BC7F-13B5-934D-B1F4-1DD7250437D4}" type="datetime1">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358749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1F3FBA-362A-6B43-9351-513665384042}"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136859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4B948C-B400-324A-9AA6-27F79D085A29}" type="datetime1">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124359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A1D06-9664-AC42-BCAB-BB7DC5802C7D}" type="datetime1">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B0E020-FD70-774F-88AD-BC4F91F264AC}" type="slidenum">
              <a:rPr lang="en-US" smtClean="0"/>
              <a:t>‹#›</a:t>
            </a:fld>
            <a:endParaRPr lang="en-US"/>
          </a:p>
        </p:txBody>
      </p:sp>
      <p:sp>
        <p:nvSpPr>
          <p:cNvPr id="5" name="Title 1"/>
          <p:cNvSpPr>
            <a:spLocks noGrp="1"/>
          </p:cNvSpPr>
          <p:nvPr>
            <p:ph type="title"/>
          </p:nvPr>
        </p:nvSpPr>
        <p:spPr>
          <a:xfrm>
            <a:off x="457200" y="205979"/>
            <a:ext cx="8229600" cy="857250"/>
          </a:xfrm>
        </p:spPr>
        <p:txBody>
          <a:bodyPr/>
          <a:lstStyle/>
          <a:p>
            <a:r>
              <a:rPr lang="en-US"/>
              <a:t>Click to edit Master title style</a:t>
            </a:r>
          </a:p>
        </p:txBody>
      </p:sp>
    </p:spTree>
    <p:extLst>
      <p:ext uri="{BB962C8B-B14F-4D97-AF65-F5344CB8AC3E}">
        <p14:creationId xmlns:p14="http://schemas.microsoft.com/office/powerpoint/2010/main" val="864240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600" cy="871538"/>
          </a:xfrm>
        </p:spPr>
        <p:txBody>
          <a:bodyPr anchor="ctr" anchorCtr="0">
            <a:noAutofit/>
          </a:bodyPr>
          <a:lstStyle>
            <a:lvl1pPr algn="l">
              <a:defRPr sz="4400" b="0"/>
            </a:lvl1pPr>
          </a:lstStyle>
          <a:p>
            <a:r>
              <a:rPr lang="en-US"/>
              <a:t>Click to edit Master title style</a:t>
            </a:r>
          </a:p>
        </p:txBody>
      </p:sp>
      <p:sp>
        <p:nvSpPr>
          <p:cNvPr id="3" name="Content Placeholder 2"/>
          <p:cNvSpPr>
            <a:spLocks noGrp="1"/>
          </p:cNvSpPr>
          <p:nvPr>
            <p:ph idx="1"/>
          </p:nvPr>
        </p:nvSpPr>
        <p:spPr>
          <a:xfrm>
            <a:off x="3575050" y="1076327"/>
            <a:ext cx="5111750" cy="3518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1A438F-814C-0F41-B907-83C2D7067070}"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0E020-FD70-774F-88AD-BC4F91F264AC}" type="slidenum">
              <a:rPr lang="en-US" smtClean="0"/>
              <a:t>‹#›</a:t>
            </a:fld>
            <a:endParaRPr lang="en-US"/>
          </a:p>
        </p:txBody>
      </p:sp>
    </p:spTree>
    <p:extLst>
      <p:ext uri="{BB962C8B-B14F-4D97-AF65-F5344CB8AC3E}">
        <p14:creationId xmlns:p14="http://schemas.microsoft.com/office/powerpoint/2010/main" val="359194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2673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5C4164A-9218-D442-BFB5-B5F070837CDA}" type="datetime1">
              <a:rPr lang="en-US" smtClean="0"/>
              <a:t>4/11/2023</a:t>
            </a:fld>
            <a:endParaRPr lang="en-US"/>
          </a:p>
        </p:txBody>
      </p:sp>
      <p:sp>
        <p:nvSpPr>
          <p:cNvPr id="5" name="Footer Placeholder 4"/>
          <p:cNvSpPr>
            <a:spLocks noGrp="1"/>
          </p:cNvSpPr>
          <p:nvPr>
            <p:ph type="ftr" sz="quarter" idx="3"/>
          </p:nvPr>
        </p:nvSpPr>
        <p:spPr>
          <a:xfrm>
            <a:off x="3124200" y="472673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2673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FB0E020-FD70-774F-88AD-BC4F91F264AC}" type="slidenum">
              <a:rPr lang="en-US" smtClean="0"/>
              <a:t>‹#›</a:t>
            </a:fld>
            <a:endParaRPr lang="en-US"/>
          </a:p>
        </p:txBody>
      </p:sp>
    </p:spTree>
    <p:extLst>
      <p:ext uri="{BB962C8B-B14F-4D97-AF65-F5344CB8AC3E}">
        <p14:creationId xmlns:p14="http://schemas.microsoft.com/office/powerpoint/2010/main" val="13448947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8" r:id="rId4"/>
    <p:sldLayoutId id="2147483653" r:id="rId5"/>
    <p:sldLayoutId id="2147483652" r:id="rId6"/>
    <p:sldLayoutId id="2147483654" r:id="rId7"/>
    <p:sldLayoutId id="2147483655" r:id="rId8"/>
    <p:sldLayoutId id="2147483656" r:id="rId9"/>
    <p:sldLayoutId id="2147483657" r:id="rId10"/>
    <p:sldLayoutId id="2147483659" r:id="rId11"/>
  </p:sldLayoutIdLst>
  <p:hf hdr="0" ftr="0" dt="0"/>
  <p:txStyles>
    <p:titleStyle>
      <a:lvl1pPr algn="ctr" defTabSz="457200" rtl="0" eaLnBrk="1" latinLnBrk="0" hangingPunct="1">
        <a:spcBef>
          <a:spcPct val="0"/>
        </a:spcBef>
        <a:buNone/>
        <a:defRPr sz="4400" kern="1200" cap="all" spc="200">
          <a:solidFill>
            <a:schemeClr val="accent1"/>
          </a:solidFill>
          <a:latin typeface="Palatino Linotype"/>
          <a:ea typeface="+mj-ea"/>
          <a:cs typeface="Palatino Linotype"/>
        </a:defRPr>
      </a:lvl1pPr>
    </p:titleStyle>
    <p:bodyStyle>
      <a:lvl1pPr marL="342900" indent="-342900" algn="l" defTabSz="457200" rtl="0" eaLnBrk="1" latinLnBrk="0" hangingPunct="1">
        <a:spcBef>
          <a:spcPct val="20000"/>
        </a:spcBef>
        <a:buFont typeface="Arial"/>
        <a:buChar char="•"/>
        <a:defRPr sz="3200" b="0" i="0" kern="1200">
          <a:solidFill>
            <a:schemeClr val="accent1"/>
          </a:solidFill>
          <a:latin typeface="Palatino Linotype"/>
          <a:ea typeface="+mn-ea"/>
          <a:cs typeface="Palatino Linotype"/>
        </a:defRPr>
      </a:lvl1pPr>
      <a:lvl2pPr marL="742950" indent="-285750" algn="l" defTabSz="457200" rtl="0" eaLnBrk="1" latinLnBrk="0" hangingPunct="1">
        <a:spcBef>
          <a:spcPct val="20000"/>
        </a:spcBef>
        <a:buFont typeface="Arial"/>
        <a:buChar char="–"/>
        <a:defRPr sz="2800" b="0" i="0" kern="1200">
          <a:solidFill>
            <a:schemeClr val="accent1"/>
          </a:solidFill>
          <a:latin typeface="Palatino Linotype"/>
          <a:ea typeface="+mn-ea"/>
          <a:cs typeface="Palatino Linotype"/>
        </a:defRPr>
      </a:lvl2pPr>
      <a:lvl3pPr marL="1143000" indent="-228600" algn="l" defTabSz="457200" rtl="0" eaLnBrk="1" latinLnBrk="0" hangingPunct="1">
        <a:spcBef>
          <a:spcPct val="20000"/>
        </a:spcBef>
        <a:buFont typeface="Arial"/>
        <a:buChar char="•"/>
        <a:defRPr sz="2400" b="0" i="0" kern="1200">
          <a:solidFill>
            <a:schemeClr val="accent1"/>
          </a:solidFill>
          <a:latin typeface="Palatino Linotype"/>
          <a:ea typeface="+mn-ea"/>
          <a:cs typeface="Palatino Linotype"/>
        </a:defRPr>
      </a:lvl3pPr>
      <a:lvl4pPr marL="1600200" indent="-228600" algn="l" defTabSz="457200" rtl="0" eaLnBrk="1" latinLnBrk="0" hangingPunct="1">
        <a:spcBef>
          <a:spcPct val="20000"/>
        </a:spcBef>
        <a:buFont typeface="Arial"/>
        <a:buChar char="–"/>
        <a:defRPr sz="2000" b="0" i="0" kern="1200">
          <a:solidFill>
            <a:schemeClr val="accent1"/>
          </a:solidFill>
          <a:latin typeface="Palatino Linotype"/>
          <a:ea typeface="+mn-ea"/>
          <a:cs typeface="Palatino Linotype"/>
        </a:defRPr>
      </a:lvl4pPr>
      <a:lvl5pPr marL="2057400" indent="-228600" algn="l" defTabSz="457200" rtl="0" eaLnBrk="1" latinLnBrk="0" hangingPunct="1">
        <a:spcBef>
          <a:spcPct val="20000"/>
        </a:spcBef>
        <a:buFont typeface="Arial"/>
        <a:buChar char="»"/>
        <a:defRPr sz="2000" b="0" i="0" kern="1200">
          <a:solidFill>
            <a:schemeClr val="accent1"/>
          </a:solidFill>
          <a:latin typeface="Palatino Linotype"/>
          <a:ea typeface="+mn-ea"/>
          <a:cs typeface="Palatino Linotyp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document/9084352"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ZS63KOJRsH_FloynyQtgdNw_FQBi2RQ9?authuser=1#scrollTo=TURTA9Zgy1z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blogger.googleusercontent.com/img/a/AVvXsEijkmRDALy_mwfLyCe3ZdDg2L5P_VKF9AtcX2uodJ1w8Jjb8F_ibZ3Dp8GK3SNmxFySJHItD64Vcc20UkbCOJiSmMljeTLyLvdNwXw8TUdH4gnL7qMOvHP606EYICm9j6IYoSbdNo5EvzuClY8MMjwYl9YOug5Pk_pynWtQEnYWPVsZYDhpS7tg1R2rnQ=s480"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Federated Learning</a:t>
            </a:r>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a:t>Team 18</a:t>
            </a:r>
          </a:p>
        </p:txBody>
      </p:sp>
      <p:sp>
        <p:nvSpPr>
          <p:cNvPr id="4" name="Text Placeholder 3"/>
          <p:cNvSpPr>
            <a:spLocks noGrp="1"/>
          </p:cNvSpPr>
          <p:nvPr>
            <p:ph type="body" sz="quarter" idx="13"/>
          </p:nvPr>
        </p:nvSpPr>
        <p:spPr/>
        <p:txBody>
          <a:bodyPr vert="horz" lIns="91440" tIns="45720" rIns="91440" bIns="45720" rtlCol="0" anchor="t">
            <a:normAutofit fontScale="92500"/>
          </a:bodyPr>
          <a:lstStyle/>
          <a:p>
            <a:r>
              <a:rPr lang="en-US"/>
              <a:t>Andrew Lagattuta, Tian Lu, Clay McCollum, Anthony Mensah</a:t>
            </a:r>
          </a:p>
        </p:txBody>
      </p:sp>
    </p:spTree>
    <p:extLst>
      <p:ext uri="{BB962C8B-B14F-4D97-AF65-F5344CB8AC3E}">
        <p14:creationId xmlns:p14="http://schemas.microsoft.com/office/powerpoint/2010/main" val="3854356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D6D9-5335-79BC-79F0-86681FDCB393}"/>
              </a:ext>
            </a:extLst>
          </p:cNvPr>
          <p:cNvSpPr>
            <a:spLocks noGrp="1"/>
          </p:cNvSpPr>
          <p:nvPr>
            <p:ph type="title"/>
          </p:nvPr>
        </p:nvSpPr>
        <p:spPr>
          <a:xfrm>
            <a:off x="457200" y="210790"/>
            <a:ext cx="8229600" cy="857250"/>
          </a:xfrm>
        </p:spPr>
        <p:txBody>
          <a:bodyPr/>
          <a:lstStyle/>
          <a:p>
            <a:r>
              <a:rPr lang="en-US"/>
              <a:t>Research paper 2</a:t>
            </a:r>
          </a:p>
        </p:txBody>
      </p:sp>
      <p:sp>
        <p:nvSpPr>
          <p:cNvPr id="3" name="Content Placeholder 2">
            <a:extLst>
              <a:ext uri="{FF2B5EF4-FFF2-40B4-BE49-F238E27FC236}">
                <a16:creationId xmlns:a16="http://schemas.microsoft.com/office/drawing/2014/main" id="{B03CD7BB-1C6E-8934-8C1C-94585EA4BF4D}"/>
              </a:ext>
            </a:extLst>
          </p:cNvPr>
          <p:cNvSpPr>
            <a:spLocks noGrp="1"/>
          </p:cNvSpPr>
          <p:nvPr>
            <p:ph idx="1"/>
          </p:nvPr>
        </p:nvSpPr>
        <p:spPr>
          <a:xfrm>
            <a:off x="457200" y="1103113"/>
            <a:ext cx="8229600" cy="3394472"/>
          </a:xfrm>
        </p:spPr>
        <p:txBody>
          <a:bodyPr vert="horz" lIns="91440" tIns="45720" rIns="91440" bIns="45720" rtlCol="0" anchor="t">
            <a:normAutofit/>
          </a:bodyPr>
          <a:lstStyle/>
          <a:p>
            <a:r>
              <a:rPr lang="en-US" sz="1800">
                <a:solidFill>
                  <a:srgbClr val="115740"/>
                </a:solidFill>
              </a:rPr>
              <a:t>F</a:t>
            </a:r>
            <a:r>
              <a:rPr lang="en-US" sz="1800" i="0" u="none" strike="noStrike" kern="1200" baseline="0">
                <a:solidFill>
                  <a:srgbClr val="115740"/>
                </a:solidFill>
              </a:rPr>
              <a:t>ederated Learning: Challenges, Methods, and Future Directions </a:t>
            </a:r>
            <a:r>
              <a:rPr lang="en-US" sz="1800"/>
              <a:t>(IEEE)</a:t>
            </a:r>
          </a:p>
          <a:p>
            <a:endParaRPr lang="en-US" sz="1800"/>
          </a:p>
          <a:p>
            <a:r>
              <a:rPr lang="en-US" sz="1800"/>
              <a:t>Tian Li, </a:t>
            </a:r>
            <a:r>
              <a:rPr lang="en-US" sz="1800" err="1"/>
              <a:t>Anit</a:t>
            </a:r>
            <a:r>
              <a:rPr lang="en-US" sz="1800"/>
              <a:t> Kumar Sahu, </a:t>
            </a:r>
            <a:r>
              <a:rPr lang="en-US" sz="1800" err="1"/>
              <a:t>Ameet</a:t>
            </a:r>
            <a:r>
              <a:rPr lang="en-US" sz="1800"/>
              <a:t> </a:t>
            </a:r>
            <a:r>
              <a:rPr lang="en-US" sz="1800" err="1"/>
              <a:t>Talwalker</a:t>
            </a:r>
            <a:r>
              <a:rPr lang="en-US" sz="1800"/>
              <a:t>, Virginia Smith</a:t>
            </a:r>
          </a:p>
          <a:p>
            <a:endParaRPr lang="en-US" sz="1800"/>
          </a:p>
          <a:p>
            <a:r>
              <a:rPr lang="en-US" sz="1800"/>
              <a:t>May 2020</a:t>
            </a:r>
          </a:p>
          <a:p>
            <a:endParaRPr lang="en-US" sz="1800"/>
          </a:p>
          <a:p>
            <a:r>
              <a:rPr lang="en-US" sz="1800">
                <a:hlinkClick r:id="rId2"/>
              </a:rPr>
              <a:t>link</a:t>
            </a:r>
            <a:endParaRPr lang="en-US" sz="1800"/>
          </a:p>
          <a:p>
            <a:endParaRPr lang="en-US" sz="1800" b="1"/>
          </a:p>
          <a:p>
            <a:endParaRPr lang="en-US" sz="1800" b="1"/>
          </a:p>
          <a:p>
            <a:endParaRPr lang="en-US" sz="1800" b="1"/>
          </a:p>
          <a:p>
            <a:endParaRPr lang="en-US"/>
          </a:p>
        </p:txBody>
      </p:sp>
      <p:sp>
        <p:nvSpPr>
          <p:cNvPr id="4" name="Slide Number Placeholder 3">
            <a:extLst>
              <a:ext uri="{FF2B5EF4-FFF2-40B4-BE49-F238E27FC236}">
                <a16:creationId xmlns:a16="http://schemas.microsoft.com/office/drawing/2014/main" id="{617CF063-E40D-987A-232D-235E3F52E70D}"/>
              </a:ext>
            </a:extLst>
          </p:cNvPr>
          <p:cNvSpPr>
            <a:spLocks noGrp="1"/>
          </p:cNvSpPr>
          <p:nvPr>
            <p:ph type="sldNum" sz="quarter" idx="12"/>
          </p:nvPr>
        </p:nvSpPr>
        <p:spPr/>
        <p:txBody>
          <a:bodyPr/>
          <a:lstStyle/>
          <a:p>
            <a:fld id="{CFB0E020-FD70-774F-88AD-BC4F91F264AC}" type="slidenum">
              <a:rPr lang="en-US" smtClean="0"/>
              <a:t>10</a:t>
            </a:fld>
            <a:endParaRPr lang="en-US"/>
          </a:p>
        </p:txBody>
      </p:sp>
    </p:spTree>
    <p:extLst>
      <p:ext uri="{BB962C8B-B14F-4D97-AF65-F5344CB8AC3E}">
        <p14:creationId xmlns:p14="http://schemas.microsoft.com/office/powerpoint/2010/main" val="110453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5D79-14BF-25AD-2CA6-8C3F324A605F}"/>
              </a:ext>
            </a:extLst>
          </p:cNvPr>
          <p:cNvSpPr>
            <a:spLocks noGrp="1"/>
          </p:cNvSpPr>
          <p:nvPr>
            <p:ph type="title"/>
          </p:nvPr>
        </p:nvSpPr>
        <p:spPr>
          <a:xfrm>
            <a:off x="685800" y="274424"/>
            <a:ext cx="7772400" cy="1021556"/>
          </a:xfrm>
        </p:spPr>
        <p:txBody>
          <a:bodyPr/>
          <a:lstStyle/>
          <a:p>
            <a:pPr algn="ctr"/>
            <a:r>
              <a:rPr lang="en-US"/>
              <a:t>Privacy</a:t>
            </a:r>
          </a:p>
        </p:txBody>
      </p:sp>
      <p:sp>
        <p:nvSpPr>
          <p:cNvPr id="4" name="Slide Number Placeholder 3">
            <a:extLst>
              <a:ext uri="{FF2B5EF4-FFF2-40B4-BE49-F238E27FC236}">
                <a16:creationId xmlns:a16="http://schemas.microsoft.com/office/drawing/2014/main" id="{98E16A1C-8108-798A-2BD6-DEA3786C4D3F}"/>
              </a:ext>
            </a:extLst>
          </p:cNvPr>
          <p:cNvSpPr>
            <a:spLocks noGrp="1"/>
          </p:cNvSpPr>
          <p:nvPr>
            <p:ph type="sldNum" sz="quarter" idx="12"/>
          </p:nvPr>
        </p:nvSpPr>
        <p:spPr/>
        <p:txBody>
          <a:bodyPr/>
          <a:lstStyle/>
          <a:p>
            <a:fld id="{CFB0E020-FD70-774F-88AD-BC4F91F264AC}" type="slidenum">
              <a:rPr lang="en-US" smtClean="0"/>
              <a:t>11</a:t>
            </a:fld>
            <a:endParaRPr lang="en-US"/>
          </a:p>
        </p:txBody>
      </p:sp>
      <p:sp>
        <p:nvSpPr>
          <p:cNvPr id="5" name="Text Placeholder 2">
            <a:extLst>
              <a:ext uri="{FF2B5EF4-FFF2-40B4-BE49-F238E27FC236}">
                <a16:creationId xmlns:a16="http://schemas.microsoft.com/office/drawing/2014/main" id="{588DB4C0-7733-9640-30FD-CA20666D28A9}"/>
              </a:ext>
            </a:extLst>
          </p:cNvPr>
          <p:cNvSpPr>
            <a:spLocks noGrp="1"/>
          </p:cNvSpPr>
          <p:nvPr>
            <p:ph type="body" idx="1"/>
          </p:nvPr>
        </p:nvSpPr>
        <p:spPr>
          <a:xfrm>
            <a:off x="685800" y="1159985"/>
            <a:ext cx="7772400" cy="2571103"/>
          </a:xfrm>
        </p:spPr>
        <p:txBody>
          <a:bodyPr vert="horz" lIns="91440" tIns="45720" rIns="91440" bIns="45720" rtlCol="0" anchor="t">
            <a:noAutofit/>
          </a:bodyPr>
          <a:lstStyle/>
          <a:p>
            <a:pPr marL="285750" indent="-285750">
              <a:lnSpc>
                <a:spcPct val="200000"/>
              </a:lnSpc>
              <a:buChar char="•"/>
            </a:pPr>
            <a:r>
              <a:rPr lang="en-US" sz="1800">
                <a:solidFill>
                  <a:schemeClr val="accent1"/>
                </a:solidFill>
              </a:rPr>
              <a:t>Communicating model updates can reveal training data</a:t>
            </a:r>
            <a:endParaRPr lang="en-US"/>
          </a:p>
          <a:p>
            <a:pPr marL="285750" indent="-285750">
              <a:lnSpc>
                <a:spcPct val="200000"/>
              </a:lnSpc>
              <a:buChar char="•"/>
            </a:pPr>
            <a:r>
              <a:rPr lang="en-US" sz="1800">
                <a:solidFill>
                  <a:schemeClr val="accent1"/>
                </a:solidFill>
              </a:rPr>
              <a:t>Secure multiparty computation</a:t>
            </a:r>
          </a:p>
          <a:p>
            <a:pPr marL="285750" indent="-285750">
              <a:lnSpc>
                <a:spcPct val="200000"/>
              </a:lnSpc>
              <a:buChar char="•"/>
            </a:pPr>
            <a:r>
              <a:rPr lang="en-US" sz="1800">
                <a:solidFill>
                  <a:schemeClr val="accent1"/>
                </a:solidFill>
              </a:rPr>
              <a:t>Differential privacy</a:t>
            </a:r>
          </a:p>
          <a:p>
            <a:pPr marL="285750" indent="-285750">
              <a:lnSpc>
                <a:spcPct val="200000"/>
              </a:lnSpc>
              <a:buChar char="•"/>
            </a:pPr>
            <a:r>
              <a:rPr lang="en-US" sz="1800">
                <a:solidFill>
                  <a:schemeClr val="accent1"/>
                </a:solidFill>
              </a:rPr>
              <a:t>Accuracy – privacy tradeoff</a:t>
            </a:r>
          </a:p>
          <a:p>
            <a:pPr marL="285750" indent="-285750">
              <a:buChar char="•"/>
            </a:pPr>
            <a:endParaRPr lang="en-US"/>
          </a:p>
        </p:txBody>
      </p:sp>
    </p:spTree>
    <p:extLst>
      <p:ext uri="{BB962C8B-B14F-4D97-AF65-F5344CB8AC3E}">
        <p14:creationId xmlns:p14="http://schemas.microsoft.com/office/powerpoint/2010/main" val="226128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0744-EF08-A7D8-E694-988A785A1B33}"/>
              </a:ext>
            </a:extLst>
          </p:cNvPr>
          <p:cNvSpPr>
            <a:spLocks noGrp="1"/>
          </p:cNvSpPr>
          <p:nvPr>
            <p:ph type="title"/>
          </p:nvPr>
        </p:nvSpPr>
        <p:spPr>
          <a:xfrm>
            <a:off x="685800" y="293602"/>
            <a:ext cx="7772400" cy="1021556"/>
          </a:xfrm>
        </p:spPr>
        <p:txBody>
          <a:bodyPr/>
          <a:lstStyle/>
          <a:p>
            <a:pPr algn="ctr"/>
            <a:r>
              <a:rPr lang="en-US"/>
              <a:t>Systems heterogeneity</a:t>
            </a:r>
          </a:p>
        </p:txBody>
      </p:sp>
      <p:sp>
        <p:nvSpPr>
          <p:cNvPr id="4" name="Slide Number Placeholder 3">
            <a:extLst>
              <a:ext uri="{FF2B5EF4-FFF2-40B4-BE49-F238E27FC236}">
                <a16:creationId xmlns:a16="http://schemas.microsoft.com/office/drawing/2014/main" id="{E1F613B7-D56F-53AC-2C6E-0F7477B81ACF}"/>
              </a:ext>
            </a:extLst>
          </p:cNvPr>
          <p:cNvSpPr>
            <a:spLocks noGrp="1"/>
          </p:cNvSpPr>
          <p:nvPr>
            <p:ph type="sldNum" sz="quarter" idx="12"/>
          </p:nvPr>
        </p:nvSpPr>
        <p:spPr/>
        <p:txBody>
          <a:bodyPr/>
          <a:lstStyle/>
          <a:p>
            <a:fld id="{CFB0E020-FD70-774F-88AD-BC4F91F264AC}" type="slidenum">
              <a:rPr lang="en-US" smtClean="0"/>
              <a:t>12</a:t>
            </a:fld>
            <a:endParaRPr lang="en-US"/>
          </a:p>
        </p:txBody>
      </p:sp>
      <p:sp>
        <p:nvSpPr>
          <p:cNvPr id="5" name="Text Placeholder 2">
            <a:extLst>
              <a:ext uri="{FF2B5EF4-FFF2-40B4-BE49-F238E27FC236}">
                <a16:creationId xmlns:a16="http://schemas.microsoft.com/office/drawing/2014/main" id="{80C2BF06-1781-3769-0721-6451A91D7CA2}"/>
              </a:ext>
            </a:extLst>
          </p:cNvPr>
          <p:cNvSpPr>
            <a:spLocks noGrp="1"/>
          </p:cNvSpPr>
          <p:nvPr>
            <p:ph type="body" idx="1"/>
          </p:nvPr>
        </p:nvSpPr>
        <p:spPr>
          <a:xfrm>
            <a:off x="685800" y="1226455"/>
            <a:ext cx="7772400" cy="2571103"/>
          </a:xfrm>
        </p:spPr>
        <p:txBody>
          <a:bodyPr vert="horz" lIns="91440" tIns="45720" rIns="91440" bIns="45720" rtlCol="0" anchor="t">
            <a:noAutofit/>
          </a:bodyPr>
          <a:lstStyle/>
          <a:p>
            <a:pPr marL="285750" indent="-285750">
              <a:lnSpc>
                <a:spcPct val="200000"/>
              </a:lnSpc>
              <a:buFont typeface="Arial"/>
              <a:buChar char="•"/>
            </a:pPr>
            <a:r>
              <a:rPr lang="en-US" sz="1800">
                <a:solidFill>
                  <a:schemeClr val="accent1"/>
                </a:solidFill>
              </a:rPr>
              <a:t>Local devices vary in hardware, network connectivity, power</a:t>
            </a:r>
            <a:endParaRPr lang="en-US">
              <a:solidFill>
                <a:schemeClr val="accent1"/>
              </a:solidFill>
            </a:endParaRPr>
          </a:p>
          <a:p>
            <a:pPr marL="285750" indent="-285750">
              <a:lnSpc>
                <a:spcPct val="200000"/>
              </a:lnSpc>
              <a:buFont typeface="Arial"/>
              <a:buChar char="•"/>
            </a:pPr>
            <a:r>
              <a:rPr lang="en-US" sz="1800">
                <a:solidFill>
                  <a:schemeClr val="accent1"/>
                </a:solidFill>
              </a:rPr>
              <a:t>Stragglers likely</a:t>
            </a:r>
          </a:p>
          <a:p>
            <a:pPr marL="285750" indent="-285750">
              <a:lnSpc>
                <a:spcPct val="200000"/>
              </a:lnSpc>
              <a:buChar char="•"/>
            </a:pPr>
            <a:r>
              <a:rPr lang="en-US" sz="1800">
                <a:solidFill>
                  <a:schemeClr val="accent1"/>
                </a:solidFill>
              </a:rPr>
              <a:t>Fault tolerance</a:t>
            </a:r>
          </a:p>
        </p:txBody>
      </p:sp>
    </p:spTree>
    <p:extLst>
      <p:ext uri="{BB962C8B-B14F-4D97-AF65-F5344CB8AC3E}">
        <p14:creationId xmlns:p14="http://schemas.microsoft.com/office/powerpoint/2010/main" val="3405454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20C3-B1BC-327E-2CC3-0DEC751191E2}"/>
              </a:ext>
            </a:extLst>
          </p:cNvPr>
          <p:cNvSpPr>
            <a:spLocks noGrp="1"/>
          </p:cNvSpPr>
          <p:nvPr>
            <p:ph type="title"/>
          </p:nvPr>
        </p:nvSpPr>
        <p:spPr>
          <a:xfrm>
            <a:off x="685800" y="348382"/>
            <a:ext cx="7772400" cy="1021556"/>
          </a:xfrm>
        </p:spPr>
        <p:txBody>
          <a:bodyPr>
            <a:normAutofit fontScale="90000"/>
          </a:bodyPr>
          <a:lstStyle/>
          <a:p>
            <a:pPr algn="ctr"/>
            <a:r>
              <a:rPr lang="en-US"/>
              <a:t>Statistical heterogeneity</a:t>
            </a:r>
          </a:p>
        </p:txBody>
      </p:sp>
      <p:sp>
        <p:nvSpPr>
          <p:cNvPr id="4" name="Slide Number Placeholder 3">
            <a:extLst>
              <a:ext uri="{FF2B5EF4-FFF2-40B4-BE49-F238E27FC236}">
                <a16:creationId xmlns:a16="http://schemas.microsoft.com/office/drawing/2014/main" id="{B50BC123-92E0-40F4-CDF7-D7F5EC81D253}"/>
              </a:ext>
            </a:extLst>
          </p:cNvPr>
          <p:cNvSpPr>
            <a:spLocks noGrp="1"/>
          </p:cNvSpPr>
          <p:nvPr>
            <p:ph type="sldNum" sz="quarter" idx="12"/>
          </p:nvPr>
        </p:nvSpPr>
        <p:spPr/>
        <p:txBody>
          <a:bodyPr/>
          <a:lstStyle/>
          <a:p>
            <a:fld id="{CFB0E020-FD70-774F-88AD-BC4F91F264AC}" type="slidenum">
              <a:rPr lang="en-US" smtClean="0"/>
              <a:t>13</a:t>
            </a:fld>
            <a:endParaRPr lang="en-US"/>
          </a:p>
        </p:txBody>
      </p:sp>
      <p:sp>
        <p:nvSpPr>
          <p:cNvPr id="5" name="Text Placeholder 2">
            <a:extLst>
              <a:ext uri="{FF2B5EF4-FFF2-40B4-BE49-F238E27FC236}">
                <a16:creationId xmlns:a16="http://schemas.microsoft.com/office/drawing/2014/main" id="{8BB9D171-765B-18A4-D108-914794A0B8B7}"/>
              </a:ext>
            </a:extLst>
          </p:cNvPr>
          <p:cNvSpPr>
            <a:spLocks noGrp="1"/>
          </p:cNvSpPr>
          <p:nvPr>
            <p:ph type="body" idx="1"/>
          </p:nvPr>
        </p:nvSpPr>
        <p:spPr>
          <a:xfrm>
            <a:off x="685800" y="1202460"/>
            <a:ext cx="7772400" cy="2571103"/>
          </a:xfrm>
        </p:spPr>
        <p:txBody>
          <a:bodyPr vert="horz" lIns="91440" tIns="45720" rIns="91440" bIns="45720" rtlCol="0" anchor="t">
            <a:noAutofit/>
          </a:bodyPr>
          <a:lstStyle/>
          <a:p>
            <a:pPr marL="285750" indent="-285750">
              <a:lnSpc>
                <a:spcPct val="200000"/>
              </a:lnSpc>
              <a:buChar char="•"/>
            </a:pPr>
            <a:r>
              <a:rPr lang="en-US" sz="1800">
                <a:solidFill>
                  <a:schemeClr val="accent1"/>
                </a:solidFill>
              </a:rPr>
              <a:t>Data generation will be different across devices</a:t>
            </a:r>
            <a:endParaRPr lang="en-US">
              <a:solidFill>
                <a:schemeClr val="accent1"/>
              </a:solidFill>
            </a:endParaRPr>
          </a:p>
          <a:p>
            <a:pPr marL="285750" indent="-285750">
              <a:lnSpc>
                <a:spcPct val="200000"/>
              </a:lnSpc>
              <a:buChar char="•"/>
            </a:pPr>
            <a:r>
              <a:rPr lang="en-US" sz="1800">
                <a:solidFill>
                  <a:schemeClr val="accent1"/>
                </a:solidFill>
              </a:rPr>
              <a:t>Meta learning</a:t>
            </a:r>
          </a:p>
        </p:txBody>
      </p:sp>
    </p:spTree>
    <p:extLst>
      <p:ext uri="{BB962C8B-B14F-4D97-AF65-F5344CB8AC3E}">
        <p14:creationId xmlns:p14="http://schemas.microsoft.com/office/powerpoint/2010/main" val="394271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7FB2-7F3F-2F5D-796F-3B876343A03C}"/>
              </a:ext>
            </a:extLst>
          </p:cNvPr>
          <p:cNvSpPr>
            <a:spLocks noGrp="1"/>
          </p:cNvSpPr>
          <p:nvPr>
            <p:ph type="title"/>
          </p:nvPr>
        </p:nvSpPr>
        <p:spPr>
          <a:xfrm>
            <a:off x="685800" y="337062"/>
            <a:ext cx="7772400" cy="1021556"/>
          </a:xfrm>
        </p:spPr>
        <p:txBody>
          <a:bodyPr>
            <a:normAutofit fontScale="90000"/>
          </a:bodyPr>
          <a:lstStyle/>
          <a:p>
            <a:pPr algn="ctr"/>
            <a:r>
              <a:rPr lang="en-US"/>
              <a:t>Expensive communication</a:t>
            </a:r>
          </a:p>
        </p:txBody>
      </p:sp>
      <p:sp>
        <p:nvSpPr>
          <p:cNvPr id="4" name="Slide Number Placeholder 3">
            <a:extLst>
              <a:ext uri="{FF2B5EF4-FFF2-40B4-BE49-F238E27FC236}">
                <a16:creationId xmlns:a16="http://schemas.microsoft.com/office/drawing/2014/main" id="{951002C9-D92C-926A-14F7-C8D1779D4D0B}"/>
              </a:ext>
            </a:extLst>
          </p:cNvPr>
          <p:cNvSpPr>
            <a:spLocks noGrp="1"/>
          </p:cNvSpPr>
          <p:nvPr>
            <p:ph type="sldNum" sz="quarter" idx="12"/>
          </p:nvPr>
        </p:nvSpPr>
        <p:spPr/>
        <p:txBody>
          <a:bodyPr/>
          <a:lstStyle/>
          <a:p>
            <a:fld id="{CFB0E020-FD70-774F-88AD-BC4F91F264AC}" type="slidenum">
              <a:rPr lang="en-US" smtClean="0"/>
              <a:t>14</a:t>
            </a:fld>
            <a:endParaRPr lang="en-US"/>
          </a:p>
        </p:txBody>
      </p:sp>
      <p:sp>
        <p:nvSpPr>
          <p:cNvPr id="5" name="Text Placeholder 2">
            <a:extLst>
              <a:ext uri="{FF2B5EF4-FFF2-40B4-BE49-F238E27FC236}">
                <a16:creationId xmlns:a16="http://schemas.microsoft.com/office/drawing/2014/main" id="{63D499F6-3832-42F6-0419-F753C080A73F}"/>
              </a:ext>
            </a:extLst>
          </p:cNvPr>
          <p:cNvSpPr>
            <a:spLocks noGrp="1"/>
          </p:cNvSpPr>
          <p:nvPr>
            <p:ph type="body" idx="1"/>
          </p:nvPr>
        </p:nvSpPr>
        <p:spPr>
          <a:xfrm>
            <a:off x="685800" y="1286198"/>
            <a:ext cx="7772400" cy="2571103"/>
          </a:xfrm>
        </p:spPr>
        <p:txBody>
          <a:bodyPr vert="horz" lIns="91440" tIns="45720" rIns="91440" bIns="45720" rtlCol="0" anchor="t">
            <a:noAutofit/>
          </a:bodyPr>
          <a:lstStyle/>
          <a:p>
            <a:pPr marL="342900" indent="-342900">
              <a:buChar char="•"/>
            </a:pPr>
            <a:r>
              <a:rPr lang="en-US" sz="1800">
                <a:solidFill>
                  <a:schemeClr val="accent1"/>
                </a:solidFill>
              </a:rPr>
              <a:t>Bandwidth, energy, power are variable across devices</a:t>
            </a:r>
          </a:p>
          <a:p>
            <a:pPr marL="342900" indent="-342900">
              <a:buChar char="•"/>
            </a:pPr>
            <a:endParaRPr lang="en-US" sz="1800">
              <a:solidFill>
                <a:schemeClr val="accent1"/>
              </a:solidFill>
            </a:endParaRPr>
          </a:p>
          <a:p>
            <a:pPr marL="342900" indent="-342900">
              <a:buChar char="•"/>
            </a:pPr>
            <a:r>
              <a:rPr lang="en-US" sz="1800">
                <a:solidFill>
                  <a:schemeClr val="accent1"/>
                </a:solidFill>
              </a:rPr>
              <a:t>Difficult to send large updates over network</a:t>
            </a:r>
          </a:p>
          <a:p>
            <a:pPr marL="342900" indent="-342900">
              <a:buChar char="•"/>
            </a:pPr>
            <a:endParaRPr lang="en-US" sz="1800">
              <a:solidFill>
                <a:schemeClr val="accent1"/>
              </a:solidFill>
            </a:endParaRPr>
          </a:p>
          <a:p>
            <a:pPr marL="342900" indent="-342900">
              <a:buChar char="•"/>
            </a:pPr>
            <a:r>
              <a:rPr lang="en-US" sz="1800">
                <a:solidFill>
                  <a:schemeClr val="accent1"/>
                </a:solidFill>
              </a:rPr>
              <a:t>Parallel computing</a:t>
            </a:r>
          </a:p>
          <a:p>
            <a:pPr marL="342900" indent="-342900">
              <a:buChar char="•"/>
            </a:pPr>
            <a:endParaRPr lang="en-US" sz="1800">
              <a:solidFill>
                <a:schemeClr val="accent1"/>
              </a:solidFill>
            </a:endParaRPr>
          </a:p>
          <a:p>
            <a:pPr marL="342900" indent="-342900">
              <a:buChar char="•"/>
            </a:pPr>
            <a:r>
              <a:rPr lang="en-US" sz="1800">
                <a:solidFill>
                  <a:schemeClr val="accent1"/>
                </a:solidFill>
              </a:rPr>
              <a:t>Cryptographic techniques</a:t>
            </a:r>
          </a:p>
          <a:p>
            <a:pPr marL="285750" indent="-285750">
              <a:buChar char="•"/>
            </a:pPr>
            <a:endParaRPr lang="en-US" sz="1800">
              <a:solidFill>
                <a:schemeClr val="accent1"/>
              </a:solidFill>
            </a:endParaRPr>
          </a:p>
          <a:p>
            <a:pPr marL="742950" lvl="1" indent="-285750">
              <a:buChar char="•"/>
            </a:pPr>
            <a:endParaRPr lang="en-US"/>
          </a:p>
        </p:txBody>
      </p:sp>
    </p:spTree>
    <p:extLst>
      <p:ext uri="{BB962C8B-B14F-4D97-AF65-F5344CB8AC3E}">
        <p14:creationId xmlns:p14="http://schemas.microsoft.com/office/powerpoint/2010/main" val="26412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7FB2-7F3F-2F5D-796F-3B876343A03C}"/>
              </a:ext>
            </a:extLst>
          </p:cNvPr>
          <p:cNvSpPr>
            <a:spLocks noGrp="1"/>
          </p:cNvSpPr>
          <p:nvPr>
            <p:ph type="title"/>
          </p:nvPr>
        </p:nvSpPr>
        <p:spPr>
          <a:xfrm>
            <a:off x="519946" y="322133"/>
            <a:ext cx="7772400" cy="1021556"/>
          </a:xfrm>
        </p:spPr>
        <p:txBody>
          <a:bodyPr>
            <a:normAutofit/>
          </a:bodyPr>
          <a:lstStyle/>
          <a:p>
            <a:pPr algn="ctr"/>
            <a:r>
              <a:rPr lang="en-US"/>
              <a:t>Coding demo</a:t>
            </a:r>
          </a:p>
        </p:txBody>
      </p:sp>
      <p:sp>
        <p:nvSpPr>
          <p:cNvPr id="4" name="Slide Number Placeholder 3">
            <a:extLst>
              <a:ext uri="{FF2B5EF4-FFF2-40B4-BE49-F238E27FC236}">
                <a16:creationId xmlns:a16="http://schemas.microsoft.com/office/drawing/2014/main" id="{951002C9-D92C-926A-14F7-C8D1779D4D0B}"/>
              </a:ext>
            </a:extLst>
          </p:cNvPr>
          <p:cNvSpPr>
            <a:spLocks noGrp="1"/>
          </p:cNvSpPr>
          <p:nvPr>
            <p:ph type="sldNum" sz="quarter" idx="12"/>
          </p:nvPr>
        </p:nvSpPr>
        <p:spPr/>
        <p:txBody>
          <a:bodyPr/>
          <a:lstStyle/>
          <a:p>
            <a:fld id="{CFB0E020-FD70-774F-88AD-BC4F91F264AC}" type="slidenum">
              <a:rPr lang="en-US" smtClean="0"/>
              <a:t>15</a:t>
            </a:fld>
            <a:endParaRPr lang="en-US"/>
          </a:p>
        </p:txBody>
      </p:sp>
      <p:sp>
        <p:nvSpPr>
          <p:cNvPr id="5" name="Text Placeholder 2">
            <a:extLst>
              <a:ext uri="{FF2B5EF4-FFF2-40B4-BE49-F238E27FC236}">
                <a16:creationId xmlns:a16="http://schemas.microsoft.com/office/drawing/2014/main" id="{63D499F6-3832-42F6-0419-F753C080A73F}"/>
              </a:ext>
            </a:extLst>
          </p:cNvPr>
          <p:cNvSpPr>
            <a:spLocks noGrp="1"/>
          </p:cNvSpPr>
          <p:nvPr>
            <p:ph type="body" idx="1"/>
          </p:nvPr>
        </p:nvSpPr>
        <p:spPr>
          <a:xfrm>
            <a:off x="722313" y="1105891"/>
            <a:ext cx="7772400" cy="2571103"/>
          </a:xfrm>
        </p:spPr>
        <p:txBody>
          <a:bodyPr vert="horz" lIns="91440" tIns="45720" rIns="91440" bIns="45720" rtlCol="0" anchor="t">
            <a:noAutofit/>
          </a:bodyPr>
          <a:lstStyle/>
          <a:p>
            <a:pPr marL="342900" indent="-342900">
              <a:buChar char="•"/>
            </a:pPr>
            <a:r>
              <a:rPr lang="en-US">
                <a:hlinkClick r:id="rId3"/>
              </a:rPr>
              <a:t>https://colab.research.google.com/drive/1ZS63KOJRsH_FloynyQtgdNw_FQBi2RQ9?authuser=1#scrollTo=TURTA9Zgy1zc</a:t>
            </a:r>
            <a:r>
              <a:rPr lang="en-US"/>
              <a:t> </a:t>
            </a:r>
          </a:p>
          <a:p>
            <a:pPr marL="285750" indent="-285750">
              <a:buChar char="•"/>
            </a:pPr>
            <a:endParaRPr lang="en-US"/>
          </a:p>
          <a:p>
            <a:pPr marL="742950" lvl="1" indent="-285750">
              <a:buChar char="•"/>
            </a:pPr>
            <a:endParaRPr lang="en-US"/>
          </a:p>
        </p:txBody>
      </p:sp>
    </p:spTree>
    <p:extLst>
      <p:ext uri="{BB962C8B-B14F-4D97-AF65-F5344CB8AC3E}">
        <p14:creationId xmlns:p14="http://schemas.microsoft.com/office/powerpoint/2010/main" val="79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7E6D-CBB6-0855-7080-3E73DC32A766}"/>
              </a:ext>
            </a:extLst>
          </p:cNvPr>
          <p:cNvSpPr>
            <a:spLocks noGrp="1"/>
          </p:cNvSpPr>
          <p:nvPr>
            <p:ph type="title"/>
          </p:nvPr>
        </p:nvSpPr>
        <p:spPr>
          <a:xfrm>
            <a:off x="685800" y="243437"/>
            <a:ext cx="7772400" cy="1021556"/>
          </a:xfrm>
        </p:spPr>
        <p:txBody>
          <a:bodyPr/>
          <a:lstStyle/>
          <a:p>
            <a:pPr algn="ctr"/>
            <a:r>
              <a:rPr lang="en-US"/>
              <a:t>Ethical concerns</a:t>
            </a:r>
          </a:p>
        </p:txBody>
      </p:sp>
      <p:sp>
        <p:nvSpPr>
          <p:cNvPr id="4" name="Slide Number Placeholder 3">
            <a:extLst>
              <a:ext uri="{FF2B5EF4-FFF2-40B4-BE49-F238E27FC236}">
                <a16:creationId xmlns:a16="http://schemas.microsoft.com/office/drawing/2014/main" id="{91019881-806C-C85F-DEC4-83B87AFE2F6F}"/>
              </a:ext>
            </a:extLst>
          </p:cNvPr>
          <p:cNvSpPr>
            <a:spLocks noGrp="1"/>
          </p:cNvSpPr>
          <p:nvPr>
            <p:ph type="sldNum" sz="quarter" idx="12"/>
          </p:nvPr>
        </p:nvSpPr>
        <p:spPr/>
        <p:txBody>
          <a:bodyPr/>
          <a:lstStyle/>
          <a:p>
            <a:fld id="{CFB0E020-FD70-774F-88AD-BC4F91F264AC}" type="slidenum">
              <a:rPr lang="en-US" smtClean="0"/>
              <a:t>16</a:t>
            </a:fld>
            <a:endParaRPr lang="en-US"/>
          </a:p>
        </p:txBody>
      </p:sp>
      <p:sp>
        <p:nvSpPr>
          <p:cNvPr id="5" name="Text Placeholder 2">
            <a:extLst>
              <a:ext uri="{FF2B5EF4-FFF2-40B4-BE49-F238E27FC236}">
                <a16:creationId xmlns:a16="http://schemas.microsoft.com/office/drawing/2014/main" id="{8BA3AD78-80DA-B117-FEF1-EB8A99D5F29C}"/>
              </a:ext>
            </a:extLst>
          </p:cNvPr>
          <p:cNvSpPr txBox="1">
            <a:spLocks/>
          </p:cNvSpPr>
          <p:nvPr/>
        </p:nvSpPr>
        <p:spPr>
          <a:xfrm>
            <a:off x="685800" y="1024941"/>
            <a:ext cx="7772400" cy="2571103"/>
          </a:xfrm>
          <a:prstGeom prst="rect">
            <a:avLst/>
          </a:prstGeom>
        </p:spPr>
        <p:txBody>
          <a:bodyPr vert="horz" lIns="91440" tIns="45720" rIns="91440" bIns="45720" rtlCol="0" anchor="t">
            <a:noAutofit/>
          </a:bodyPr>
          <a:lstStyle>
            <a:lvl1pPr marL="0" indent="0" algn="l" defTabSz="457200" rtl="0" eaLnBrk="1" latinLnBrk="0" hangingPunct="1">
              <a:spcBef>
                <a:spcPct val="20000"/>
              </a:spcBef>
              <a:buFont typeface="Arial"/>
              <a:buNone/>
              <a:defRPr sz="2000" b="0" i="0" kern="1200">
                <a:solidFill>
                  <a:schemeClr val="tx1">
                    <a:tint val="75000"/>
                  </a:schemeClr>
                </a:solidFill>
                <a:latin typeface="Palatino Linotype"/>
                <a:ea typeface="+mn-ea"/>
                <a:cs typeface="Palatino Linotype"/>
              </a:defRPr>
            </a:lvl1pPr>
            <a:lvl2pPr marL="457200" indent="0" algn="l" defTabSz="457200" rtl="0" eaLnBrk="1" latinLnBrk="0" hangingPunct="1">
              <a:spcBef>
                <a:spcPct val="20000"/>
              </a:spcBef>
              <a:buFont typeface="Arial"/>
              <a:buNone/>
              <a:defRPr sz="1800" b="0" i="0" kern="1200">
                <a:solidFill>
                  <a:schemeClr val="tx1">
                    <a:tint val="75000"/>
                  </a:schemeClr>
                </a:solidFill>
                <a:latin typeface="Palatino Linotype"/>
                <a:ea typeface="+mn-ea"/>
                <a:cs typeface="Palatino Linotype"/>
              </a:defRPr>
            </a:lvl2pPr>
            <a:lvl3pPr marL="914400" indent="0" algn="l" defTabSz="457200" rtl="0" eaLnBrk="1" latinLnBrk="0" hangingPunct="1">
              <a:spcBef>
                <a:spcPct val="20000"/>
              </a:spcBef>
              <a:buFont typeface="Arial"/>
              <a:buNone/>
              <a:defRPr sz="1600" b="0" i="0" kern="1200">
                <a:solidFill>
                  <a:schemeClr val="tx1">
                    <a:tint val="75000"/>
                  </a:schemeClr>
                </a:solidFill>
                <a:latin typeface="Palatino Linotype"/>
                <a:ea typeface="+mn-ea"/>
                <a:cs typeface="Palatino Linotype"/>
              </a:defRPr>
            </a:lvl3pPr>
            <a:lvl4pPr marL="1371600" indent="0" algn="l" defTabSz="457200" rtl="0" eaLnBrk="1" latinLnBrk="0" hangingPunct="1">
              <a:spcBef>
                <a:spcPct val="20000"/>
              </a:spcBef>
              <a:buFont typeface="Arial"/>
              <a:buNone/>
              <a:defRPr sz="1400" b="0" i="0" kern="1200">
                <a:solidFill>
                  <a:schemeClr val="tx1">
                    <a:tint val="75000"/>
                  </a:schemeClr>
                </a:solidFill>
                <a:latin typeface="Palatino Linotype"/>
                <a:ea typeface="+mn-ea"/>
                <a:cs typeface="Palatino Linotype"/>
              </a:defRPr>
            </a:lvl4pPr>
            <a:lvl5pPr marL="1828800" indent="0" algn="l" defTabSz="457200" rtl="0" eaLnBrk="1" latinLnBrk="0" hangingPunct="1">
              <a:spcBef>
                <a:spcPct val="20000"/>
              </a:spcBef>
              <a:buFont typeface="Arial"/>
              <a:buNone/>
              <a:defRPr sz="1400" b="0" i="0" kern="1200">
                <a:solidFill>
                  <a:schemeClr val="tx1">
                    <a:tint val="75000"/>
                  </a:schemeClr>
                </a:solidFill>
                <a:latin typeface="Palatino Linotype"/>
                <a:ea typeface="+mn-ea"/>
                <a:cs typeface="Palatino Linotyp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342900" indent="-342900">
              <a:buFont typeface="Arial"/>
              <a:buChar char="•"/>
            </a:pPr>
            <a:r>
              <a:rPr lang="en-US">
                <a:solidFill>
                  <a:schemeClr val="accent1"/>
                </a:solidFill>
              </a:rPr>
              <a:t>Privacy</a:t>
            </a:r>
          </a:p>
          <a:p>
            <a:pPr marL="342900" indent="-342900">
              <a:buFont typeface="Arial"/>
              <a:buChar char="•"/>
            </a:pPr>
            <a:endParaRPr lang="en-US">
              <a:solidFill>
                <a:schemeClr val="accent1"/>
              </a:solidFill>
            </a:endParaRPr>
          </a:p>
          <a:p>
            <a:pPr marL="342900" indent="-342900">
              <a:buFont typeface="Arial"/>
              <a:buChar char="•"/>
            </a:pPr>
            <a:r>
              <a:rPr lang="en-US">
                <a:solidFill>
                  <a:schemeClr val="accent1"/>
                </a:solidFill>
              </a:rPr>
              <a:t>Bias</a:t>
            </a:r>
          </a:p>
          <a:p>
            <a:pPr marL="342900" indent="-342900">
              <a:buFont typeface="Arial"/>
              <a:buChar char="•"/>
            </a:pPr>
            <a:endParaRPr lang="en-US">
              <a:solidFill>
                <a:schemeClr val="accent1"/>
              </a:solidFill>
            </a:endParaRPr>
          </a:p>
          <a:p>
            <a:pPr marL="342900" indent="-342900">
              <a:buFont typeface="Arial"/>
              <a:buChar char="•"/>
            </a:pPr>
            <a:r>
              <a:rPr lang="en-US">
                <a:solidFill>
                  <a:schemeClr val="accent1"/>
                </a:solidFill>
              </a:rPr>
              <a:t>Security</a:t>
            </a:r>
          </a:p>
          <a:p>
            <a:pPr marL="342900" indent="-342900">
              <a:buFont typeface="Arial"/>
              <a:buChar char="•"/>
            </a:pPr>
            <a:endParaRPr lang="en-US">
              <a:solidFill>
                <a:schemeClr val="accent1"/>
              </a:solidFill>
            </a:endParaRPr>
          </a:p>
          <a:p>
            <a:pPr marL="342900" indent="-342900">
              <a:buFont typeface="Arial"/>
              <a:buChar char="•"/>
            </a:pPr>
            <a:r>
              <a:rPr lang="en-US">
                <a:solidFill>
                  <a:schemeClr val="accent1"/>
                </a:solidFill>
              </a:rPr>
              <a:t>Dummy data/sabotage</a:t>
            </a:r>
          </a:p>
          <a:p>
            <a:pPr marL="342900" indent="-342900">
              <a:buFont typeface="Arial"/>
              <a:buChar char="•"/>
            </a:pPr>
            <a:endParaRPr lang="en-US">
              <a:solidFill>
                <a:schemeClr val="accent1"/>
              </a:solidFill>
            </a:endParaRPr>
          </a:p>
          <a:p>
            <a:pPr marL="342900" indent="-342900">
              <a:buFont typeface="Arial"/>
              <a:buChar char="•"/>
            </a:pPr>
            <a:r>
              <a:rPr lang="en-US">
                <a:solidFill>
                  <a:schemeClr val="accent1"/>
                </a:solidFill>
              </a:rPr>
              <a:t>Transparency</a:t>
            </a:r>
          </a:p>
          <a:p>
            <a:pPr marL="285750" indent="-285750">
              <a:buFont typeface="Arial"/>
              <a:buChar char="•"/>
            </a:pPr>
            <a:endParaRPr lang="en-US"/>
          </a:p>
          <a:p>
            <a:pPr marL="742950" lvl="1" indent="-285750">
              <a:buFont typeface="Arial"/>
              <a:buChar char="•"/>
            </a:pPr>
            <a:endParaRPr lang="en-US"/>
          </a:p>
        </p:txBody>
      </p:sp>
    </p:spTree>
    <p:extLst>
      <p:ext uri="{BB962C8B-B14F-4D97-AF65-F5344CB8AC3E}">
        <p14:creationId xmlns:p14="http://schemas.microsoft.com/office/powerpoint/2010/main" val="1932008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65E5-792F-3BD5-5081-B1987BD020F3}"/>
              </a:ext>
            </a:extLst>
          </p:cNvPr>
          <p:cNvSpPr>
            <a:spLocks noGrp="1"/>
          </p:cNvSpPr>
          <p:nvPr>
            <p:ph type="title"/>
          </p:nvPr>
        </p:nvSpPr>
        <p:spPr>
          <a:xfrm>
            <a:off x="722313" y="144712"/>
            <a:ext cx="7772400" cy="1021556"/>
          </a:xfrm>
        </p:spPr>
        <p:txBody>
          <a:bodyPr/>
          <a:lstStyle/>
          <a:p>
            <a:pPr algn="ctr"/>
            <a:r>
              <a:rPr lang="en-US"/>
              <a:t>What is next?</a:t>
            </a:r>
          </a:p>
        </p:txBody>
      </p:sp>
      <p:sp>
        <p:nvSpPr>
          <p:cNvPr id="3" name="Text Placeholder 2">
            <a:extLst>
              <a:ext uri="{FF2B5EF4-FFF2-40B4-BE49-F238E27FC236}">
                <a16:creationId xmlns:a16="http://schemas.microsoft.com/office/drawing/2014/main" id="{8B091BF4-9A9A-3F17-E662-FD92DBE8804A}"/>
              </a:ext>
            </a:extLst>
          </p:cNvPr>
          <p:cNvSpPr>
            <a:spLocks noGrp="1"/>
          </p:cNvSpPr>
          <p:nvPr>
            <p:ph type="body" idx="1"/>
          </p:nvPr>
        </p:nvSpPr>
        <p:spPr>
          <a:xfrm>
            <a:off x="179750" y="715245"/>
            <a:ext cx="4054032" cy="4285601"/>
          </a:xfrm>
        </p:spPr>
        <p:txBody>
          <a:bodyPr vert="horz" lIns="91440" tIns="45720" rIns="91440" bIns="45720" rtlCol="0" anchor="t">
            <a:noAutofit/>
          </a:bodyPr>
          <a:lstStyle/>
          <a:p>
            <a:pPr marL="342900" lvl="1" indent="-342900">
              <a:buAutoNum type="arabicPeriod"/>
            </a:pPr>
            <a:r>
              <a:rPr lang="en-US" sz="1400" b="1">
                <a:solidFill>
                  <a:schemeClr val="accent1"/>
                </a:solidFill>
              </a:rPr>
              <a:t>Learning Rate</a:t>
            </a:r>
            <a:r>
              <a:rPr lang="en-US" sz="1400">
                <a:solidFill>
                  <a:schemeClr val="accent1"/>
                </a:solidFill>
              </a:rPr>
              <a:t>: One potential improvement is to experiment with different optimization techniques. Using </a:t>
            </a:r>
            <a:r>
              <a:rPr lang="en-US" sz="1400" u="sng">
                <a:solidFill>
                  <a:schemeClr val="accent1"/>
                </a:solidFill>
              </a:rPr>
              <a:t>adaptive learning rates</a:t>
            </a:r>
            <a:r>
              <a:rPr lang="en-US" sz="1400">
                <a:solidFill>
                  <a:schemeClr val="accent1"/>
                </a:solidFill>
              </a:rPr>
              <a:t> that adjust to the data distribution across client devices could lead to more efficient and effective training. </a:t>
            </a:r>
          </a:p>
          <a:p>
            <a:pPr marL="342900" lvl="1" indent="-342900">
              <a:buAutoNum type="arabicPeriod"/>
            </a:pPr>
            <a:endParaRPr lang="en-US" sz="1400">
              <a:solidFill>
                <a:schemeClr val="accent1"/>
              </a:solidFill>
            </a:endParaRPr>
          </a:p>
          <a:p>
            <a:pPr marL="342900" lvl="1" indent="-342900">
              <a:buAutoNum type="arabicPeriod"/>
            </a:pPr>
            <a:r>
              <a:rPr lang="en-US" sz="1400" b="1">
                <a:solidFill>
                  <a:schemeClr val="accent1"/>
                </a:solidFill>
              </a:rPr>
              <a:t>Model Layers</a:t>
            </a:r>
            <a:r>
              <a:rPr lang="en-US" sz="1400">
                <a:solidFill>
                  <a:schemeClr val="accent1"/>
                </a:solidFill>
              </a:rPr>
              <a:t>: Experiment with different model architectures, such as adding </a:t>
            </a:r>
            <a:r>
              <a:rPr lang="en-US" sz="1400" u="sng">
                <a:solidFill>
                  <a:schemeClr val="accent1"/>
                </a:solidFill>
              </a:rPr>
              <a:t>more layers</a:t>
            </a:r>
            <a:r>
              <a:rPr lang="en-US" sz="1400">
                <a:solidFill>
                  <a:schemeClr val="accent1"/>
                </a:solidFill>
              </a:rPr>
              <a:t> to the neural network. Make better performance and more accurate models.</a:t>
            </a:r>
          </a:p>
          <a:p>
            <a:pPr marL="342900" lvl="1" indent="-342900">
              <a:buAutoNum type="arabicPeriod"/>
            </a:pPr>
            <a:endParaRPr lang="en-US" sz="1400">
              <a:solidFill>
                <a:schemeClr val="accent1"/>
              </a:solidFill>
            </a:endParaRPr>
          </a:p>
          <a:p>
            <a:pPr marL="342900" lvl="1" indent="-342900">
              <a:buAutoNum type="arabicPeriod"/>
            </a:pPr>
            <a:r>
              <a:rPr lang="en-US" sz="1400" b="1">
                <a:solidFill>
                  <a:schemeClr val="accent1"/>
                </a:solidFill>
              </a:rPr>
              <a:t>Kernel Initializer</a:t>
            </a:r>
            <a:r>
              <a:rPr lang="en-US" sz="1400">
                <a:solidFill>
                  <a:schemeClr val="accent1"/>
                </a:solidFill>
              </a:rPr>
              <a:t>: Current code uses a kernel initializer of 'zeros', which initializes all weights to zero. Experimenting with </a:t>
            </a:r>
            <a:r>
              <a:rPr lang="en-US" sz="1400" u="sng">
                <a:solidFill>
                  <a:schemeClr val="accent1"/>
                </a:solidFill>
              </a:rPr>
              <a:t>different kernel initializers</a:t>
            </a:r>
            <a:r>
              <a:rPr lang="en-US" sz="1400">
                <a:solidFill>
                  <a:schemeClr val="accent1"/>
                </a:solidFill>
              </a:rPr>
              <a:t>, such as '</a:t>
            </a:r>
            <a:r>
              <a:rPr lang="en-US" sz="1400" err="1">
                <a:solidFill>
                  <a:schemeClr val="accent1"/>
                </a:solidFill>
              </a:rPr>
              <a:t>glorot_uniform</a:t>
            </a:r>
            <a:r>
              <a:rPr lang="en-US" sz="1400">
                <a:solidFill>
                  <a:schemeClr val="accent1"/>
                </a:solidFill>
              </a:rPr>
              <a:t>', could lead to better model performance and faster convergence.</a:t>
            </a:r>
          </a:p>
          <a:p>
            <a:pPr marL="342900" indent="-342900">
              <a:buAutoNum type="arabicPeriod"/>
            </a:pPr>
            <a:endParaRPr lang="en-US" sz="1400"/>
          </a:p>
          <a:p>
            <a:pPr marL="800100" lvl="1" indent="-342900">
              <a:buAutoNum type="arabicPeriod"/>
            </a:pPr>
            <a:endParaRPr lang="en-US" sz="1400"/>
          </a:p>
        </p:txBody>
      </p:sp>
      <p:sp>
        <p:nvSpPr>
          <p:cNvPr id="4" name="Slide Number Placeholder 3">
            <a:extLst>
              <a:ext uri="{FF2B5EF4-FFF2-40B4-BE49-F238E27FC236}">
                <a16:creationId xmlns:a16="http://schemas.microsoft.com/office/drawing/2014/main" id="{E1F601D1-0800-3BCA-7060-F3468706F706}"/>
              </a:ext>
            </a:extLst>
          </p:cNvPr>
          <p:cNvSpPr>
            <a:spLocks noGrp="1"/>
          </p:cNvSpPr>
          <p:nvPr>
            <p:ph type="sldNum" sz="quarter" idx="12"/>
          </p:nvPr>
        </p:nvSpPr>
        <p:spPr/>
        <p:txBody>
          <a:bodyPr/>
          <a:lstStyle/>
          <a:p>
            <a:fld id="{CFB0E020-FD70-774F-88AD-BC4F91F264AC}" type="slidenum">
              <a:rPr lang="en-US" smtClean="0"/>
              <a:t>17</a:t>
            </a:fld>
            <a:endParaRPr lang="en-US"/>
          </a:p>
        </p:txBody>
      </p:sp>
      <p:pic>
        <p:nvPicPr>
          <p:cNvPr id="9" name="图片 9" descr="图形用户界面, 文本, 应用程序, 电子邮件&#10;&#10;已自动生成说明">
            <a:extLst>
              <a:ext uri="{FF2B5EF4-FFF2-40B4-BE49-F238E27FC236}">
                <a16:creationId xmlns:a16="http://schemas.microsoft.com/office/drawing/2014/main" id="{F2C1EC60-2E3D-C7D8-15F8-B7EF9D11FA17}"/>
              </a:ext>
            </a:extLst>
          </p:cNvPr>
          <p:cNvPicPr>
            <a:picLocks noChangeAspect="1"/>
          </p:cNvPicPr>
          <p:nvPr/>
        </p:nvPicPr>
        <p:blipFill>
          <a:blip r:embed="rId2"/>
          <a:stretch>
            <a:fillRect/>
          </a:stretch>
        </p:blipFill>
        <p:spPr>
          <a:xfrm>
            <a:off x="4480849" y="848136"/>
            <a:ext cx="4515574" cy="3693190"/>
          </a:xfrm>
          <a:prstGeom prst="rect">
            <a:avLst/>
          </a:prstGeom>
        </p:spPr>
      </p:pic>
    </p:spTree>
    <p:extLst>
      <p:ext uri="{BB962C8B-B14F-4D97-AF65-F5344CB8AC3E}">
        <p14:creationId xmlns:p14="http://schemas.microsoft.com/office/powerpoint/2010/main" val="1662069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65E5-792F-3BD5-5081-B1987BD020F3}"/>
              </a:ext>
            </a:extLst>
          </p:cNvPr>
          <p:cNvSpPr>
            <a:spLocks noGrp="1"/>
          </p:cNvSpPr>
          <p:nvPr>
            <p:ph type="title"/>
          </p:nvPr>
        </p:nvSpPr>
        <p:spPr>
          <a:xfrm>
            <a:off x="722313" y="144712"/>
            <a:ext cx="7772400" cy="1021556"/>
          </a:xfrm>
        </p:spPr>
        <p:txBody>
          <a:bodyPr/>
          <a:lstStyle/>
          <a:p>
            <a:pPr algn="ctr"/>
            <a:r>
              <a:rPr lang="en-US"/>
              <a:t>What is next?</a:t>
            </a:r>
          </a:p>
        </p:txBody>
      </p:sp>
      <p:sp>
        <p:nvSpPr>
          <p:cNvPr id="3" name="Text Placeholder 2">
            <a:extLst>
              <a:ext uri="{FF2B5EF4-FFF2-40B4-BE49-F238E27FC236}">
                <a16:creationId xmlns:a16="http://schemas.microsoft.com/office/drawing/2014/main" id="{8B091BF4-9A9A-3F17-E662-FD92DBE8804A}"/>
              </a:ext>
            </a:extLst>
          </p:cNvPr>
          <p:cNvSpPr>
            <a:spLocks noGrp="1"/>
          </p:cNvSpPr>
          <p:nvPr>
            <p:ph type="body" idx="1"/>
          </p:nvPr>
        </p:nvSpPr>
        <p:spPr>
          <a:xfrm>
            <a:off x="469117" y="1004613"/>
            <a:ext cx="7772400" cy="3612823"/>
          </a:xfrm>
        </p:spPr>
        <p:txBody>
          <a:bodyPr vert="horz" lIns="91440" tIns="45720" rIns="91440" bIns="45720" rtlCol="0" anchor="t">
            <a:noAutofit/>
          </a:bodyPr>
          <a:lstStyle/>
          <a:p>
            <a:pPr indent="285750"/>
            <a:r>
              <a:rPr lang="en-US" sz="1800">
                <a:solidFill>
                  <a:schemeClr val="accent1"/>
                </a:solidFill>
                <a:latin typeface="Palatino Linotype" panose="02040502050505030304" pitchFamily="18" charset="0"/>
              </a:rPr>
              <a:t>Another important next step for Federated Learning is to improve </a:t>
            </a:r>
            <a:r>
              <a:rPr lang="en-US" sz="1800" b="1">
                <a:solidFill>
                  <a:schemeClr val="accent1"/>
                </a:solidFill>
                <a:latin typeface="Palatino Linotype" panose="02040502050505030304" pitchFamily="18" charset="0"/>
              </a:rPr>
              <a:t>scalability</a:t>
            </a:r>
            <a:r>
              <a:rPr lang="en-US" sz="1800">
                <a:solidFill>
                  <a:schemeClr val="accent1"/>
                </a:solidFill>
                <a:latin typeface="Palatino Linotype" panose="02040502050505030304" pitchFamily="18" charset="0"/>
              </a:rPr>
              <a:t>, allowing more client devices to participate in training without sacrificing performance or privacy.</a:t>
            </a:r>
            <a:endParaRPr lang="zh-CN" altLang="en-US" sz="1800">
              <a:solidFill>
                <a:schemeClr val="accent1"/>
              </a:solidFill>
              <a:latin typeface="Palatino Linotype" panose="02040502050505030304" pitchFamily="18" charset="0"/>
            </a:endParaRPr>
          </a:p>
          <a:p>
            <a:endParaRPr lang="en-US" sz="1800">
              <a:solidFill>
                <a:schemeClr val="accent1"/>
              </a:solidFill>
              <a:latin typeface="Palatino Linotype" panose="02040502050505030304" pitchFamily="18" charset="0"/>
            </a:endParaRPr>
          </a:p>
          <a:p>
            <a:pPr marL="628650" indent="-514350">
              <a:buChar char="•"/>
            </a:pPr>
            <a:r>
              <a:rPr lang="en-US" sz="1800">
                <a:solidFill>
                  <a:schemeClr val="accent1"/>
                </a:solidFill>
                <a:latin typeface="Palatino Linotype" panose="02040502050505030304" pitchFamily="18" charset="0"/>
              </a:rPr>
              <a:t>Achieving scalability requires developing algorithms and architectures that are flexible and adaptable, allowing new client devices to be added to the training process with minimal overhead or disruption.</a:t>
            </a:r>
          </a:p>
          <a:p>
            <a:pPr marL="628650" indent="-514350">
              <a:buChar char="•"/>
            </a:pPr>
            <a:endParaRPr lang="en-US" sz="1800">
              <a:solidFill>
                <a:schemeClr val="accent1"/>
              </a:solidFill>
              <a:latin typeface="Palatino Linotype" panose="02040502050505030304" pitchFamily="18" charset="0"/>
            </a:endParaRPr>
          </a:p>
          <a:p>
            <a:pPr marL="628650" lvl="1" indent="-514350">
              <a:buChar char="•"/>
            </a:pPr>
            <a:r>
              <a:rPr lang="en-US">
                <a:solidFill>
                  <a:schemeClr val="accent1"/>
                </a:solidFill>
                <a:latin typeface="Palatino Linotype" panose="02040502050505030304" pitchFamily="18" charset="0"/>
              </a:rPr>
              <a:t>To enhance scalability, Federated Learning will need to evolve towards more model-based updates, where only the model weights are transmitted between devices, making the training process faster and more efficient.</a:t>
            </a:r>
          </a:p>
          <a:p>
            <a:pPr marL="742950" lvl="1" indent="-285750">
              <a:buChar char="•"/>
            </a:pPr>
            <a:endParaRPr lang="en-US"/>
          </a:p>
        </p:txBody>
      </p:sp>
      <p:sp>
        <p:nvSpPr>
          <p:cNvPr id="4" name="Slide Number Placeholder 3">
            <a:extLst>
              <a:ext uri="{FF2B5EF4-FFF2-40B4-BE49-F238E27FC236}">
                <a16:creationId xmlns:a16="http://schemas.microsoft.com/office/drawing/2014/main" id="{E1F601D1-0800-3BCA-7060-F3468706F706}"/>
              </a:ext>
            </a:extLst>
          </p:cNvPr>
          <p:cNvSpPr>
            <a:spLocks noGrp="1"/>
          </p:cNvSpPr>
          <p:nvPr>
            <p:ph type="sldNum" sz="quarter" idx="12"/>
          </p:nvPr>
        </p:nvSpPr>
        <p:spPr/>
        <p:txBody>
          <a:bodyPr/>
          <a:lstStyle/>
          <a:p>
            <a:fld id="{CFB0E020-FD70-774F-88AD-BC4F91F264AC}" type="slidenum">
              <a:rPr lang="en-US" smtClean="0"/>
              <a:t>18</a:t>
            </a:fld>
            <a:endParaRPr lang="en-US"/>
          </a:p>
        </p:txBody>
      </p:sp>
    </p:spTree>
    <p:extLst>
      <p:ext uri="{BB962C8B-B14F-4D97-AF65-F5344CB8AC3E}">
        <p14:creationId xmlns:p14="http://schemas.microsoft.com/office/powerpoint/2010/main" val="371124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0640-0482-BBAE-37CA-7788F6FD04EA}"/>
              </a:ext>
            </a:extLst>
          </p:cNvPr>
          <p:cNvSpPr>
            <a:spLocks noGrp="1"/>
          </p:cNvSpPr>
          <p:nvPr>
            <p:ph type="title"/>
          </p:nvPr>
        </p:nvSpPr>
        <p:spPr>
          <a:xfrm>
            <a:off x="685800" y="172160"/>
            <a:ext cx="7772400" cy="1021556"/>
          </a:xfrm>
        </p:spPr>
        <p:txBody>
          <a:bodyPr/>
          <a:lstStyle/>
          <a:p>
            <a:pPr algn="ctr"/>
            <a:r>
              <a:rPr lang="en-US"/>
              <a:t>Citations</a:t>
            </a:r>
          </a:p>
        </p:txBody>
      </p:sp>
      <p:sp>
        <p:nvSpPr>
          <p:cNvPr id="3" name="Text Placeholder 2">
            <a:extLst>
              <a:ext uri="{FF2B5EF4-FFF2-40B4-BE49-F238E27FC236}">
                <a16:creationId xmlns:a16="http://schemas.microsoft.com/office/drawing/2014/main" id="{4B427426-EE9C-FE5B-6480-DE742E8DAF68}"/>
              </a:ext>
            </a:extLst>
          </p:cNvPr>
          <p:cNvSpPr>
            <a:spLocks noGrp="1"/>
          </p:cNvSpPr>
          <p:nvPr>
            <p:ph type="body" idx="1"/>
          </p:nvPr>
        </p:nvSpPr>
        <p:spPr>
          <a:xfrm>
            <a:off x="685800" y="993541"/>
            <a:ext cx="7772400" cy="3735735"/>
          </a:xfrm>
        </p:spPr>
        <p:txBody>
          <a:bodyPr anchor="t">
            <a:normAutofit/>
          </a:bodyPr>
          <a:lstStyle/>
          <a:p>
            <a:pPr algn="just"/>
            <a:r>
              <a:rPr lang="en-US">
                <a:solidFill>
                  <a:schemeClr val="accent1"/>
                </a:solidFill>
                <a:effectLst/>
              </a:rPr>
              <a:t>Hartmann, F. (2021, November 22). Predicting Text Selections with Federated Learning [web log]. Retrieved April 11, 2023, from https://ai.googleblog.com/2021/11/predicting-text-selections-with.html.</a:t>
            </a:r>
            <a:r>
              <a:rPr lang="en-US">
                <a:solidFill>
                  <a:schemeClr val="accent1"/>
                </a:solidFill>
              </a:rPr>
              <a:t> </a:t>
            </a:r>
            <a:endParaRPr lang="en-US">
              <a:solidFill>
                <a:schemeClr val="accent1"/>
              </a:solidFill>
              <a:effectLst/>
            </a:endParaRPr>
          </a:p>
          <a:p>
            <a:pPr algn="just"/>
            <a:endParaRPr lang="en-US">
              <a:solidFill>
                <a:schemeClr val="accent1"/>
              </a:solidFill>
            </a:endParaRPr>
          </a:p>
          <a:p>
            <a:pPr algn="just"/>
            <a:r>
              <a:rPr lang="en-US">
                <a:solidFill>
                  <a:schemeClr val="accent1"/>
                </a:solidFill>
              </a:rPr>
              <a:t>T. Li, A. K. Sahu, A. Talwalkar and V. Smith, "Federated Learning: Challenges, Methods, and Future Directions," in IEEE Signal Processing Magazine, vol. 37, no. 3, pp. 50-60, May 2020, </a:t>
            </a:r>
            <a:r>
              <a:rPr lang="en-US" err="1">
                <a:solidFill>
                  <a:schemeClr val="accent1"/>
                </a:solidFill>
              </a:rPr>
              <a:t>doi</a:t>
            </a:r>
            <a:r>
              <a:rPr lang="en-US">
                <a:solidFill>
                  <a:schemeClr val="accent1"/>
                </a:solidFill>
              </a:rPr>
              <a:t>: 10.1109/MSP.2020.2975749.</a:t>
            </a:r>
          </a:p>
        </p:txBody>
      </p:sp>
      <p:sp>
        <p:nvSpPr>
          <p:cNvPr id="4" name="Slide Number Placeholder 3">
            <a:extLst>
              <a:ext uri="{FF2B5EF4-FFF2-40B4-BE49-F238E27FC236}">
                <a16:creationId xmlns:a16="http://schemas.microsoft.com/office/drawing/2014/main" id="{C3E8A0D5-99AC-44EB-5F94-B508BC7BFA4C}"/>
              </a:ext>
            </a:extLst>
          </p:cNvPr>
          <p:cNvSpPr>
            <a:spLocks noGrp="1"/>
          </p:cNvSpPr>
          <p:nvPr>
            <p:ph type="sldNum" sz="quarter" idx="12"/>
          </p:nvPr>
        </p:nvSpPr>
        <p:spPr/>
        <p:txBody>
          <a:bodyPr/>
          <a:lstStyle/>
          <a:p>
            <a:fld id="{CFB0E020-FD70-774F-88AD-BC4F91F264AC}" type="slidenum">
              <a:rPr lang="en-US" smtClean="0"/>
              <a:t>19</a:t>
            </a:fld>
            <a:endParaRPr lang="en-US"/>
          </a:p>
        </p:txBody>
      </p:sp>
    </p:spTree>
    <p:extLst>
      <p:ext uri="{BB962C8B-B14F-4D97-AF65-F5344CB8AC3E}">
        <p14:creationId xmlns:p14="http://schemas.microsoft.com/office/powerpoint/2010/main" val="261103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EF1A-1D9C-36DB-CB44-415957E292FE}"/>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F0028D8C-FE6B-C338-36C9-64660A05760D}"/>
              </a:ext>
            </a:extLst>
          </p:cNvPr>
          <p:cNvSpPr>
            <a:spLocks noGrp="1"/>
          </p:cNvSpPr>
          <p:nvPr>
            <p:ph idx="1"/>
          </p:nvPr>
        </p:nvSpPr>
        <p:spPr/>
        <p:txBody>
          <a:bodyPr vert="horz" lIns="91440" tIns="45720" rIns="91440" bIns="45720" rtlCol="0" anchor="t">
            <a:normAutofit fontScale="70000" lnSpcReduction="20000"/>
          </a:bodyPr>
          <a:lstStyle/>
          <a:p>
            <a:r>
              <a:rPr lang="en-US"/>
              <a:t>Introduction</a:t>
            </a:r>
          </a:p>
          <a:p>
            <a:pPr lvl="1"/>
            <a:r>
              <a:rPr lang="en-US"/>
              <a:t>Definition</a:t>
            </a:r>
          </a:p>
          <a:p>
            <a:pPr lvl="1"/>
            <a:r>
              <a:rPr lang="en-US"/>
              <a:t>Problem Statement</a:t>
            </a:r>
          </a:p>
          <a:p>
            <a:r>
              <a:rPr lang="en-US"/>
              <a:t>Research Paper 1</a:t>
            </a:r>
          </a:p>
          <a:p>
            <a:r>
              <a:rPr lang="en-US"/>
              <a:t>Research Paper 2</a:t>
            </a:r>
          </a:p>
          <a:p>
            <a:pPr lvl="1"/>
            <a:r>
              <a:rPr lang="en-US"/>
              <a:t>Who wrote it</a:t>
            </a:r>
          </a:p>
          <a:p>
            <a:pPr lvl="1"/>
            <a:r>
              <a:rPr lang="en-US"/>
              <a:t>What is the focus of the research</a:t>
            </a:r>
          </a:p>
          <a:p>
            <a:pPr>
              <a:buFont typeface="Arial"/>
              <a:buChar char="•"/>
            </a:pPr>
            <a:r>
              <a:rPr lang="en-US"/>
              <a:t>Coding demo</a:t>
            </a:r>
          </a:p>
          <a:p>
            <a:pPr>
              <a:buFont typeface="Arial"/>
              <a:buChar char="•"/>
            </a:pPr>
            <a:r>
              <a:rPr lang="en-US"/>
              <a:t>Ethical concerns</a:t>
            </a:r>
          </a:p>
          <a:p>
            <a:pPr>
              <a:buFont typeface="Arial"/>
              <a:buChar char="•"/>
            </a:pPr>
            <a:r>
              <a:rPr lang="en-US"/>
              <a:t>Future of Federated Learning</a:t>
            </a:r>
          </a:p>
          <a:p>
            <a:pPr marL="457200" lvl="1" indent="0">
              <a:buNone/>
            </a:pPr>
            <a:endParaRPr lang="en-US"/>
          </a:p>
        </p:txBody>
      </p:sp>
      <p:sp>
        <p:nvSpPr>
          <p:cNvPr id="4" name="Slide Number Placeholder 3">
            <a:extLst>
              <a:ext uri="{FF2B5EF4-FFF2-40B4-BE49-F238E27FC236}">
                <a16:creationId xmlns:a16="http://schemas.microsoft.com/office/drawing/2014/main" id="{8494B589-2D78-0D82-1D51-EDA93E264491}"/>
              </a:ext>
            </a:extLst>
          </p:cNvPr>
          <p:cNvSpPr>
            <a:spLocks noGrp="1"/>
          </p:cNvSpPr>
          <p:nvPr>
            <p:ph type="sldNum" sz="quarter" idx="12"/>
          </p:nvPr>
        </p:nvSpPr>
        <p:spPr/>
        <p:txBody>
          <a:bodyPr/>
          <a:lstStyle/>
          <a:p>
            <a:fld id="{CFB0E020-FD70-774F-88AD-BC4F91F264AC}" type="slidenum">
              <a:rPr lang="en-US" smtClean="0"/>
              <a:t>2</a:t>
            </a:fld>
            <a:endParaRPr lang="en-US"/>
          </a:p>
        </p:txBody>
      </p:sp>
    </p:spTree>
    <p:extLst>
      <p:ext uri="{BB962C8B-B14F-4D97-AF65-F5344CB8AC3E}">
        <p14:creationId xmlns:p14="http://schemas.microsoft.com/office/powerpoint/2010/main" val="220181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F905-9D9D-F346-0616-078A12C73C48}"/>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D24A7EEC-9114-AEC6-DF07-CD3C47ACC6F9}"/>
              </a:ext>
            </a:extLst>
          </p:cNvPr>
          <p:cNvSpPr>
            <a:spLocks noGrp="1"/>
          </p:cNvSpPr>
          <p:nvPr>
            <p:ph idx="1"/>
          </p:nvPr>
        </p:nvSpPr>
        <p:spPr>
          <a:xfrm>
            <a:off x="457200" y="1200151"/>
            <a:ext cx="4235824" cy="3394472"/>
          </a:xfrm>
        </p:spPr>
        <p:txBody>
          <a:bodyPr vert="horz" lIns="91440" tIns="45720" rIns="91440" bIns="45720" rtlCol="0" anchor="t">
            <a:normAutofit/>
          </a:bodyPr>
          <a:lstStyle/>
          <a:p>
            <a:pPr>
              <a:spcBef>
                <a:spcPts val="20"/>
              </a:spcBef>
            </a:pPr>
            <a:r>
              <a:rPr lang="en-US" altLang="zh-CN" sz="1800">
                <a:ea typeface="宋体"/>
              </a:rPr>
              <a:t>Federated</a:t>
            </a:r>
            <a:r>
              <a:rPr lang="zh-CN" altLang="en-US" sz="1800">
                <a:ea typeface="宋体"/>
              </a:rPr>
              <a:t> </a:t>
            </a:r>
            <a:r>
              <a:rPr lang="en-US" altLang="zh-CN" sz="1800">
                <a:ea typeface="宋体"/>
              </a:rPr>
              <a:t>Learning</a:t>
            </a:r>
            <a:r>
              <a:rPr lang="zh-CN" altLang="en-US" sz="1800">
                <a:ea typeface="宋体"/>
              </a:rPr>
              <a:t> </a:t>
            </a:r>
            <a:r>
              <a:rPr lang="en-US" altLang="zh-CN" sz="1800">
                <a:ea typeface="宋体"/>
              </a:rPr>
              <a:t>is</a:t>
            </a:r>
            <a:r>
              <a:rPr lang="zh-CN" altLang="en-US" sz="1800">
                <a:ea typeface="宋体"/>
              </a:rPr>
              <a:t> </a:t>
            </a:r>
            <a:r>
              <a:rPr lang="en-US" altLang="zh-CN" sz="1800">
                <a:ea typeface="宋体"/>
              </a:rPr>
              <a:t>a</a:t>
            </a:r>
            <a:r>
              <a:rPr lang="zh-CN" altLang="en-US" sz="1800">
                <a:ea typeface="宋体"/>
              </a:rPr>
              <a:t> </a:t>
            </a:r>
            <a:r>
              <a:rPr lang="en-US" altLang="zh-CN" sz="1800">
                <a:ea typeface="宋体"/>
              </a:rPr>
              <a:t>machine</a:t>
            </a:r>
            <a:r>
              <a:rPr lang="zh-CN" altLang="en-US" sz="1800">
                <a:ea typeface="宋体"/>
              </a:rPr>
              <a:t> </a:t>
            </a:r>
            <a:r>
              <a:rPr lang="en-US" altLang="zh-CN" sz="1800">
                <a:ea typeface="宋体"/>
              </a:rPr>
              <a:t>learning</a:t>
            </a:r>
            <a:r>
              <a:rPr lang="zh-CN" altLang="en-US" sz="1800">
                <a:ea typeface="宋体"/>
              </a:rPr>
              <a:t> </a:t>
            </a:r>
            <a:r>
              <a:rPr lang="en-US" altLang="zh-CN" sz="1800">
                <a:ea typeface="宋体"/>
              </a:rPr>
              <a:t>technique</a:t>
            </a:r>
            <a:r>
              <a:rPr lang="zh-CN" altLang="en-US" sz="1800">
                <a:ea typeface="宋体"/>
              </a:rPr>
              <a:t> </a:t>
            </a:r>
            <a:r>
              <a:rPr lang="en-US" altLang="zh-CN" sz="1800">
                <a:ea typeface="宋体"/>
              </a:rPr>
              <a:t>that</a:t>
            </a:r>
            <a:r>
              <a:rPr lang="zh-CN" altLang="en-US" sz="1800">
                <a:ea typeface="宋体"/>
              </a:rPr>
              <a:t> </a:t>
            </a:r>
            <a:r>
              <a:rPr lang="en-US" altLang="zh-CN" sz="1800">
                <a:ea typeface="宋体"/>
              </a:rPr>
              <a:t>allows</a:t>
            </a:r>
            <a:r>
              <a:rPr lang="zh-CN" altLang="en-US" sz="1800">
                <a:ea typeface="宋体"/>
              </a:rPr>
              <a:t> </a:t>
            </a:r>
            <a:r>
              <a:rPr lang="en-US" altLang="zh-CN" sz="1800" b="1">
                <a:solidFill>
                  <a:srgbClr val="C00000"/>
                </a:solidFill>
                <a:ea typeface="宋体"/>
              </a:rPr>
              <a:t>multiple</a:t>
            </a:r>
            <a:r>
              <a:rPr lang="zh-CN" altLang="en-US" sz="1800">
                <a:ea typeface="宋体"/>
              </a:rPr>
              <a:t> </a:t>
            </a:r>
            <a:r>
              <a:rPr lang="en-US" altLang="zh-CN" sz="1800">
                <a:ea typeface="宋体"/>
              </a:rPr>
              <a:t>parties</a:t>
            </a:r>
            <a:r>
              <a:rPr lang="zh-CN" altLang="en-US" sz="1800">
                <a:ea typeface="宋体"/>
              </a:rPr>
              <a:t> </a:t>
            </a:r>
            <a:r>
              <a:rPr lang="en-US" altLang="zh-CN" sz="1800">
                <a:ea typeface="宋体"/>
              </a:rPr>
              <a:t>to</a:t>
            </a:r>
            <a:r>
              <a:rPr lang="zh-CN" altLang="en-US" sz="1800">
                <a:ea typeface="宋体"/>
              </a:rPr>
              <a:t> </a:t>
            </a:r>
            <a:r>
              <a:rPr lang="en-US" altLang="zh-CN" sz="1800">
                <a:ea typeface="宋体"/>
              </a:rPr>
              <a:t>collaborate</a:t>
            </a:r>
            <a:r>
              <a:rPr lang="zh-CN" altLang="en-US" sz="1800">
                <a:ea typeface="宋体"/>
              </a:rPr>
              <a:t> </a:t>
            </a:r>
            <a:r>
              <a:rPr lang="en-US" altLang="zh-CN" sz="1800">
                <a:ea typeface="宋体"/>
              </a:rPr>
              <a:t>and</a:t>
            </a:r>
            <a:r>
              <a:rPr lang="zh-CN" altLang="en-US" sz="1800">
                <a:ea typeface="宋体"/>
              </a:rPr>
              <a:t> </a:t>
            </a:r>
            <a:r>
              <a:rPr lang="en-US" altLang="zh-CN" sz="1800">
                <a:ea typeface="宋体"/>
              </a:rPr>
              <a:t>train</a:t>
            </a:r>
            <a:r>
              <a:rPr lang="zh-CN" altLang="en-US" sz="1800">
                <a:ea typeface="宋体"/>
              </a:rPr>
              <a:t> </a:t>
            </a:r>
            <a:r>
              <a:rPr lang="en-US" altLang="zh-CN" sz="1800">
                <a:ea typeface="宋体"/>
              </a:rPr>
              <a:t>a</a:t>
            </a:r>
            <a:r>
              <a:rPr lang="zh-CN" altLang="en-US" sz="1800">
                <a:ea typeface="宋体"/>
              </a:rPr>
              <a:t> </a:t>
            </a:r>
            <a:r>
              <a:rPr lang="en-US" altLang="zh-CN" sz="1800">
                <a:ea typeface="宋体"/>
              </a:rPr>
              <a:t>model</a:t>
            </a:r>
            <a:r>
              <a:rPr lang="zh-CN" altLang="en-US" sz="1800">
                <a:ea typeface="宋体"/>
              </a:rPr>
              <a:t> </a:t>
            </a:r>
            <a:r>
              <a:rPr lang="en-US" altLang="zh-CN" sz="1800" b="1">
                <a:solidFill>
                  <a:srgbClr val="C00000"/>
                </a:solidFill>
                <a:ea typeface="宋体"/>
              </a:rPr>
              <a:t>without</a:t>
            </a:r>
            <a:r>
              <a:rPr lang="zh-CN" altLang="en-US" sz="1800" b="1">
                <a:solidFill>
                  <a:srgbClr val="C00000"/>
                </a:solidFill>
                <a:ea typeface="宋体"/>
              </a:rPr>
              <a:t> </a:t>
            </a:r>
            <a:r>
              <a:rPr lang="en-US" altLang="zh-CN" sz="1800" b="1">
                <a:solidFill>
                  <a:srgbClr val="C00000"/>
                </a:solidFill>
                <a:ea typeface="宋体"/>
              </a:rPr>
              <a:t>sharing</a:t>
            </a:r>
            <a:r>
              <a:rPr lang="zh-CN" altLang="en-US" sz="1800">
                <a:ea typeface="宋体"/>
              </a:rPr>
              <a:t> </a:t>
            </a:r>
            <a:r>
              <a:rPr lang="en-US" altLang="zh-CN" sz="1800">
                <a:ea typeface="宋体"/>
              </a:rPr>
              <a:t>their</a:t>
            </a:r>
            <a:r>
              <a:rPr lang="zh-CN" altLang="en-US" sz="1800">
                <a:ea typeface="宋体"/>
              </a:rPr>
              <a:t> </a:t>
            </a:r>
            <a:r>
              <a:rPr lang="en-US" altLang="zh-CN" sz="1800">
                <a:ea typeface="宋体"/>
              </a:rPr>
              <a:t>data</a:t>
            </a:r>
            <a:r>
              <a:rPr lang="zh-CN" altLang="en-US" sz="1800">
                <a:ea typeface="宋体"/>
              </a:rPr>
              <a:t> </a:t>
            </a:r>
            <a:r>
              <a:rPr lang="en-US" altLang="zh-CN" sz="1800">
                <a:ea typeface="宋体"/>
              </a:rPr>
              <a:t>with</a:t>
            </a:r>
            <a:r>
              <a:rPr lang="zh-CN" altLang="en-US" sz="1800">
                <a:ea typeface="宋体"/>
              </a:rPr>
              <a:t> </a:t>
            </a:r>
            <a:r>
              <a:rPr lang="en-US" altLang="zh-CN" sz="1800">
                <a:ea typeface="宋体"/>
              </a:rPr>
              <a:t>each</a:t>
            </a:r>
            <a:r>
              <a:rPr lang="zh-CN" altLang="en-US" sz="1800">
                <a:ea typeface="宋体"/>
              </a:rPr>
              <a:t> </a:t>
            </a:r>
            <a:r>
              <a:rPr lang="en-US" altLang="zh-CN" sz="1800">
                <a:ea typeface="宋体"/>
              </a:rPr>
              <a:t>other.</a:t>
            </a:r>
            <a:endParaRPr lang="en-US" sz="1800">
              <a:ea typeface="宋体"/>
            </a:endParaRPr>
          </a:p>
          <a:p>
            <a:pPr>
              <a:spcBef>
                <a:spcPts val="20"/>
              </a:spcBef>
            </a:pPr>
            <a:r>
              <a:rPr lang="en-US" altLang="zh-CN" sz="1800">
                <a:ea typeface="宋体"/>
              </a:rPr>
              <a:t>In</a:t>
            </a:r>
            <a:r>
              <a:rPr lang="zh-CN" altLang="en-US" sz="1800">
                <a:ea typeface="宋体"/>
              </a:rPr>
              <a:t> </a:t>
            </a:r>
            <a:r>
              <a:rPr lang="en-US" altLang="zh-CN" sz="1800">
                <a:ea typeface="宋体"/>
              </a:rPr>
              <a:t>this</a:t>
            </a:r>
            <a:r>
              <a:rPr lang="zh-CN" altLang="en-US" sz="1800">
                <a:ea typeface="宋体"/>
              </a:rPr>
              <a:t> </a:t>
            </a:r>
            <a:r>
              <a:rPr lang="en-US" altLang="zh-CN" sz="1800">
                <a:ea typeface="宋体"/>
              </a:rPr>
              <a:t>approach,</a:t>
            </a:r>
            <a:r>
              <a:rPr lang="zh-CN" altLang="en-US" sz="1800">
                <a:ea typeface="宋体"/>
              </a:rPr>
              <a:t> </a:t>
            </a:r>
            <a:r>
              <a:rPr lang="en-US" altLang="zh-CN" sz="1800">
                <a:ea typeface="宋体"/>
              </a:rPr>
              <a:t>each</a:t>
            </a:r>
            <a:r>
              <a:rPr lang="zh-CN" altLang="en-US" sz="1800">
                <a:ea typeface="宋体"/>
              </a:rPr>
              <a:t> </a:t>
            </a:r>
            <a:r>
              <a:rPr lang="en-US" altLang="zh-CN" sz="1800">
                <a:ea typeface="宋体"/>
              </a:rPr>
              <a:t>party</a:t>
            </a:r>
            <a:r>
              <a:rPr lang="zh-CN" altLang="en-US" sz="1800">
                <a:ea typeface="宋体"/>
              </a:rPr>
              <a:t> </a:t>
            </a:r>
            <a:r>
              <a:rPr lang="en-US" altLang="zh-CN" sz="1800">
                <a:ea typeface="宋体"/>
              </a:rPr>
              <a:t>trains</a:t>
            </a:r>
            <a:r>
              <a:rPr lang="zh-CN" altLang="en-US" sz="1800">
                <a:ea typeface="宋体"/>
              </a:rPr>
              <a:t> </a:t>
            </a:r>
            <a:r>
              <a:rPr lang="en-US" altLang="zh-CN" sz="1800">
                <a:ea typeface="宋体"/>
              </a:rPr>
              <a:t>a</a:t>
            </a:r>
            <a:r>
              <a:rPr lang="zh-CN" altLang="en-US" sz="1800">
                <a:ea typeface="宋体"/>
              </a:rPr>
              <a:t> </a:t>
            </a:r>
            <a:r>
              <a:rPr lang="en-US" altLang="zh-CN" sz="1800">
                <a:ea typeface="宋体"/>
              </a:rPr>
              <a:t>local</a:t>
            </a:r>
            <a:r>
              <a:rPr lang="zh-CN" altLang="en-US" sz="1800">
                <a:ea typeface="宋体"/>
              </a:rPr>
              <a:t> </a:t>
            </a:r>
            <a:r>
              <a:rPr lang="en-US" altLang="zh-CN" sz="1800">
                <a:ea typeface="宋体"/>
              </a:rPr>
              <a:t>model</a:t>
            </a:r>
            <a:r>
              <a:rPr lang="zh-CN" altLang="en-US" sz="1800">
                <a:ea typeface="宋体"/>
              </a:rPr>
              <a:t> </a:t>
            </a:r>
            <a:r>
              <a:rPr lang="en-US" altLang="zh-CN" sz="1800">
                <a:ea typeface="宋体"/>
              </a:rPr>
              <a:t>using</a:t>
            </a:r>
            <a:r>
              <a:rPr lang="zh-CN" altLang="en-US" sz="1800">
                <a:ea typeface="宋体"/>
              </a:rPr>
              <a:t> </a:t>
            </a:r>
            <a:r>
              <a:rPr lang="en-US" altLang="zh-CN" sz="1800">
                <a:ea typeface="宋体"/>
              </a:rPr>
              <a:t>its</a:t>
            </a:r>
            <a:r>
              <a:rPr lang="zh-CN" altLang="en-US" sz="1800">
                <a:ea typeface="宋体"/>
              </a:rPr>
              <a:t> </a:t>
            </a:r>
            <a:r>
              <a:rPr lang="en-US" altLang="zh-CN" sz="1800">
                <a:ea typeface="宋体"/>
              </a:rPr>
              <a:t>own</a:t>
            </a:r>
            <a:r>
              <a:rPr lang="zh-CN" altLang="en-US" sz="1800">
                <a:ea typeface="宋体"/>
              </a:rPr>
              <a:t> </a:t>
            </a:r>
            <a:r>
              <a:rPr lang="en-US" altLang="zh-CN" sz="1800">
                <a:ea typeface="宋体"/>
              </a:rPr>
              <a:t>data,</a:t>
            </a:r>
            <a:r>
              <a:rPr lang="zh-CN" altLang="en-US" sz="1800">
                <a:ea typeface="宋体"/>
              </a:rPr>
              <a:t> </a:t>
            </a:r>
            <a:r>
              <a:rPr lang="en-US" altLang="zh-CN" sz="1800">
                <a:ea typeface="宋体"/>
              </a:rPr>
              <a:t>and</a:t>
            </a:r>
            <a:r>
              <a:rPr lang="zh-CN" altLang="en-US" sz="1800">
                <a:ea typeface="宋体"/>
              </a:rPr>
              <a:t> </a:t>
            </a:r>
            <a:r>
              <a:rPr lang="en-US" altLang="zh-CN" sz="1800">
                <a:ea typeface="宋体"/>
              </a:rPr>
              <a:t>then</a:t>
            </a:r>
            <a:r>
              <a:rPr lang="zh-CN" altLang="en-US" sz="1800">
                <a:ea typeface="宋体"/>
              </a:rPr>
              <a:t> </a:t>
            </a:r>
            <a:r>
              <a:rPr lang="en-US" altLang="zh-CN" sz="1800">
                <a:ea typeface="宋体"/>
              </a:rPr>
              <a:t>the</a:t>
            </a:r>
            <a:r>
              <a:rPr lang="zh-CN" altLang="en-US" sz="1800">
                <a:ea typeface="宋体"/>
              </a:rPr>
              <a:t> </a:t>
            </a:r>
            <a:r>
              <a:rPr lang="en-US" altLang="zh-CN" sz="1800">
                <a:ea typeface="宋体"/>
              </a:rPr>
              <a:t>local</a:t>
            </a:r>
            <a:r>
              <a:rPr lang="zh-CN" altLang="en-US" sz="1800">
                <a:ea typeface="宋体"/>
              </a:rPr>
              <a:t> </a:t>
            </a:r>
            <a:r>
              <a:rPr lang="en-US" altLang="zh-CN" sz="1800">
                <a:ea typeface="宋体"/>
              </a:rPr>
              <a:t>models</a:t>
            </a:r>
            <a:r>
              <a:rPr lang="zh-CN" altLang="en-US" sz="1800">
                <a:ea typeface="宋体"/>
              </a:rPr>
              <a:t> </a:t>
            </a:r>
            <a:r>
              <a:rPr lang="en-US" altLang="zh-CN" sz="1800">
                <a:ea typeface="宋体"/>
              </a:rPr>
              <a:t>are</a:t>
            </a:r>
            <a:r>
              <a:rPr lang="zh-CN" altLang="en-US" sz="1800">
                <a:ea typeface="宋体"/>
              </a:rPr>
              <a:t> </a:t>
            </a:r>
            <a:r>
              <a:rPr lang="en-US" altLang="zh-CN" sz="1800">
                <a:ea typeface="宋体"/>
              </a:rPr>
              <a:t>aggregated</a:t>
            </a:r>
            <a:r>
              <a:rPr lang="zh-CN" altLang="en-US" sz="1800">
                <a:ea typeface="宋体"/>
              </a:rPr>
              <a:t> </a:t>
            </a:r>
            <a:r>
              <a:rPr lang="en-US" altLang="zh-CN" sz="1800">
                <a:ea typeface="宋体"/>
              </a:rPr>
              <a:t>to</a:t>
            </a:r>
            <a:r>
              <a:rPr lang="zh-CN" altLang="en-US" sz="1800">
                <a:ea typeface="宋体"/>
              </a:rPr>
              <a:t> </a:t>
            </a:r>
            <a:r>
              <a:rPr lang="en-US" altLang="zh-CN" sz="1800">
                <a:ea typeface="宋体"/>
              </a:rPr>
              <a:t>create</a:t>
            </a:r>
            <a:r>
              <a:rPr lang="zh-CN" altLang="en-US" sz="1800">
                <a:ea typeface="宋体"/>
              </a:rPr>
              <a:t> </a:t>
            </a:r>
            <a:r>
              <a:rPr lang="en-US" altLang="zh-CN" sz="1800">
                <a:ea typeface="宋体"/>
              </a:rPr>
              <a:t>a</a:t>
            </a:r>
            <a:r>
              <a:rPr lang="zh-CN" altLang="en-US" sz="1800">
                <a:ea typeface="宋体"/>
              </a:rPr>
              <a:t> </a:t>
            </a:r>
            <a:r>
              <a:rPr lang="en-US" altLang="zh-CN" sz="1800">
                <a:ea typeface="宋体"/>
              </a:rPr>
              <a:t>global</a:t>
            </a:r>
            <a:r>
              <a:rPr lang="zh-CN" altLang="en-US" sz="1800">
                <a:ea typeface="宋体"/>
              </a:rPr>
              <a:t> </a:t>
            </a:r>
            <a:r>
              <a:rPr lang="en-US" altLang="zh-CN" sz="1800">
                <a:ea typeface="宋体"/>
              </a:rPr>
              <a:t>model</a:t>
            </a:r>
            <a:r>
              <a:rPr lang="zh-CN" altLang="en-US" sz="1800">
                <a:ea typeface="宋体"/>
              </a:rPr>
              <a:t> </a:t>
            </a:r>
            <a:r>
              <a:rPr lang="en-US" altLang="zh-CN" sz="1800">
                <a:ea typeface="宋体"/>
              </a:rPr>
              <a:t>that</a:t>
            </a:r>
            <a:r>
              <a:rPr lang="zh-CN" altLang="en-US" sz="1800">
                <a:ea typeface="宋体"/>
              </a:rPr>
              <a:t> </a:t>
            </a:r>
            <a:r>
              <a:rPr lang="en-US" altLang="zh-CN" sz="1800">
                <a:ea typeface="宋体"/>
              </a:rPr>
              <a:t>is</a:t>
            </a:r>
            <a:r>
              <a:rPr lang="zh-CN" altLang="en-US" sz="1800">
                <a:ea typeface="宋体"/>
              </a:rPr>
              <a:t> </a:t>
            </a:r>
            <a:r>
              <a:rPr lang="en-US" altLang="zh-CN" sz="1800">
                <a:ea typeface="宋体"/>
              </a:rPr>
              <a:t>more</a:t>
            </a:r>
            <a:r>
              <a:rPr lang="zh-CN" altLang="en-US" sz="1800">
                <a:ea typeface="宋体"/>
              </a:rPr>
              <a:t> </a:t>
            </a:r>
            <a:r>
              <a:rPr lang="en-US" altLang="zh-CN" sz="1800">
                <a:ea typeface="宋体"/>
              </a:rPr>
              <a:t>accurate</a:t>
            </a:r>
            <a:r>
              <a:rPr lang="zh-CN" altLang="en-US" sz="1800">
                <a:ea typeface="宋体"/>
              </a:rPr>
              <a:t> </a:t>
            </a:r>
            <a:r>
              <a:rPr lang="en-US" altLang="zh-CN" sz="1800">
                <a:ea typeface="宋体"/>
              </a:rPr>
              <a:t>than</a:t>
            </a:r>
            <a:r>
              <a:rPr lang="zh-CN" altLang="en-US" sz="1800">
                <a:ea typeface="宋体"/>
              </a:rPr>
              <a:t> </a:t>
            </a:r>
            <a:r>
              <a:rPr lang="en-US" altLang="zh-CN" sz="1800">
                <a:ea typeface="宋体"/>
              </a:rPr>
              <a:t>any</a:t>
            </a:r>
            <a:r>
              <a:rPr lang="zh-CN" altLang="en-US" sz="1800">
                <a:ea typeface="宋体"/>
              </a:rPr>
              <a:t> </a:t>
            </a:r>
            <a:r>
              <a:rPr lang="en-US" altLang="zh-CN" sz="1800">
                <a:ea typeface="宋体"/>
              </a:rPr>
              <a:t>individual</a:t>
            </a:r>
            <a:r>
              <a:rPr lang="zh-CN" altLang="en-US" sz="1800">
                <a:ea typeface="宋体"/>
              </a:rPr>
              <a:t> </a:t>
            </a:r>
            <a:r>
              <a:rPr lang="en-US" altLang="zh-CN" sz="1800">
                <a:ea typeface="宋体"/>
              </a:rPr>
              <a:t>local</a:t>
            </a:r>
            <a:r>
              <a:rPr lang="zh-CN" altLang="en-US" sz="1800">
                <a:ea typeface="宋体"/>
              </a:rPr>
              <a:t> </a:t>
            </a:r>
            <a:r>
              <a:rPr lang="en-US" altLang="zh-CN" sz="1800">
                <a:ea typeface="宋体"/>
              </a:rPr>
              <a:t>model.</a:t>
            </a:r>
            <a:endParaRPr lang="en-US" sz="1800">
              <a:ea typeface="宋体"/>
            </a:endParaRPr>
          </a:p>
        </p:txBody>
      </p:sp>
      <p:sp>
        <p:nvSpPr>
          <p:cNvPr id="4" name="Slide Number Placeholder 3">
            <a:extLst>
              <a:ext uri="{FF2B5EF4-FFF2-40B4-BE49-F238E27FC236}">
                <a16:creationId xmlns:a16="http://schemas.microsoft.com/office/drawing/2014/main" id="{85FE7F7B-E9A4-E439-5D7E-4769E3878E1D}"/>
              </a:ext>
            </a:extLst>
          </p:cNvPr>
          <p:cNvSpPr>
            <a:spLocks noGrp="1"/>
          </p:cNvSpPr>
          <p:nvPr>
            <p:ph type="sldNum" sz="quarter" idx="12"/>
          </p:nvPr>
        </p:nvSpPr>
        <p:spPr/>
        <p:txBody>
          <a:bodyPr/>
          <a:lstStyle/>
          <a:p>
            <a:fld id="{CFB0E020-FD70-774F-88AD-BC4F91F264AC}" type="slidenum">
              <a:rPr lang="en-US" smtClean="0"/>
              <a:t>3</a:t>
            </a:fld>
            <a:endParaRPr lang="en-US"/>
          </a:p>
        </p:txBody>
      </p:sp>
      <p:pic>
        <p:nvPicPr>
          <p:cNvPr id="6" name="图片 9" descr="Federated Learning">
            <a:extLst>
              <a:ext uri="{FF2B5EF4-FFF2-40B4-BE49-F238E27FC236}">
                <a16:creationId xmlns:a16="http://schemas.microsoft.com/office/drawing/2014/main" id="{F5C433CE-D379-1F03-4222-54EFD2325806}"/>
              </a:ext>
            </a:extLst>
          </p:cNvPr>
          <p:cNvPicPr>
            <a:picLocks noChangeAspect="1"/>
          </p:cNvPicPr>
          <p:nvPr/>
        </p:nvPicPr>
        <p:blipFill>
          <a:blip r:embed="rId2"/>
          <a:stretch>
            <a:fillRect/>
          </a:stretch>
        </p:blipFill>
        <p:spPr>
          <a:xfrm>
            <a:off x="5146394" y="1137170"/>
            <a:ext cx="3531725" cy="3517256"/>
          </a:xfrm>
          <a:prstGeom prst="rect">
            <a:avLst/>
          </a:prstGeom>
        </p:spPr>
      </p:pic>
    </p:spTree>
    <p:extLst>
      <p:ext uri="{BB962C8B-B14F-4D97-AF65-F5344CB8AC3E}">
        <p14:creationId xmlns:p14="http://schemas.microsoft.com/office/powerpoint/2010/main" val="166603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FD78-7A37-EF5A-F2C5-6277C9BFD966}"/>
              </a:ext>
            </a:extLst>
          </p:cNvPr>
          <p:cNvSpPr>
            <a:spLocks noGrp="1"/>
          </p:cNvSpPr>
          <p:nvPr>
            <p:ph type="title"/>
          </p:nvPr>
        </p:nvSpPr>
        <p:spPr/>
        <p:txBody>
          <a:bodyPr/>
          <a:lstStyle/>
          <a:p>
            <a:r>
              <a:rPr lang="en-US"/>
              <a:t>How it works</a:t>
            </a:r>
          </a:p>
        </p:txBody>
      </p:sp>
      <p:sp>
        <p:nvSpPr>
          <p:cNvPr id="3" name="Content Placeholder 2">
            <a:extLst>
              <a:ext uri="{FF2B5EF4-FFF2-40B4-BE49-F238E27FC236}">
                <a16:creationId xmlns:a16="http://schemas.microsoft.com/office/drawing/2014/main" id="{DCDEE67B-39DB-3618-86DF-A942B9100703}"/>
              </a:ext>
            </a:extLst>
          </p:cNvPr>
          <p:cNvSpPr>
            <a:spLocks noGrp="1"/>
          </p:cNvSpPr>
          <p:nvPr>
            <p:ph idx="1"/>
          </p:nvPr>
        </p:nvSpPr>
        <p:spPr>
          <a:xfrm>
            <a:off x="457200" y="1200151"/>
            <a:ext cx="4235824" cy="3394472"/>
          </a:xfrm>
        </p:spPr>
        <p:txBody>
          <a:bodyPr vert="horz" lIns="91440" tIns="45720" rIns="91440" bIns="45720" rtlCol="0" anchor="t">
            <a:normAutofit lnSpcReduction="10000"/>
          </a:bodyPr>
          <a:lstStyle/>
          <a:p>
            <a:r>
              <a:rPr lang="en-US" altLang="zh-CN" sz="1800">
                <a:ea typeface="宋体"/>
              </a:rPr>
              <a:t>To</a:t>
            </a:r>
            <a:r>
              <a:rPr lang="zh-CN" altLang="en-US" sz="1800">
                <a:ea typeface="宋体"/>
              </a:rPr>
              <a:t> </a:t>
            </a:r>
            <a:r>
              <a:rPr lang="en-US" altLang="zh-CN" sz="1800">
                <a:ea typeface="宋体"/>
              </a:rPr>
              <a:t>implement</a:t>
            </a:r>
            <a:r>
              <a:rPr lang="zh-CN" altLang="en-US" sz="1800">
                <a:ea typeface="宋体"/>
              </a:rPr>
              <a:t> </a:t>
            </a:r>
            <a:r>
              <a:rPr lang="en-US" altLang="zh-CN" sz="1800">
                <a:ea typeface="宋体"/>
              </a:rPr>
              <a:t>Federated</a:t>
            </a:r>
            <a:r>
              <a:rPr lang="zh-CN" altLang="en-US" sz="1800">
                <a:ea typeface="宋体"/>
              </a:rPr>
              <a:t> </a:t>
            </a:r>
            <a:r>
              <a:rPr lang="en-US" altLang="zh-CN" sz="1800">
                <a:ea typeface="宋体"/>
              </a:rPr>
              <a:t>Learning,</a:t>
            </a:r>
            <a:r>
              <a:rPr lang="zh-CN" altLang="en-US" sz="1800">
                <a:ea typeface="宋体"/>
              </a:rPr>
              <a:t> </a:t>
            </a:r>
            <a:r>
              <a:rPr lang="en-US" altLang="zh-CN" sz="1800">
                <a:ea typeface="宋体"/>
              </a:rPr>
              <a:t>each</a:t>
            </a:r>
            <a:r>
              <a:rPr lang="zh-CN" altLang="en-US" sz="1800">
                <a:ea typeface="宋体"/>
              </a:rPr>
              <a:t> </a:t>
            </a:r>
            <a:r>
              <a:rPr lang="en-US" altLang="zh-CN" sz="1800">
                <a:ea typeface="宋体"/>
              </a:rPr>
              <a:t>participating</a:t>
            </a:r>
            <a:r>
              <a:rPr lang="zh-CN" altLang="en-US" sz="1800">
                <a:ea typeface="宋体"/>
              </a:rPr>
              <a:t> </a:t>
            </a:r>
            <a:r>
              <a:rPr lang="en-US" altLang="zh-CN" sz="1800">
                <a:ea typeface="宋体"/>
              </a:rPr>
              <a:t>party</a:t>
            </a:r>
            <a:r>
              <a:rPr lang="zh-CN" altLang="en-US" sz="1800">
                <a:ea typeface="宋体"/>
              </a:rPr>
              <a:t> </a:t>
            </a:r>
            <a:r>
              <a:rPr lang="en-US" altLang="zh-CN" sz="1800">
                <a:ea typeface="宋体"/>
              </a:rPr>
              <a:t>first</a:t>
            </a:r>
            <a:r>
              <a:rPr lang="zh-CN" altLang="en-US" sz="1800">
                <a:ea typeface="宋体"/>
              </a:rPr>
              <a:t> </a:t>
            </a:r>
            <a:r>
              <a:rPr lang="en-US" altLang="zh-CN" sz="1800">
                <a:ea typeface="宋体"/>
              </a:rPr>
              <a:t>trains</a:t>
            </a:r>
            <a:r>
              <a:rPr lang="zh-CN" altLang="en-US" sz="1800">
                <a:ea typeface="宋体"/>
              </a:rPr>
              <a:t> </a:t>
            </a:r>
            <a:r>
              <a:rPr lang="en-US" altLang="zh-CN" sz="1800">
                <a:ea typeface="宋体"/>
              </a:rPr>
              <a:t>a</a:t>
            </a:r>
            <a:r>
              <a:rPr lang="zh-CN" altLang="en-US" sz="1800">
                <a:ea typeface="宋体"/>
              </a:rPr>
              <a:t> </a:t>
            </a:r>
            <a:r>
              <a:rPr lang="en-US" altLang="zh-CN" sz="1800">
                <a:ea typeface="宋体"/>
              </a:rPr>
              <a:t>local</a:t>
            </a:r>
            <a:r>
              <a:rPr lang="zh-CN" altLang="en-US" sz="1800">
                <a:ea typeface="宋体"/>
              </a:rPr>
              <a:t> </a:t>
            </a:r>
            <a:r>
              <a:rPr lang="en-US" altLang="zh-CN" sz="1800">
                <a:ea typeface="宋体"/>
              </a:rPr>
              <a:t>model</a:t>
            </a:r>
            <a:r>
              <a:rPr lang="zh-CN" altLang="en-US" sz="1800">
                <a:ea typeface="宋体"/>
              </a:rPr>
              <a:t> </a:t>
            </a:r>
            <a:r>
              <a:rPr lang="en-US" altLang="zh-CN" sz="1800">
                <a:ea typeface="宋体"/>
              </a:rPr>
              <a:t>using</a:t>
            </a:r>
            <a:r>
              <a:rPr lang="zh-CN" altLang="en-US" sz="1800">
                <a:ea typeface="宋体"/>
              </a:rPr>
              <a:t> </a:t>
            </a:r>
            <a:r>
              <a:rPr lang="en-US" altLang="zh-CN" sz="1800">
                <a:ea typeface="宋体"/>
              </a:rPr>
              <a:t>its</a:t>
            </a:r>
            <a:r>
              <a:rPr lang="zh-CN" altLang="en-US" sz="1800">
                <a:ea typeface="宋体"/>
              </a:rPr>
              <a:t> </a:t>
            </a:r>
            <a:r>
              <a:rPr lang="en-US" altLang="zh-CN" sz="1800">
                <a:ea typeface="宋体"/>
              </a:rPr>
              <a:t>own</a:t>
            </a:r>
            <a:r>
              <a:rPr lang="zh-CN" altLang="en-US" sz="1800">
                <a:ea typeface="宋体"/>
              </a:rPr>
              <a:t> </a:t>
            </a:r>
            <a:r>
              <a:rPr lang="en-US" altLang="zh-CN" sz="1800">
                <a:ea typeface="宋体"/>
              </a:rPr>
              <a:t>data.</a:t>
            </a:r>
            <a:endParaRPr lang="zh-CN" altLang="en-US" sz="1800">
              <a:ea typeface="宋体"/>
            </a:endParaRPr>
          </a:p>
          <a:p>
            <a:r>
              <a:rPr lang="en-US" altLang="zh-CN" sz="1800">
                <a:ea typeface="宋体"/>
              </a:rPr>
              <a:t>The</a:t>
            </a:r>
            <a:r>
              <a:rPr lang="zh-CN" altLang="en-US" sz="1800">
                <a:ea typeface="宋体"/>
              </a:rPr>
              <a:t> </a:t>
            </a:r>
            <a:r>
              <a:rPr lang="en-US" altLang="zh-CN" sz="1800">
                <a:ea typeface="宋体"/>
              </a:rPr>
              <a:t>local</a:t>
            </a:r>
            <a:r>
              <a:rPr lang="zh-CN" altLang="en-US" sz="1800">
                <a:ea typeface="宋体"/>
              </a:rPr>
              <a:t> </a:t>
            </a:r>
            <a:r>
              <a:rPr lang="en-US" altLang="zh-CN" sz="1800">
                <a:ea typeface="宋体"/>
              </a:rPr>
              <a:t>models</a:t>
            </a:r>
            <a:r>
              <a:rPr lang="zh-CN" altLang="en-US" sz="1800">
                <a:ea typeface="宋体"/>
              </a:rPr>
              <a:t> </a:t>
            </a:r>
            <a:r>
              <a:rPr lang="en-US" altLang="zh-CN" sz="1800">
                <a:ea typeface="宋体"/>
              </a:rPr>
              <a:t>are</a:t>
            </a:r>
            <a:r>
              <a:rPr lang="zh-CN" altLang="en-US" sz="1800">
                <a:ea typeface="宋体"/>
              </a:rPr>
              <a:t> </a:t>
            </a:r>
            <a:r>
              <a:rPr lang="en-US" altLang="zh-CN" sz="1800">
                <a:ea typeface="宋体"/>
              </a:rPr>
              <a:t>then</a:t>
            </a:r>
            <a:r>
              <a:rPr lang="zh-CN" altLang="en-US" sz="1800">
                <a:ea typeface="宋体"/>
              </a:rPr>
              <a:t> </a:t>
            </a:r>
            <a:r>
              <a:rPr lang="en-US" altLang="zh-CN" sz="1800">
                <a:ea typeface="宋体"/>
              </a:rPr>
              <a:t>sent</a:t>
            </a:r>
            <a:r>
              <a:rPr lang="zh-CN" altLang="en-US" sz="1800">
                <a:ea typeface="宋体"/>
              </a:rPr>
              <a:t> </a:t>
            </a:r>
            <a:r>
              <a:rPr lang="en-US" altLang="zh-CN" sz="1800">
                <a:ea typeface="宋体"/>
              </a:rPr>
              <a:t>to</a:t>
            </a:r>
            <a:r>
              <a:rPr lang="zh-CN" altLang="en-US" sz="1800">
                <a:ea typeface="宋体"/>
              </a:rPr>
              <a:t> </a:t>
            </a:r>
            <a:r>
              <a:rPr lang="en-US" altLang="zh-CN" sz="1800">
                <a:ea typeface="宋体"/>
              </a:rPr>
              <a:t>a</a:t>
            </a:r>
            <a:r>
              <a:rPr lang="zh-CN" altLang="en-US" sz="1800">
                <a:ea typeface="宋体"/>
              </a:rPr>
              <a:t> </a:t>
            </a:r>
            <a:r>
              <a:rPr lang="en-US" altLang="zh-CN" sz="1800">
                <a:ea typeface="宋体"/>
              </a:rPr>
              <a:t>central</a:t>
            </a:r>
            <a:r>
              <a:rPr lang="zh-CN" altLang="en-US" sz="1800">
                <a:ea typeface="宋体"/>
              </a:rPr>
              <a:t> </a:t>
            </a:r>
            <a:r>
              <a:rPr lang="en-US" altLang="zh-CN" sz="1800">
                <a:ea typeface="宋体"/>
              </a:rPr>
              <a:t>server,</a:t>
            </a:r>
            <a:r>
              <a:rPr lang="zh-CN" altLang="en-US" sz="1800">
                <a:ea typeface="宋体"/>
              </a:rPr>
              <a:t> </a:t>
            </a:r>
            <a:r>
              <a:rPr lang="en-US" altLang="zh-CN" sz="1800">
                <a:ea typeface="宋体"/>
              </a:rPr>
              <a:t>which</a:t>
            </a:r>
            <a:r>
              <a:rPr lang="zh-CN" altLang="en-US" sz="1800">
                <a:ea typeface="宋体"/>
              </a:rPr>
              <a:t> </a:t>
            </a:r>
            <a:r>
              <a:rPr lang="en-US" altLang="zh-CN" sz="1800">
                <a:ea typeface="宋体"/>
              </a:rPr>
              <a:t>aggregates</a:t>
            </a:r>
            <a:r>
              <a:rPr lang="zh-CN" altLang="en-US" sz="1800">
                <a:ea typeface="宋体"/>
              </a:rPr>
              <a:t> </a:t>
            </a:r>
            <a:r>
              <a:rPr lang="en-US" altLang="zh-CN" sz="1800">
                <a:ea typeface="宋体"/>
              </a:rPr>
              <a:t>them</a:t>
            </a:r>
            <a:r>
              <a:rPr lang="zh-CN" altLang="en-US" sz="1800">
                <a:ea typeface="宋体"/>
              </a:rPr>
              <a:t> </a:t>
            </a:r>
            <a:r>
              <a:rPr lang="en-US" altLang="zh-CN" sz="1800">
                <a:ea typeface="宋体"/>
              </a:rPr>
              <a:t>to</a:t>
            </a:r>
            <a:r>
              <a:rPr lang="zh-CN" altLang="en-US" sz="1800">
                <a:ea typeface="宋体"/>
              </a:rPr>
              <a:t> </a:t>
            </a:r>
            <a:r>
              <a:rPr lang="en-US" altLang="zh-CN" sz="1800">
                <a:ea typeface="宋体"/>
              </a:rPr>
              <a:t>create</a:t>
            </a:r>
            <a:r>
              <a:rPr lang="zh-CN" altLang="en-US" sz="1800">
                <a:ea typeface="宋体"/>
              </a:rPr>
              <a:t> </a:t>
            </a:r>
            <a:r>
              <a:rPr lang="en-US" altLang="zh-CN" sz="1800">
                <a:ea typeface="宋体"/>
              </a:rPr>
              <a:t>a</a:t>
            </a:r>
            <a:r>
              <a:rPr lang="zh-CN" altLang="en-US" sz="1800">
                <a:ea typeface="宋体"/>
              </a:rPr>
              <a:t> </a:t>
            </a:r>
            <a:r>
              <a:rPr lang="en-US" altLang="zh-CN" sz="1800">
                <a:ea typeface="宋体"/>
              </a:rPr>
              <a:t>global</a:t>
            </a:r>
            <a:r>
              <a:rPr lang="zh-CN" altLang="en-US" sz="1800">
                <a:ea typeface="宋体"/>
              </a:rPr>
              <a:t> </a:t>
            </a:r>
            <a:r>
              <a:rPr lang="en-US" altLang="zh-CN" sz="1800">
                <a:ea typeface="宋体"/>
              </a:rPr>
              <a:t>model.</a:t>
            </a:r>
            <a:r>
              <a:rPr lang="zh-CN" altLang="en-US" sz="1800">
                <a:ea typeface="宋体"/>
              </a:rPr>
              <a:t> </a:t>
            </a:r>
            <a:r>
              <a:rPr lang="en-US" altLang="zh-CN" sz="1800">
                <a:ea typeface="宋体"/>
              </a:rPr>
              <a:t>This</a:t>
            </a:r>
            <a:r>
              <a:rPr lang="zh-CN" altLang="en-US" sz="1800">
                <a:ea typeface="宋体"/>
              </a:rPr>
              <a:t> </a:t>
            </a:r>
            <a:r>
              <a:rPr lang="en-US" altLang="zh-CN" sz="1800">
                <a:ea typeface="宋体"/>
              </a:rPr>
              <a:t>global</a:t>
            </a:r>
            <a:r>
              <a:rPr lang="zh-CN" altLang="en-US" sz="1800">
                <a:ea typeface="宋体"/>
              </a:rPr>
              <a:t> </a:t>
            </a:r>
            <a:r>
              <a:rPr lang="en-US" altLang="zh-CN" sz="1800">
                <a:ea typeface="宋体"/>
              </a:rPr>
              <a:t>model</a:t>
            </a:r>
            <a:r>
              <a:rPr lang="zh-CN" altLang="en-US" sz="1800">
                <a:ea typeface="宋体"/>
              </a:rPr>
              <a:t> </a:t>
            </a:r>
            <a:r>
              <a:rPr lang="en-US" altLang="zh-CN" sz="1800">
                <a:ea typeface="宋体"/>
              </a:rPr>
              <a:t>is</a:t>
            </a:r>
            <a:r>
              <a:rPr lang="zh-CN" altLang="en-US" sz="1800">
                <a:ea typeface="宋体"/>
              </a:rPr>
              <a:t> </a:t>
            </a:r>
            <a:r>
              <a:rPr lang="en-US" altLang="zh-CN" sz="1800">
                <a:ea typeface="宋体"/>
              </a:rPr>
              <a:t>then</a:t>
            </a:r>
            <a:r>
              <a:rPr lang="zh-CN" altLang="en-US" sz="1800">
                <a:ea typeface="宋体"/>
              </a:rPr>
              <a:t> </a:t>
            </a:r>
            <a:r>
              <a:rPr lang="en-US" altLang="zh-CN" sz="1800">
                <a:ea typeface="宋体"/>
              </a:rPr>
              <a:t>sent</a:t>
            </a:r>
            <a:r>
              <a:rPr lang="zh-CN" altLang="en-US" sz="1800">
                <a:ea typeface="宋体"/>
              </a:rPr>
              <a:t> </a:t>
            </a:r>
            <a:r>
              <a:rPr lang="en-US" altLang="zh-CN" sz="1800">
                <a:ea typeface="宋体"/>
              </a:rPr>
              <a:t>back</a:t>
            </a:r>
            <a:r>
              <a:rPr lang="zh-CN" altLang="en-US" sz="1800">
                <a:ea typeface="宋体"/>
              </a:rPr>
              <a:t> </a:t>
            </a:r>
            <a:r>
              <a:rPr lang="en-US" altLang="zh-CN" sz="1800">
                <a:ea typeface="宋体"/>
              </a:rPr>
              <a:t>to</a:t>
            </a:r>
            <a:r>
              <a:rPr lang="zh-CN" altLang="en-US" sz="1800">
                <a:ea typeface="宋体"/>
              </a:rPr>
              <a:t> </a:t>
            </a:r>
            <a:r>
              <a:rPr lang="en-US" altLang="zh-CN" sz="1800">
                <a:ea typeface="宋体"/>
              </a:rPr>
              <a:t>the</a:t>
            </a:r>
            <a:r>
              <a:rPr lang="zh-CN" altLang="en-US" sz="1800">
                <a:ea typeface="宋体"/>
              </a:rPr>
              <a:t> </a:t>
            </a:r>
            <a:r>
              <a:rPr lang="en-US" altLang="zh-CN" sz="1800">
                <a:ea typeface="宋体"/>
              </a:rPr>
              <a:t>participants</a:t>
            </a:r>
            <a:r>
              <a:rPr lang="zh-CN" altLang="en-US" sz="1800">
                <a:ea typeface="宋体"/>
              </a:rPr>
              <a:t> </a:t>
            </a:r>
            <a:r>
              <a:rPr lang="en-US" altLang="zh-CN" sz="1800">
                <a:ea typeface="宋体"/>
              </a:rPr>
              <a:t>for</a:t>
            </a:r>
            <a:r>
              <a:rPr lang="zh-CN" altLang="en-US" sz="1800">
                <a:ea typeface="宋体"/>
              </a:rPr>
              <a:t> </a:t>
            </a:r>
            <a:r>
              <a:rPr lang="en-US" altLang="zh-CN" sz="1800">
                <a:ea typeface="宋体"/>
              </a:rPr>
              <a:t>further</a:t>
            </a:r>
            <a:r>
              <a:rPr lang="zh-CN" altLang="en-US" sz="1800">
                <a:ea typeface="宋体"/>
              </a:rPr>
              <a:t> </a:t>
            </a:r>
            <a:r>
              <a:rPr lang="en-US" altLang="zh-CN" sz="1800">
                <a:ea typeface="宋体"/>
              </a:rPr>
              <a:t>training</a:t>
            </a:r>
            <a:r>
              <a:rPr lang="zh-CN" altLang="en-US" sz="1800">
                <a:ea typeface="宋体"/>
              </a:rPr>
              <a:t> </a:t>
            </a:r>
            <a:r>
              <a:rPr lang="en-US" altLang="zh-CN" sz="1800">
                <a:ea typeface="宋体"/>
              </a:rPr>
              <a:t>and</a:t>
            </a:r>
            <a:r>
              <a:rPr lang="zh-CN" altLang="en-US" sz="1800">
                <a:ea typeface="宋体"/>
              </a:rPr>
              <a:t> </a:t>
            </a:r>
            <a:r>
              <a:rPr lang="en-US" altLang="zh-CN" sz="1800">
                <a:ea typeface="宋体"/>
              </a:rPr>
              <a:t>improvement.</a:t>
            </a:r>
            <a:endParaRPr lang="zh-CN" altLang="en-US" sz="1800">
              <a:ea typeface="宋体"/>
            </a:endParaRPr>
          </a:p>
          <a:p>
            <a:r>
              <a:rPr lang="en-US" altLang="zh-CN" sz="1800">
                <a:ea typeface="宋体"/>
              </a:rPr>
              <a:t>The</a:t>
            </a:r>
            <a:r>
              <a:rPr lang="zh-CN" altLang="en-US" sz="1800">
                <a:ea typeface="宋体"/>
              </a:rPr>
              <a:t> </a:t>
            </a:r>
            <a:r>
              <a:rPr lang="en-US" altLang="zh-CN" sz="1800">
                <a:ea typeface="宋体"/>
              </a:rPr>
              <a:t>user</a:t>
            </a:r>
            <a:r>
              <a:rPr lang="zh-CN" altLang="en-US" sz="1800">
                <a:ea typeface="宋体"/>
              </a:rPr>
              <a:t> </a:t>
            </a:r>
            <a:r>
              <a:rPr lang="en-US" altLang="zh-CN" sz="1800">
                <a:ea typeface="宋体"/>
              </a:rPr>
              <a:t>data</a:t>
            </a:r>
            <a:r>
              <a:rPr lang="zh-CN" altLang="en-US" sz="1800">
                <a:ea typeface="宋体"/>
              </a:rPr>
              <a:t> </a:t>
            </a:r>
            <a:r>
              <a:rPr lang="en-US" altLang="zh-CN" sz="1800">
                <a:ea typeface="宋体"/>
              </a:rPr>
              <a:t>is</a:t>
            </a:r>
            <a:r>
              <a:rPr lang="zh-CN" altLang="en-US" sz="1800">
                <a:ea typeface="宋体"/>
              </a:rPr>
              <a:t> </a:t>
            </a:r>
            <a:r>
              <a:rPr lang="en-US" altLang="zh-CN" sz="1800" b="1">
                <a:solidFill>
                  <a:srgbClr val="C00000"/>
                </a:solidFill>
                <a:ea typeface="宋体"/>
              </a:rPr>
              <a:t>never</a:t>
            </a:r>
            <a:r>
              <a:rPr lang="zh-CN" altLang="en-US" sz="1800" b="1">
                <a:ea typeface="宋体"/>
              </a:rPr>
              <a:t> </a:t>
            </a:r>
            <a:r>
              <a:rPr lang="en-US" altLang="zh-CN" sz="1800">
                <a:ea typeface="宋体"/>
              </a:rPr>
              <a:t>sent</a:t>
            </a:r>
            <a:r>
              <a:rPr lang="zh-CN" altLang="en-US" sz="1800">
                <a:ea typeface="宋体"/>
              </a:rPr>
              <a:t> </a:t>
            </a:r>
            <a:r>
              <a:rPr lang="en-US" altLang="zh-CN" sz="1800">
                <a:ea typeface="宋体"/>
              </a:rPr>
              <a:t>to</a:t>
            </a:r>
            <a:r>
              <a:rPr lang="zh-CN" altLang="en-US" sz="1800">
                <a:ea typeface="宋体"/>
              </a:rPr>
              <a:t> </a:t>
            </a:r>
            <a:r>
              <a:rPr lang="en-US" altLang="zh-CN" sz="1800">
                <a:ea typeface="宋体"/>
              </a:rPr>
              <a:t>a</a:t>
            </a:r>
            <a:r>
              <a:rPr lang="zh-CN" altLang="en-US" sz="1800">
                <a:ea typeface="宋体"/>
              </a:rPr>
              <a:t> </a:t>
            </a:r>
            <a:r>
              <a:rPr lang="en-US" altLang="zh-CN" sz="1800">
                <a:ea typeface="宋体"/>
              </a:rPr>
              <a:t>central</a:t>
            </a:r>
            <a:r>
              <a:rPr lang="zh-CN" altLang="en-US" sz="1800">
                <a:ea typeface="宋体"/>
              </a:rPr>
              <a:t> </a:t>
            </a:r>
            <a:r>
              <a:rPr lang="en-US" altLang="zh-CN" sz="1800">
                <a:ea typeface="宋体"/>
              </a:rPr>
              <a:t>server.</a:t>
            </a:r>
            <a:r>
              <a:rPr lang="zh-CN" altLang="en-US" sz="1800">
                <a:ea typeface="宋体"/>
              </a:rPr>
              <a:t> </a:t>
            </a:r>
            <a:endParaRPr lang="en-US" sz="1800">
              <a:ea typeface="宋体"/>
            </a:endParaRPr>
          </a:p>
        </p:txBody>
      </p:sp>
      <p:sp>
        <p:nvSpPr>
          <p:cNvPr id="4" name="Slide Number Placeholder 3">
            <a:extLst>
              <a:ext uri="{FF2B5EF4-FFF2-40B4-BE49-F238E27FC236}">
                <a16:creationId xmlns:a16="http://schemas.microsoft.com/office/drawing/2014/main" id="{D31BB60B-2D6D-5F23-2E41-6E0FA0FE2DBD}"/>
              </a:ext>
            </a:extLst>
          </p:cNvPr>
          <p:cNvSpPr>
            <a:spLocks noGrp="1"/>
          </p:cNvSpPr>
          <p:nvPr>
            <p:ph type="sldNum" sz="quarter" idx="12"/>
          </p:nvPr>
        </p:nvSpPr>
        <p:spPr/>
        <p:txBody>
          <a:bodyPr/>
          <a:lstStyle/>
          <a:p>
            <a:fld id="{CFB0E020-FD70-774F-88AD-BC4F91F264AC}" type="slidenum">
              <a:rPr lang="en-US" smtClean="0"/>
              <a:t>4</a:t>
            </a:fld>
            <a:endParaRPr lang="en-US"/>
          </a:p>
        </p:txBody>
      </p:sp>
      <p:pic>
        <p:nvPicPr>
          <p:cNvPr id="6" name="图片 5" descr="Federated Learning - Data processing in compliance with data protection">
            <a:extLst>
              <a:ext uri="{FF2B5EF4-FFF2-40B4-BE49-F238E27FC236}">
                <a16:creationId xmlns:a16="http://schemas.microsoft.com/office/drawing/2014/main" id="{A79599D1-FFB0-E07A-4D48-3223FBB0975D}"/>
              </a:ext>
            </a:extLst>
          </p:cNvPr>
          <p:cNvPicPr>
            <a:picLocks noChangeAspect="1"/>
          </p:cNvPicPr>
          <p:nvPr/>
        </p:nvPicPr>
        <p:blipFill>
          <a:blip r:embed="rId2"/>
          <a:stretch>
            <a:fillRect/>
          </a:stretch>
        </p:blipFill>
        <p:spPr>
          <a:xfrm>
            <a:off x="4647236" y="1534172"/>
            <a:ext cx="4262375" cy="2458568"/>
          </a:xfrm>
          <a:prstGeom prst="rect">
            <a:avLst/>
          </a:prstGeom>
        </p:spPr>
      </p:pic>
    </p:spTree>
    <p:extLst>
      <p:ext uri="{BB962C8B-B14F-4D97-AF65-F5344CB8AC3E}">
        <p14:creationId xmlns:p14="http://schemas.microsoft.com/office/powerpoint/2010/main" val="87699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F6C91-AAC0-CC3F-7579-3E37287297CF}"/>
              </a:ext>
            </a:extLst>
          </p:cNvPr>
          <p:cNvSpPr>
            <a:spLocks noGrp="1"/>
          </p:cNvSpPr>
          <p:nvPr>
            <p:ph type="title"/>
          </p:nvPr>
        </p:nvSpPr>
        <p:spPr/>
        <p:txBody>
          <a:bodyPr/>
          <a:lstStyle/>
          <a:p>
            <a:r>
              <a:rPr lang="zh-CN" altLang="en-US">
                <a:ea typeface="宋体"/>
              </a:rPr>
              <a:t>Problem statement</a:t>
            </a:r>
            <a:endParaRPr lang="zh-CN" altLang="en-US"/>
          </a:p>
        </p:txBody>
      </p:sp>
      <p:sp>
        <p:nvSpPr>
          <p:cNvPr id="3" name="内容占位符 2">
            <a:extLst>
              <a:ext uri="{FF2B5EF4-FFF2-40B4-BE49-F238E27FC236}">
                <a16:creationId xmlns:a16="http://schemas.microsoft.com/office/drawing/2014/main" id="{E6FADE3A-200D-E00E-FFCB-84951E4702C6}"/>
              </a:ext>
            </a:extLst>
          </p:cNvPr>
          <p:cNvSpPr>
            <a:spLocks noGrp="1"/>
          </p:cNvSpPr>
          <p:nvPr>
            <p:ph idx="1"/>
          </p:nvPr>
        </p:nvSpPr>
        <p:spPr/>
        <p:txBody>
          <a:bodyPr vert="horz" lIns="91440" tIns="45720" rIns="91440" bIns="45720" rtlCol="0" anchor="t">
            <a:normAutofit/>
          </a:bodyPr>
          <a:lstStyle/>
          <a:p>
            <a:r>
              <a:rPr lang="zh-CN" altLang="en-US" sz="1800">
                <a:ea typeface="宋体"/>
              </a:rPr>
              <a:t>Dataset: </a:t>
            </a:r>
            <a:r>
              <a:rPr lang="zh-CN" altLang="en-US" sz="1800">
                <a:solidFill>
                  <a:srgbClr val="115740"/>
                </a:solidFill>
                <a:ea typeface="宋体"/>
              </a:rPr>
              <a:t>Fashion MNIST</a:t>
            </a:r>
          </a:p>
          <a:p>
            <a:r>
              <a:rPr lang="zh-CN" altLang="en-US" sz="1800">
                <a:solidFill>
                  <a:srgbClr val="115740"/>
                </a:solidFill>
                <a:ea typeface="宋体"/>
              </a:rPr>
              <a:t>Background: Fashion retailers may want to improve their clothing recognition models by collaborating on training the models using their own customer data. However, due to privacy concerns, they cannot simply share their data with each other.</a:t>
            </a:r>
          </a:p>
          <a:p>
            <a:r>
              <a:rPr lang="zh-CN" altLang="en-US" sz="1800">
                <a:solidFill>
                  <a:srgbClr val="115740"/>
                </a:solidFill>
                <a:ea typeface="宋体"/>
              </a:rPr>
              <a:t>Solution: Federated Learning provides a solution to these challenges by allowing organizations to collaborate and improve their models without sharing their sensitive data. Instead, each organization trains its model locally, and only the model parameters are shared among them. This ensures that sensitive data remains private while still allowing the organizations to improve their models.</a:t>
            </a:r>
          </a:p>
        </p:txBody>
      </p:sp>
      <p:sp>
        <p:nvSpPr>
          <p:cNvPr id="4" name="灯片编号占位符 3">
            <a:extLst>
              <a:ext uri="{FF2B5EF4-FFF2-40B4-BE49-F238E27FC236}">
                <a16:creationId xmlns:a16="http://schemas.microsoft.com/office/drawing/2014/main" id="{D166E69F-033E-2A22-F562-F05B138CAEA3}"/>
              </a:ext>
            </a:extLst>
          </p:cNvPr>
          <p:cNvSpPr>
            <a:spLocks noGrp="1"/>
          </p:cNvSpPr>
          <p:nvPr>
            <p:ph type="sldNum" sz="quarter" idx="12"/>
          </p:nvPr>
        </p:nvSpPr>
        <p:spPr/>
        <p:txBody>
          <a:bodyPr/>
          <a:lstStyle/>
          <a:p>
            <a:fld id="{CFB0E020-FD70-774F-88AD-BC4F91F264AC}" type="slidenum">
              <a:rPr lang="en-US" smtClean="0"/>
              <a:t>5</a:t>
            </a:fld>
            <a:endParaRPr lang="en-US"/>
          </a:p>
        </p:txBody>
      </p:sp>
    </p:spTree>
    <p:extLst>
      <p:ext uri="{BB962C8B-B14F-4D97-AF65-F5344CB8AC3E}">
        <p14:creationId xmlns:p14="http://schemas.microsoft.com/office/powerpoint/2010/main" val="123194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D6D9-5335-79BC-79F0-86681FDCB393}"/>
              </a:ext>
            </a:extLst>
          </p:cNvPr>
          <p:cNvSpPr>
            <a:spLocks noGrp="1"/>
          </p:cNvSpPr>
          <p:nvPr>
            <p:ph type="title"/>
          </p:nvPr>
        </p:nvSpPr>
        <p:spPr/>
        <p:txBody>
          <a:bodyPr/>
          <a:lstStyle/>
          <a:p>
            <a:r>
              <a:rPr lang="en-US"/>
              <a:t>Research paper 1</a:t>
            </a:r>
          </a:p>
        </p:txBody>
      </p:sp>
      <p:sp>
        <p:nvSpPr>
          <p:cNvPr id="3" name="Content Placeholder 2">
            <a:extLst>
              <a:ext uri="{FF2B5EF4-FFF2-40B4-BE49-F238E27FC236}">
                <a16:creationId xmlns:a16="http://schemas.microsoft.com/office/drawing/2014/main" id="{B03CD7BB-1C6E-8934-8C1C-94585EA4BF4D}"/>
              </a:ext>
            </a:extLst>
          </p:cNvPr>
          <p:cNvSpPr>
            <a:spLocks noGrp="1"/>
          </p:cNvSpPr>
          <p:nvPr>
            <p:ph idx="1"/>
          </p:nvPr>
        </p:nvSpPr>
        <p:spPr/>
        <p:txBody>
          <a:bodyPr vert="horz" lIns="91440" tIns="45720" rIns="91440" bIns="45720" rtlCol="0" anchor="t">
            <a:normAutofit/>
          </a:bodyPr>
          <a:lstStyle/>
          <a:p>
            <a:r>
              <a:rPr lang="en-US" sz="1800" b="1"/>
              <a:t>Florian Hartmann, Software Engineer, Google Research</a:t>
            </a:r>
            <a:endParaRPr lang="en-US" sz="1800"/>
          </a:p>
          <a:p>
            <a:endParaRPr lang="en-US" sz="1800" b="1"/>
          </a:p>
          <a:p>
            <a:r>
              <a:rPr lang="en-US" sz="1800" b="1"/>
              <a:t>Predicting Text Selections with Federated Learning</a:t>
            </a:r>
          </a:p>
          <a:p>
            <a:endParaRPr lang="en-US" sz="1800" b="1"/>
          </a:p>
          <a:p>
            <a:r>
              <a:rPr lang="en-US" sz="1800" b="1"/>
              <a:t>November 22, 2021</a:t>
            </a:r>
          </a:p>
          <a:p>
            <a:endParaRPr lang="en-US" sz="1800" b="1"/>
          </a:p>
          <a:p>
            <a:r>
              <a:rPr lang="en-US" sz="1800" b="1">
                <a:hlinkClick r:id="rId2"/>
              </a:rPr>
              <a:t>text selection link</a:t>
            </a:r>
            <a:endParaRPr lang="en-US" sz="1800" b="1"/>
          </a:p>
          <a:p>
            <a:endParaRPr lang="en-US" sz="1800" b="1"/>
          </a:p>
          <a:p>
            <a:endParaRPr lang="en-US" sz="1800" b="1"/>
          </a:p>
          <a:p>
            <a:endParaRPr lang="en-US" sz="1800" b="1"/>
          </a:p>
          <a:p>
            <a:endParaRPr lang="en-US"/>
          </a:p>
        </p:txBody>
      </p:sp>
      <p:sp>
        <p:nvSpPr>
          <p:cNvPr id="4" name="Slide Number Placeholder 3">
            <a:extLst>
              <a:ext uri="{FF2B5EF4-FFF2-40B4-BE49-F238E27FC236}">
                <a16:creationId xmlns:a16="http://schemas.microsoft.com/office/drawing/2014/main" id="{617CF063-E40D-987A-232D-235E3F52E70D}"/>
              </a:ext>
            </a:extLst>
          </p:cNvPr>
          <p:cNvSpPr>
            <a:spLocks noGrp="1"/>
          </p:cNvSpPr>
          <p:nvPr>
            <p:ph type="sldNum" sz="quarter" idx="12"/>
          </p:nvPr>
        </p:nvSpPr>
        <p:spPr/>
        <p:txBody>
          <a:bodyPr/>
          <a:lstStyle/>
          <a:p>
            <a:fld id="{CFB0E020-FD70-774F-88AD-BC4F91F264AC}" type="slidenum">
              <a:rPr lang="en-US" smtClean="0"/>
              <a:t>6</a:t>
            </a:fld>
            <a:endParaRPr lang="en-US"/>
          </a:p>
        </p:txBody>
      </p:sp>
    </p:spTree>
    <p:extLst>
      <p:ext uri="{BB962C8B-B14F-4D97-AF65-F5344CB8AC3E}">
        <p14:creationId xmlns:p14="http://schemas.microsoft.com/office/powerpoint/2010/main" val="59094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43D8-344F-94C0-5879-BF670CCC7924}"/>
              </a:ext>
            </a:extLst>
          </p:cNvPr>
          <p:cNvSpPr>
            <a:spLocks noGrp="1"/>
          </p:cNvSpPr>
          <p:nvPr>
            <p:ph type="title"/>
          </p:nvPr>
        </p:nvSpPr>
        <p:spPr/>
        <p:txBody>
          <a:bodyPr/>
          <a:lstStyle/>
          <a:p>
            <a:r>
              <a:rPr lang="en-US"/>
              <a:t>research</a:t>
            </a:r>
          </a:p>
        </p:txBody>
      </p:sp>
      <p:sp>
        <p:nvSpPr>
          <p:cNvPr id="3" name="Content Placeholder 2">
            <a:extLst>
              <a:ext uri="{FF2B5EF4-FFF2-40B4-BE49-F238E27FC236}">
                <a16:creationId xmlns:a16="http://schemas.microsoft.com/office/drawing/2014/main" id="{753FB92C-B683-2FD0-E77B-1FE72924C3A3}"/>
              </a:ext>
            </a:extLst>
          </p:cNvPr>
          <p:cNvSpPr>
            <a:spLocks noGrp="1"/>
          </p:cNvSpPr>
          <p:nvPr>
            <p:ph idx="1"/>
          </p:nvPr>
        </p:nvSpPr>
        <p:spPr/>
        <p:txBody>
          <a:bodyPr vert="horz" lIns="91440" tIns="45720" rIns="91440" bIns="45720" rtlCol="0" anchor="t">
            <a:normAutofit/>
          </a:bodyPr>
          <a:lstStyle/>
          <a:p>
            <a:r>
              <a:rPr lang="en-US" sz="1800"/>
              <a:t>Smart Text Selection, launched in 2017 as part of Android O, is one of Android’s most frequently used features, helping users select, copy, and use text easily and quickly by predicting the desired word or set of words around a user’s tap, and automatically expanding the selection appropriately</a:t>
            </a:r>
          </a:p>
          <a:p>
            <a:endParaRPr lang="en-US" sz="1800"/>
          </a:p>
          <a:p>
            <a:r>
              <a:rPr lang="en-US" sz="1800"/>
              <a:t>According to him, they used Federated learning to train the neural network model on user interactions responsibly while preserving user privacy to improve the performance of Smart Text Selection </a:t>
            </a:r>
          </a:p>
          <a:p>
            <a:endParaRPr lang="en-US" sz="1800"/>
          </a:p>
        </p:txBody>
      </p:sp>
      <p:sp>
        <p:nvSpPr>
          <p:cNvPr id="4" name="Slide Number Placeholder 3">
            <a:extLst>
              <a:ext uri="{FF2B5EF4-FFF2-40B4-BE49-F238E27FC236}">
                <a16:creationId xmlns:a16="http://schemas.microsoft.com/office/drawing/2014/main" id="{7284782C-F2FA-7CB3-1160-20ED2138E00F}"/>
              </a:ext>
            </a:extLst>
          </p:cNvPr>
          <p:cNvSpPr>
            <a:spLocks noGrp="1"/>
          </p:cNvSpPr>
          <p:nvPr>
            <p:ph type="sldNum" sz="quarter" idx="12"/>
          </p:nvPr>
        </p:nvSpPr>
        <p:spPr/>
        <p:txBody>
          <a:bodyPr/>
          <a:lstStyle/>
          <a:p>
            <a:fld id="{CFB0E020-FD70-774F-88AD-BC4F91F264AC}" type="slidenum">
              <a:rPr lang="en-US" smtClean="0"/>
              <a:t>7</a:t>
            </a:fld>
            <a:endParaRPr lang="en-US"/>
          </a:p>
        </p:txBody>
      </p:sp>
    </p:spTree>
    <p:extLst>
      <p:ext uri="{BB962C8B-B14F-4D97-AF65-F5344CB8AC3E}">
        <p14:creationId xmlns:p14="http://schemas.microsoft.com/office/powerpoint/2010/main" val="428306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7D6F-D09E-7696-5C36-129C9443EEF3}"/>
              </a:ext>
            </a:extLst>
          </p:cNvPr>
          <p:cNvSpPr>
            <a:spLocks noGrp="1"/>
          </p:cNvSpPr>
          <p:nvPr>
            <p:ph type="title"/>
          </p:nvPr>
        </p:nvSpPr>
        <p:spPr>
          <a:xfrm>
            <a:off x="457200" y="434579"/>
            <a:ext cx="8229600" cy="857250"/>
          </a:xfrm>
        </p:spPr>
        <p:txBody>
          <a:bodyPr>
            <a:noAutofit/>
          </a:bodyPr>
          <a:lstStyle/>
          <a:p>
            <a:r>
              <a:rPr lang="en-US"/>
              <a:t>federated learning training process</a:t>
            </a:r>
          </a:p>
        </p:txBody>
      </p:sp>
      <p:sp>
        <p:nvSpPr>
          <p:cNvPr id="3" name="Content Placeholder 2">
            <a:extLst>
              <a:ext uri="{FF2B5EF4-FFF2-40B4-BE49-F238E27FC236}">
                <a16:creationId xmlns:a16="http://schemas.microsoft.com/office/drawing/2014/main" id="{E91C029C-52A8-2227-8EDA-CB5EDF202666}"/>
              </a:ext>
            </a:extLst>
          </p:cNvPr>
          <p:cNvSpPr>
            <a:spLocks noGrp="1"/>
          </p:cNvSpPr>
          <p:nvPr>
            <p:ph idx="1"/>
          </p:nvPr>
        </p:nvSpPr>
        <p:spPr>
          <a:xfrm>
            <a:off x="457200" y="1543051"/>
            <a:ext cx="8229600" cy="3394472"/>
          </a:xfrm>
        </p:spPr>
        <p:txBody>
          <a:bodyPr vert="horz" lIns="91440" tIns="45720" rIns="91440" bIns="45720" rtlCol="0" anchor="t">
            <a:normAutofit/>
          </a:bodyPr>
          <a:lstStyle/>
          <a:p>
            <a:r>
              <a:rPr lang="en-US" sz="1800"/>
              <a:t>A standard federated learning training process works as follows: </a:t>
            </a:r>
            <a:endParaRPr lang="en-US"/>
          </a:p>
          <a:p>
            <a:endParaRPr lang="en-US" sz="1800"/>
          </a:p>
          <a:p>
            <a:r>
              <a:rPr lang="en-US" sz="1800"/>
              <a:t>(a) The server starts by initializing the model. </a:t>
            </a:r>
            <a:endParaRPr lang="en-US"/>
          </a:p>
          <a:p>
            <a:r>
              <a:rPr lang="en-US" sz="1800"/>
              <a:t>(b) devices get sampled</a:t>
            </a:r>
          </a:p>
          <a:p>
            <a:r>
              <a:rPr lang="en-US" sz="1800"/>
              <a:t>(c) selected devices improve the model using their local data</a:t>
            </a:r>
          </a:p>
          <a:p>
            <a:r>
              <a:rPr lang="en-US" sz="1800"/>
              <a:t>(d) then the devices send back only the improved model, not the data used for training. </a:t>
            </a:r>
          </a:p>
          <a:p>
            <a:r>
              <a:rPr lang="en-US" sz="1800"/>
              <a:t>(e) The server then averages the updates it received to create the model that is sent out in the next iteration.</a:t>
            </a:r>
          </a:p>
          <a:p>
            <a:endParaRPr lang="en-US" sz="1600"/>
          </a:p>
        </p:txBody>
      </p:sp>
      <p:sp>
        <p:nvSpPr>
          <p:cNvPr id="4" name="Slide Number Placeholder 3">
            <a:extLst>
              <a:ext uri="{FF2B5EF4-FFF2-40B4-BE49-F238E27FC236}">
                <a16:creationId xmlns:a16="http://schemas.microsoft.com/office/drawing/2014/main" id="{C0148835-7237-2EBD-7CDB-600ADE430C68}"/>
              </a:ext>
            </a:extLst>
          </p:cNvPr>
          <p:cNvSpPr>
            <a:spLocks noGrp="1"/>
          </p:cNvSpPr>
          <p:nvPr>
            <p:ph type="sldNum" sz="quarter" idx="12"/>
          </p:nvPr>
        </p:nvSpPr>
        <p:spPr/>
        <p:txBody>
          <a:bodyPr/>
          <a:lstStyle/>
          <a:p>
            <a:fld id="{CFB0E020-FD70-774F-88AD-BC4F91F264AC}" type="slidenum">
              <a:rPr lang="en-US" smtClean="0"/>
              <a:t>8</a:t>
            </a:fld>
            <a:endParaRPr lang="en-US"/>
          </a:p>
        </p:txBody>
      </p:sp>
    </p:spTree>
    <p:extLst>
      <p:ext uri="{BB962C8B-B14F-4D97-AF65-F5344CB8AC3E}">
        <p14:creationId xmlns:p14="http://schemas.microsoft.com/office/powerpoint/2010/main" val="5997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B7C5-A849-DF4F-85A6-5D243881440E}"/>
              </a:ext>
            </a:extLst>
          </p:cNvPr>
          <p:cNvSpPr>
            <a:spLocks noGrp="1"/>
          </p:cNvSpPr>
          <p:nvPr>
            <p:ph type="title"/>
          </p:nvPr>
        </p:nvSpPr>
        <p:spPr>
          <a:xfrm>
            <a:off x="457200" y="347884"/>
            <a:ext cx="8229600" cy="857250"/>
          </a:xfrm>
        </p:spPr>
        <p:txBody>
          <a:bodyPr>
            <a:noAutofit/>
          </a:bodyPr>
          <a:lstStyle/>
          <a:p>
            <a:r>
              <a:rPr lang="en-US"/>
              <a:t>Benefit with this approach challenges</a:t>
            </a:r>
          </a:p>
        </p:txBody>
      </p:sp>
      <p:sp>
        <p:nvSpPr>
          <p:cNvPr id="3" name="Content Placeholder 2">
            <a:extLst>
              <a:ext uri="{FF2B5EF4-FFF2-40B4-BE49-F238E27FC236}">
                <a16:creationId xmlns:a16="http://schemas.microsoft.com/office/drawing/2014/main" id="{D2A71F9A-B323-6902-A755-399C3929692D}"/>
              </a:ext>
            </a:extLst>
          </p:cNvPr>
          <p:cNvSpPr>
            <a:spLocks noGrp="1"/>
          </p:cNvSpPr>
          <p:nvPr>
            <p:ph idx="1"/>
          </p:nvPr>
        </p:nvSpPr>
        <p:spPr>
          <a:xfrm>
            <a:off x="457200" y="1392765"/>
            <a:ext cx="8229600" cy="3394472"/>
          </a:xfrm>
        </p:spPr>
        <p:txBody>
          <a:bodyPr vert="horz" lIns="91440" tIns="45720" rIns="91440" bIns="45720" rtlCol="0" anchor="t">
            <a:normAutofit/>
          </a:bodyPr>
          <a:lstStyle/>
          <a:p>
            <a:r>
              <a:rPr lang="en-US" sz="1800"/>
              <a:t>User privacy is achieved</a:t>
            </a:r>
          </a:p>
          <a:p>
            <a:r>
              <a:rPr lang="en-US" sz="1800"/>
              <a:t>Superior model quality is achieved</a:t>
            </a:r>
          </a:p>
          <a:p>
            <a:r>
              <a:rPr lang="en-US" sz="1800" b="1"/>
              <a:t>Challenges encountered </a:t>
            </a:r>
            <a:r>
              <a:rPr lang="en-US" sz="1800"/>
              <a:t>- High error as the loss was not converged and predictions were random. </a:t>
            </a:r>
          </a:p>
          <a:p>
            <a:r>
              <a:rPr lang="en-US" sz="1800"/>
              <a:t>To overcome this challenge, we carefully designed high-level metrics that gave us an understanding of how the model behaved during training. Such metrics included the number of training examples, selection accuracy, and recall and precision metrics for each entity type.</a:t>
            </a:r>
          </a:p>
          <a:p>
            <a:endParaRPr lang="en-US"/>
          </a:p>
        </p:txBody>
      </p:sp>
      <p:sp>
        <p:nvSpPr>
          <p:cNvPr id="4" name="Slide Number Placeholder 3">
            <a:extLst>
              <a:ext uri="{FF2B5EF4-FFF2-40B4-BE49-F238E27FC236}">
                <a16:creationId xmlns:a16="http://schemas.microsoft.com/office/drawing/2014/main" id="{6DD2810E-A9EE-CC62-10B8-4204AD3B0FC1}"/>
              </a:ext>
            </a:extLst>
          </p:cNvPr>
          <p:cNvSpPr>
            <a:spLocks noGrp="1"/>
          </p:cNvSpPr>
          <p:nvPr>
            <p:ph type="sldNum" sz="quarter" idx="12"/>
          </p:nvPr>
        </p:nvSpPr>
        <p:spPr/>
        <p:txBody>
          <a:bodyPr/>
          <a:lstStyle/>
          <a:p>
            <a:fld id="{CFB0E020-FD70-774F-88AD-BC4F91F264AC}" type="slidenum">
              <a:rPr lang="en-US" smtClean="0"/>
              <a:t>9</a:t>
            </a:fld>
            <a:endParaRPr lang="en-US"/>
          </a:p>
        </p:txBody>
      </p:sp>
    </p:spTree>
    <p:extLst>
      <p:ext uri="{BB962C8B-B14F-4D97-AF65-F5344CB8AC3E}">
        <p14:creationId xmlns:p14="http://schemas.microsoft.com/office/powerpoint/2010/main" val="376060054"/>
      </p:ext>
    </p:extLst>
  </p:cSld>
  <p:clrMapOvr>
    <a:masterClrMapping/>
  </p:clrMapOvr>
</p:sld>
</file>

<file path=ppt/theme/theme1.xml><?xml version="1.0" encoding="utf-8"?>
<a:theme xmlns:a="http://schemas.openxmlformats.org/drawingml/2006/main" name="formal_presentation_powerpoint_16x9">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formal_presentation_powerpoint_16x9</Template>
  <Application>Microsoft Office PowerPoint</Application>
  <PresentationFormat>On-screen Show (16:9)</PresentationFormat>
  <Slides>19</Slides>
  <Notes>6</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formal_presentation_powerpoint_16x9</vt:lpstr>
      <vt:lpstr>Federated Learning</vt:lpstr>
      <vt:lpstr>Outline</vt:lpstr>
      <vt:lpstr>Introduction</vt:lpstr>
      <vt:lpstr>How it works</vt:lpstr>
      <vt:lpstr>Problem statement</vt:lpstr>
      <vt:lpstr>Research paper 1</vt:lpstr>
      <vt:lpstr>research</vt:lpstr>
      <vt:lpstr>federated learning training process</vt:lpstr>
      <vt:lpstr>Benefit with this approach challenges</vt:lpstr>
      <vt:lpstr>Research paper 2</vt:lpstr>
      <vt:lpstr>Privacy</vt:lpstr>
      <vt:lpstr>Systems heterogeneity</vt:lpstr>
      <vt:lpstr>Statistical heterogeneity</vt:lpstr>
      <vt:lpstr>Expensive communication</vt:lpstr>
      <vt:lpstr>Coding demo</vt:lpstr>
      <vt:lpstr>Ethical concerns</vt:lpstr>
      <vt:lpstr>What is next?</vt:lpstr>
      <vt:lpstr>What is next?</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Lagattuta</dc:creator>
  <cp:revision>1</cp:revision>
  <dcterms:created xsi:type="dcterms:W3CDTF">2023-04-05T14:59:20Z</dcterms:created>
  <dcterms:modified xsi:type="dcterms:W3CDTF">2023-04-11T16:00:34Z</dcterms:modified>
</cp:coreProperties>
</file>