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592" y="-9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2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42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0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3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6E655-C298-40E2-942B-2D8ECD62B773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72DB2-B60D-4891-BDA6-0F8722340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D02DF-4AC7-8EC1-3F8D-7441E1968BCC}"/>
              </a:ext>
            </a:extLst>
          </p:cNvPr>
          <p:cNvSpPr txBox="1"/>
          <p:nvPr/>
        </p:nvSpPr>
        <p:spPr>
          <a:xfrm>
            <a:off x="-1" y="125759"/>
            <a:ext cx="6858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Curriculum Vitae</a:t>
            </a:r>
          </a:p>
        </p:txBody>
      </p:sp>
      <p:pic>
        <p:nvPicPr>
          <p:cNvPr id="8" name="Picture 7" descr="A person in a blue suit&#10;&#10;Description automatically generated">
            <a:extLst>
              <a:ext uri="{FF2B5EF4-FFF2-40B4-BE49-F238E27FC236}">
                <a16:creationId xmlns:a16="http://schemas.microsoft.com/office/drawing/2014/main" id="{568223F9-0F4C-E82E-D347-BAFBFCD97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939" y="448923"/>
            <a:ext cx="1346523" cy="107721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4886D-6FF7-9E42-5C8F-44637D2F44CB}"/>
              </a:ext>
            </a:extLst>
          </p:cNvPr>
          <p:cNvSpPr txBox="1"/>
          <p:nvPr/>
        </p:nvSpPr>
        <p:spPr>
          <a:xfrm>
            <a:off x="1852301" y="664367"/>
            <a:ext cx="3492798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Graduate Research Assistant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Ames National Laboratory, Iowa state University, Ames, US.</a:t>
            </a:r>
          </a:p>
          <a:p>
            <a:pPr algn="just"/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Contact No.: +1-5157156903</a:t>
            </a:r>
          </a:p>
          <a:p>
            <a:pPr algn="just"/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Email: adatta@iastate.edu, pikuamlan@gmail.com Website: https://sites.google.com/view/adatta/home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5AD4AB-9986-B18F-D2DF-7B03BC276A0A}"/>
              </a:ext>
            </a:extLst>
          </p:cNvPr>
          <p:cNvSpPr txBox="1"/>
          <p:nvPr/>
        </p:nvSpPr>
        <p:spPr>
          <a:xfrm>
            <a:off x="109537" y="1611075"/>
            <a:ext cx="276088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Educational qualifications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PhD (ongoing), Ames National Lab and Iowa State University, Ames, US.</a:t>
            </a:r>
          </a:p>
          <a:p>
            <a:pPr algn="just"/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     CGPA: 3.79/4.00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BS-MS Physics, IISER Kolkata, India. SGPA: 10.00/10.00, CGPA: 8.30/10.00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2B357-E4C0-A4F8-AB16-AE97F405B90C}"/>
              </a:ext>
            </a:extLst>
          </p:cNvPr>
          <p:cNvSpPr txBox="1"/>
          <p:nvPr/>
        </p:nvSpPr>
        <p:spPr>
          <a:xfrm>
            <a:off x="2934031" y="1611075"/>
            <a:ext cx="3814431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Research Interest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Superconducting materials for quantum computing applications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Superconductivity and coexisting long range orders like magnetism, CDW etc.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Novel properties of superconductors and magnetic materials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C06D3-A898-B910-9A8E-47E2D47D3CD5}"/>
              </a:ext>
            </a:extLst>
          </p:cNvPr>
          <p:cNvSpPr txBox="1"/>
          <p:nvPr/>
        </p:nvSpPr>
        <p:spPr>
          <a:xfrm>
            <a:off x="109537" y="2768418"/>
            <a:ext cx="6638925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Research experiences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Studying superconducting properties of quantum computing technology relevant novel materials along with understanding coexisting long range orders in exotic magnetic materials. (US, 2021-present)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Modeling of spin noise using a modified form of the quantum master equation (India, 2020-2021)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Weak measurements in Optics (India, 2020)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Experimental and theoretical investigation of photofragmentation mechanisms of polycyclic aromatic hydrocarbons (PAHs) exposed to XUV radiation (Germany, 2019)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Measurement of the surface tension and the viscosity of a liquid using the capillary waves as diffraction grating (India, 2017)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Entanglement entropy and mutual information of many-body localized quantum system (India, 2017)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DB78CA-225D-711A-5004-D64AF3BA86B7}"/>
              </a:ext>
            </a:extLst>
          </p:cNvPr>
          <p:cNvSpPr txBox="1"/>
          <p:nvPr/>
        </p:nvSpPr>
        <p:spPr>
          <a:xfrm>
            <a:off x="109537" y="6929763"/>
            <a:ext cx="3219450" cy="20005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Achievements and Awards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Best poster award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at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US Quantum Information Science Summer School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at ORNL, Tennessee, US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Richard G. Patrick Award for Teaching Excellence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in 2024 at Iowa State University,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Richard G. Patrick Award for Teaching Excellence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in 2023 at Iowa State University,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Graduate College Teaching Excellence Award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in 2022 at Iowa State University,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INSPIRE Fellow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(2016-2021) by Department of Science and Technology, Govt. of India.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F6EB22-4085-7B73-A07D-3C6524B8ECC1}"/>
              </a:ext>
            </a:extLst>
          </p:cNvPr>
          <p:cNvSpPr txBox="1"/>
          <p:nvPr/>
        </p:nvSpPr>
        <p:spPr>
          <a:xfrm>
            <a:off x="3409950" y="6006434"/>
            <a:ext cx="3338512" cy="29238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Teaching experiences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Classical Physics II Lab, Spring’25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Classical Physics II Lab, Spring’24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General Physics II Laboratory, Spring’23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Classical Physics II &amp; Lab, Fall’22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Classical Physics I &amp; Lab, Spring’22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Introduction to Classical Physics II &amp; Lab, Fall’21 at Iowa State University, Ames, Iowa, US.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Computational Physics, 2021 at IISER Kolkata, India.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Mechanics II, 2020 at IISER Kolkata, India.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Intro. to Computation, 2020 at IISER Kolkata, India.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73E435-3684-BD4D-754C-2A2CE4CF9C2A}"/>
              </a:ext>
            </a:extLst>
          </p:cNvPr>
          <p:cNvSpPr txBox="1"/>
          <p:nvPr/>
        </p:nvSpPr>
        <p:spPr>
          <a:xfrm>
            <a:off x="109536" y="6006434"/>
            <a:ext cx="3219451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endParaRPr lang="en-US" sz="100" b="1" dirty="0">
              <a:solidFill>
                <a:srgbClr val="002060"/>
              </a:solidFill>
              <a:latin typeface="Georgia" panose="020405020504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Computer Skills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Programming languages: Julia, Python, MATLAB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00" dirty="0" err="1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Softwares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 LATEX, </a:t>
            </a:r>
            <a:r>
              <a:rPr lang="en-US" sz="1000" dirty="0" err="1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gnuplot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Origin Lab, Mathematica, ImageJ</a:t>
            </a:r>
          </a:p>
          <a:p>
            <a:pPr algn="just"/>
            <a:endParaRPr lang="en-US" sz="200" dirty="0">
              <a:latin typeface="Georgia" panose="02040502050405020303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AB6D5E-2265-E689-A924-DE5A7D7DD60D}"/>
              </a:ext>
            </a:extLst>
          </p:cNvPr>
          <p:cNvSpPr txBox="1"/>
          <p:nvPr/>
        </p:nvSpPr>
        <p:spPr>
          <a:xfrm>
            <a:off x="109537" y="664367"/>
            <a:ext cx="1685924" cy="8617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endParaRPr lang="en-US" b="1" dirty="0">
              <a:solidFill>
                <a:srgbClr val="002060"/>
              </a:solidFill>
              <a:latin typeface="Georgia" panose="02040502050405020303" pitchFamily="18" charset="0"/>
            </a:endParaRPr>
          </a:p>
          <a:p>
            <a:pPr algn="ctr"/>
            <a:r>
              <a:rPr lang="en-US" b="1" dirty="0">
                <a:solidFill>
                  <a:srgbClr val="002060"/>
                </a:solidFill>
                <a:latin typeface="Georgia" panose="02040502050405020303" pitchFamily="18" charset="0"/>
              </a:rPr>
              <a:t>Amlan Datta</a:t>
            </a:r>
          </a:p>
          <a:p>
            <a:pPr algn="ctr"/>
            <a:endParaRPr lang="en-US" sz="1400" b="1" dirty="0">
              <a:solidFill>
                <a:srgbClr val="002060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BBF5E9-D699-AB00-9C14-48D062DD0D64}"/>
              </a:ext>
            </a:extLst>
          </p:cNvPr>
          <p:cNvSpPr txBox="1"/>
          <p:nvPr/>
        </p:nvSpPr>
        <p:spPr>
          <a:xfrm>
            <a:off x="109538" y="4541314"/>
            <a:ext cx="4160312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Publications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Ghimire S.,...,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 A.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et al. (2025).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PRB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111, 054507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Datta, A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 et al. (2024).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SUST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37(9), 095006.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Ghimire S., Joshi  K.R.,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  A.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et al. (2024).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MQT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4 045201.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Oh J.S.,…,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Datta, A.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et al. (2024).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Acta </a:t>
            </a:r>
            <a:r>
              <a:rPr lang="en-US" sz="1000" b="1" dirty="0" err="1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Materialia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, 276, 120153.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Ghimire S.,...,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Datta, A.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et al. (2024).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 Research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6(1), 013124.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Joshi, K.R.,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 A.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et al. (2023).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PR Applied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20(2), 024031.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Tikhonov D. S.,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Datta A.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et al. (2020). </a:t>
            </a:r>
            <a:r>
              <a:rPr lang="en-US" sz="1000" b="1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ZPC 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234(7-9), 1507-1531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B9864C-D940-1A1F-DF2A-448F3BCED0CC}"/>
              </a:ext>
            </a:extLst>
          </p:cNvPr>
          <p:cNvSpPr txBox="1"/>
          <p:nvPr/>
        </p:nvSpPr>
        <p:spPr>
          <a:xfrm>
            <a:off x="4333461" y="4541314"/>
            <a:ext cx="2415001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Instrumentation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Built and running cryo-free Magneto optical setup (base temp. 3.5 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Working on closed cycle He3 Bender (base temp. 400 </a:t>
            </a:r>
            <a:r>
              <a:rPr lang="en-US" sz="1000" dirty="0" err="1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mK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 for non-destructive qubit characterization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Running He3 based Tunnel Diode Resonator (base temp. 300 </a:t>
            </a:r>
            <a:r>
              <a:rPr lang="en-US" sz="1000" dirty="0" err="1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mK</a:t>
            </a:r>
            <a:r>
              <a:rPr lang="en-US" sz="1000" dirty="0">
                <a:latin typeface="Georgia" panose="02040502050405020303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474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667</Words>
  <Application>Microsoft Office PowerPoint</Application>
  <PresentationFormat>Letter Paper (8.5x11 in)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Georgia</vt:lpstr>
      <vt:lpstr>Office Theme</vt:lpstr>
      <vt:lpstr>PowerPoint Presentation</vt:lpstr>
    </vt:vector>
  </TitlesOfParts>
  <Company>Iowa State University of Science and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Datta, Amlan [PHYSA]</dc:creator>
  <cp:lastModifiedBy>Datta, Amlan [PHYSA]</cp:lastModifiedBy>
  <cp:revision>6</cp:revision>
  <cp:lastPrinted>2025-03-14T21:01:51Z</cp:lastPrinted>
  <dcterms:created xsi:type="dcterms:W3CDTF">2025-03-14T19:56:21Z</dcterms:created>
  <dcterms:modified xsi:type="dcterms:W3CDTF">2025-03-14T22:18:04Z</dcterms:modified>
</cp:coreProperties>
</file>