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B9AE6-9FD6-494F-BAB7-5EB2469DD2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AEC609-D827-456D-A539-96D20EA5BCC3}">
      <dgm:prSet phldrT="[Text]"/>
      <dgm:spPr/>
      <dgm:t>
        <a:bodyPr/>
        <a:lstStyle/>
        <a:p>
          <a:r>
            <a:rPr lang="en-IN" dirty="0" smtClean="0"/>
            <a:t>Mock Interviews, Group Discussions, 1 on 1 Mentoring (Focused on top companies) 501</a:t>
          </a:r>
          <a:endParaRPr lang="en-IN" dirty="0"/>
        </a:p>
      </dgm:t>
    </dgm:pt>
    <dgm:pt modelId="{73869B65-665D-4A2F-936B-2439763288F4}" type="parTrans" cxnId="{4524BC2D-6E10-4D52-84D1-88BB13500230}">
      <dgm:prSet/>
      <dgm:spPr/>
      <dgm:t>
        <a:bodyPr/>
        <a:lstStyle/>
        <a:p>
          <a:endParaRPr lang="en-IN"/>
        </a:p>
      </dgm:t>
    </dgm:pt>
    <dgm:pt modelId="{E0DEF1D6-95E1-4DC1-8180-5C3B618FA518}" type="sibTrans" cxnId="{4524BC2D-6E10-4D52-84D1-88BB13500230}">
      <dgm:prSet/>
      <dgm:spPr/>
      <dgm:t>
        <a:bodyPr/>
        <a:lstStyle/>
        <a:p>
          <a:endParaRPr lang="en-IN"/>
        </a:p>
      </dgm:t>
    </dgm:pt>
    <dgm:pt modelId="{B095E937-11AA-426F-B80E-A47CF0498FC0}">
      <dgm:prSet phldrT="[Text]"/>
      <dgm:spPr/>
      <dgm:t>
        <a:bodyPr/>
        <a:lstStyle/>
        <a:p>
          <a:r>
            <a:rPr lang="en-IN" dirty="0" smtClean="0"/>
            <a:t>Coding Contests, Challenges (401)</a:t>
          </a:r>
          <a:endParaRPr lang="en-IN" dirty="0"/>
        </a:p>
      </dgm:t>
    </dgm:pt>
    <dgm:pt modelId="{C5C155A4-5D9F-44D4-A124-038727F87EB1}" type="parTrans" cxnId="{031EF8EA-626E-4D17-BF54-88F78F2A66A2}">
      <dgm:prSet/>
      <dgm:spPr/>
      <dgm:t>
        <a:bodyPr/>
        <a:lstStyle/>
        <a:p>
          <a:endParaRPr lang="en-IN"/>
        </a:p>
      </dgm:t>
    </dgm:pt>
    <dgm:pt modelId="{20F8729B-4EAD-4786-A632-5E4B34307E54}" type="sibTrans" cxnId="{031EF8EA-626E-4D17-BF54-88F78F2A66A2}">
      <dgm:prSet/>
      <dgm:spPr/>
      <dgm:t>
        <a:bodyPr/>
        <a:lstStyle/>
        <a:p>
          <a:endParaRPr lang="en-IN"/>
        </a:p>
      </dgm:t>
    </dgm:pt>
    <dgm:pt modelId="{6A551F0F-A873-4855-AA03-9DDDCFD48874}">
      <dgm:prSet phldrT="[Text]"/>
      <dgm:spPr/>
      <dgm:t>
        <a:bodyPr/>
        <a:lstStyle/>
        <a:p>
          <a:r>
            <a:rPr lang="en-IN" dirty="0" smtClean="0"/>
            <a:t>Linux Systems Programing (304)</a:t>
          </a:r>
          <a:endParaRPr lang="en-IN" dirty="0"/>
        </a:p>
      </dgm:t>
    </dgm:pt>
    <dgm:pt modelId="{E0B979BB-577A-4685-8F3E-68DFD0C1F9EA}" type="parTrans" cxnId="{5B9EB42D-3A72-4748-9BA9-2A061223A868}">
      <dgm:prSet/>
      <dgm:spPr/>
      <dgm:t>
        <a:bodyPr/>
        <a:lstStyle/>
        <a:p>
          <a:endParaRPr lang="en-IN"/>
        </a:p>
      </dgm:t>
    </dgm:pt>
    <dgm:pt modelId="{F35F31ED-44B7-4F4C-9375-0F0236C1BFC8}" type="sibTrans" cxnId="{5B9EB42D-3A72-4748-9BA9-2A061223A868}">
      <dgm:prSet/>
      <dgm:spPr/>
      <dgm:t>
        <a:bodyPr/>
        <a:lstStyle/>
        <a:p>
          <a:endParaRPr lang="en-IN"/>
        </a:p>
      </dgm:t>
    </dgm:pt>
    <dgm:pt modelId="{D313344B-3313-4DA5-BDC9-AC1B32F93FBD}">
      <dgm:prSet phldrT="[Text]"/>
      <dgm:spPr/>
      <dgm:t>
        <a:bodyPr/>
        <a:lstStyle/>
        <a:p>
          <a:r>
            <a:rPr lang="en-IN" dirty="0" smtClean="0"/>
            <a:t>Networking + Multi Threaded Programing (303)</a:t>
          </a:r>
          <a:endParaRPr lang="en-IN" dirty="0"/>
        </a:p>
      </dgm:t>
    </dgm:pt>
    <dgm:pt modelId="{A367163F-770F-4107-A1C9-C1277B9760C6}" type="parTrans" cxnId="{6B6FC2B6-C90C-471B-98B2-DDC26A8E9C05}">
      <dgm:prSet/>
      <dgm:spPr/>
      <dgm:t>
        <a:bodyPr/>
        <a:lstStyle/>
        <a:p>
          <a:endParaRPr lang="en-IN"/>
        </a:p>
      </dgm:t>
    </dgm:pt>
    <dgm:pt modelId="{663AEA61-5752-4DE4-81B7-29BA720DC0C5}" type="sibTrans" cxnId="{6B6FC2B6-C90C-471B-98B2-DDC26A8E9C05}">
      <dgm:prSet/>
      <dgm:spPr/>
      <dgm:t>
        <a:bodyPr/>
        <a:lstStyle/>
        <a:p>
          <a:endParaRPr lang="en-IN"/>
        </a:p>
      </dgm:t>
    </dgm:pt>
    <dgm:pt modelId="{265C1ABD-652D-4F34-8A59-4C9F63DF26F1}">
      <dgm:prSet phldrT="[Text]"/>
      <dgm:spPr/>
      <dgm:t>
        <a:bodyPr/>
        <a:lstStyle/>
        <a:p>
          <a:r>
            <a:rPr lang="en-IN" dirty="0" smtClean="0"/>
            <a:t>Interview Readiness (L5)</a:t>
          </a:r>
          <a:endParaRPr lang="en-IN" dirty="0"/>
        </a:p>
      </dgm:t>
    </dgm:pt>
    <dgm:pt modelId="{1E133897-1A81-4A25-B195-55FF4F2C405D}" type="parTrans" cxnId="{57CC9D96-5F3A-4301-B63F-D165CB5BBF72}">
      <dgm:prSet/>
      <dgm:spPr/>
      <dgm:t>
        <a:bodyPr/>
        <a:lstStyle/>
        <a:p>
          <a:endParaRPr lang="en-IN"/>
        </a:p>
      </dgm:t>
    </dgm:pt>
    <dgm:pt modelId="{72C7FFE5-AC97-4F78-83D1-E254E96B1E46}" type="sibTrans" cxnId="{57CC9D96-5F3A-4301-B63F-D165CB5BBF72}">
      <dgm:prSet/>
      <dgm:spPr/>
      <dgm:t>
        <a:bodyPr/>
        <a:lstStyle/>
        <a:p>
          <a:endParaRPr lang="en-IN"/>
        </a:p>
      </dgm:t>
    </dgm:pt>
    <dgm:pt modelId="{D6564099-AEED-41D3-947E-42A5EC6654CA}">
      <dgm:prSet phldrT="[Text]"/>
      <dgm:spPr/>
      <dgm:t>
        <a:bodyPr/>
        <a:lstStyle/>
        <a:p>
          <a:r>
            <a:rPr lang="en-IN" dirty="0" smtClean="0"/>
            <a:t>Resume Building (L4)</a:t>
          </a:r>
          <a:endParaRPr lang="en-IN" dirty="0"/>
        </a:p>
      </dgm:t>
    </dgm:pt>
    <dgm:pt modelId="{E636AEE7-7062-4391-BDDA-5588AE30384F}" type="parTrans" cxnId="{32F747C1-6D61-4F4E-A360-F3A0820F2386}">
      <dgm:prSet/>
      <dgm:spPr/>
      <dgm:t>
        <a:bodyPr/>
        <a:lstStyle/>
        <a:p>
          <a:endParaRPr lang="en-IN"/>
        </a:p>
      </dgm:t>
    </dgm:pt>
    <dgm:pt modelId="{8F333832-FC43-45B9-AAC4-E4221192F8E2}" type="sibTrans" cxnId="{32F747C1-6D61-4F4E-A360-F3A0820F2386}">
      <dgm:prSet/>
      <dgm:spPr/>
      <dgm:t>
        <a:bodyPr/>
        <a:lstStyle/>
        <a:p>
          <a:endParaRPr lang="en-IN"/>
        </a:p>
      </dgm:t>
    </dgm:pt>
    <dgm:pt modelId="{FFD46C17-DB6D-4A1D-BCBA-1F823D45798C}">
      <dgm:prSet phldrT="[Text]"/>
      <dgm:spPr/>
      <dgm:t>
        <a:bodyPr/>
        <a:lstStyle/>
        <a:p>
          <a:r>
            <a:rPr lang="en-IN" dirty="0" smtClean="0"/>
            <a:t>Advanced Programing (L3)</a:t>
          </a:r>
          <a:endParaRPr lang="en-IN" dirty="0"/>
        </a:p>
      </dgm:t>
    </dgm:pt>
    <dgm:pt modelId="{21F6F9E3-5677-4687-BF5C-1B6069863CC8}" type="parTrans" cxnId="{375C6463-7241-42F3-8416-84C12533B2B7}">
      <dgm:prSet/>
      <dgm:spPr/>
      <dgm:t>
        <a:bodyPr/>
        <a:lstStyle/>
        <a:p>
          <a:endParaRPr lang="en-IN"/>
        </a:p>
      </dgm:t>
    </dgm:pt>
    <dgm:pt modelId="{1246DDED-515D-41FC-A3A1-884D6B11FAE8}" type="sibTrans" cxnId="{375C6463-7241-42F3-8416-84C12533B2B7}">
      <dgm:prSet/>
      <dgm:spPr/>
      <dgm:t>
        <a:bodyPr/>
        <a:lstStyle/>
        <a:p>
          <a:endParaRPr lang="en-IN"/>
        </a:p>
      </dgm:t>
    </dgm:pt>
    <dgm:pt modelId="{72E14F1B-B041-475F-BC7D-2C869C0D2198}">
      <dgm:prSet phldrT="[Text]"/>
      <dgm:spPr/>
      <dgm:t>
        <a:bodyPr/>
        <a:lstStyle/>
        <a:p>
          <a:r>
            <a:rPr lang="en-IN" dirty="0" smtClean="0"/>
            <a:t>Software Paradigms (L2)</a:t>
          </a:r>
          <a:endParaRPr lang="en-IN" dirty="0"/>
        </a:p>
      </dgm:t>
    </dgm:pt>
    <dgm:pt modelId="{D7533C19-8F09-44A8-A1A6-201F737CB940}" type="parTrans" cxnId="{E1134E04-FC44-4B43-BDEC-64FF66919C95}">
      <dgm:prSet/>
      <dgm:spPr/>
      <dgm:t>
        <a:bodyPr/>
        <a:lstStyle/>
        <a:p>
          <a:endParaRPr lang="en-IN"/>
        </a:p>
      </dgm:t>
    </dgm:pt>
    <dgm:pt modelId="{70CD4D8B-A536-4C2F-984C-081783A8310F}" type="sibTrans" cxnId="{E1134E04-FC44-4B43-BDEC-64FF66919C95}">
      <dgm:prSet/>
      <dgm:spPr/>
      <dgm:t>
        <a:bodyPr/>
        <a:lstStyle/>
        <a:p>
          <a:endParaRPr lang="en-IN"/>
        </a:p>
      </dgm:t>
    </dgm:pt>
    <dgm:pt modelId="{6A427FCB-6CCE-4ACC-83AC-ECE9266169F6}">
      <dgm:prSet phldrT="[Text]"/>
      <dgm:spPr/>
      <dgm:t>
        <a:bodyPr/>
        <a:lstStyle/>
        <a:p>
          <a:r>
            <a:rPr lang="en-IN" dirty="0" smtClean="0"/>
            <a:t>Basic Programing (L1)</a:t>
          </a:r>
          <a:endParaRPr lang="en-IN" dirty="0"/>
        </a:p>
      </dgm:t>
    </dgm:pt>
    <dgm:pt modelId="{84969474-27F6-4085-9610-7D8A1F580807}" type="parTrans" cxnId="{2100C57B-AF0E-40D9-8769-D30ED575DFAC}">
      <dgm:prSet/>
      <dgm:spPr/>
      <dgm:t>
        <a:bodyPr/>
        <a:lstStyle/>
        <a:p>
          <a:endParaRPr lang="en-IN"/>
        </a:p>
      </dgm:t>
    </dgm:pt>
    <dgm:pt modelId="{58583620-95A8-4322-B14F-BA3F862CB28C}" type="sibTrans" cxnId="{2100C57B-AF0E-40D9-8769-D30ED575DFAC}">
      <dgm:prSet/>
      <dgm:spPr/>
      <dgm:t>
        <a:bodyPr/>
        <a:lstStyle/>
        <a:p>
          <a:endParaRPr lang="en-IN"/>
        </a:p>
      </dgm:t>
    </dgm:pt>
    <dgm:pt modelId="{FD257690-6395-43C9-B88C-19E6243B02A8}">
      <dgm:prSet phldrT="[Text]"/>
      <dgm:spPr/>
      <dgm:t>
        <a:bodyPr/>
        <a:lstStyle/>
        <a:p>
          <a:r>
            <a:rPr lang="en-IN" dirty="0" smtClean="0"/>
            <a:t>Summer Internships (403)</a:t>
          </a:r>
          <a:endParaRPr lang="en-IN" dirty="0"/>
        </a:p>
      </dgm:t>
    </dgm:pt>
    <dgm:pt modelId="{1AB1AC8A-87E5-48A3-97C0-1AB8B3C8F0A1}" type="parTrans" cxnId="{75C39F40-084F-4F2C-BD21-7F3AF087BEAE}">
      <dgm:prSet/>
      <dgm:spPr/>
      <dgm:t>
        <a:bodyPr/>
        <a:lstStyle/>
        <a:p>
          <a:endParaRPr lang="en-IN"/>
        </a:p>
      </dgm:t>
    </dgm:pt>
    <dgm:pt modelId="{1B96E7DC-6E4E-4965-95C8-46CA6501C62A}" type="sibTrans" cxnId="{75C39F40-084F-4F2C-BD21-7F3AF087BEAE}">
      <dgm:prSet/>
      <dgm:spPr/>
      <dgm:t>
        <a:bodyPr/>
        <a:lstStyle/>
        <a:p>
          <a:endParaRPr lang="en-IN"/>
        </a:p>
      </dgm:t>
    </dgm:pt>
    <dgm:pt modelId="{55D225FB-5E9F-48CF-ACF0-00D0FE7BBBE8}">
      <dgm:prSet phldrT="[Text]"/>
      <dgm:spPr/>
      <dgm:t>
        <a:bodyPr/>
        <a:lstStyle/>
        <a:p>
          <a:r>
            <a:rPr lang="en-IN" dirty="0" smtClean="0"/>
            <a:t>Live Projects (402)</a:t>
          </a:r>
          <a:endParaRPr lang="en-IN" dirty="0"/>
        </a:p>
      </dgm:t>
    </dgm:pt>
    <dgm:pt modelId="{8E67BDD2-4FDC-4FCC-AC1C-B7345B2CA89E}" type="parTrans" cxnId="{C28A0DB0-8893-463A-A91A-A915A756EF2C}">
      <dgm:prSet/>
      <dgm:spPr/>
      <dgm:t>
        <a:bodyPr/>
        <a:lstStyle/>
        <a:p>
          <a:endParaRPr lang="en-IN"/>
        </a:p>
      </dgm:t>
    </dgm:pt>
    <dgm:pt modelId="{835A7C58-BBFC-44D2-B3E3-2C170040E299}" type="sibTrans" cxnId="{C28A0DB0-8893-463A-A91A-A915A756EF2C}">
      <dgm:prSet/>
      <dgm:spPr/>
      <dgm:t>
        <a:bodyPr/>
        <a:lstStyle/>
        <a:p>
          <a:endParaRPr lang="en-IN"/>
        </a:p>
      </dgm:t>
    </dgm:pt>
    <dgm:pt modelId="{C664DE96-E5EE-44FD-8F3E-1F01460DA5C1}">
      <dgm:prSet phldrT="[Text]"/>
      <dgm:spPr/>
      <dgm:t>
        <a:bodyPr/>
        <a:lstStyle/>
        <a:p>
          <a:r>
            <a:rPr lang="en-IN" dirty="0" smtClean="0"/>
            <a:t>Linux Device Drivers Programing (302)</a:t>
          </a:r>
          <a:endParaRPr lang="en-IN" dirty="0"/>
        </a:p>
      </dgm:t>
    </dgm:pt>
    <dgm:pt modelId="{AD1F6C5C-897A-4A31-9B95-BBF409AC88D4}" type="parTrans" cxnId="{F0332EC1-3423-4DC9-9F31-81D74E90654F}">
      <dgm:prSet/>
      <dgm:spPr/>
      <dgm:t>
        <a:bodyPr/>
        <a:lstStyle/>
        <a:p>
          <a:endParaRPr lang="en-IN"/>
        </a:p>
      </dgm:t>
    </dgm:pt>
    <dgm:pt modelId="{602D0DA5-F51D-4507-8CC0-A39D44D573CA}" type="sibTrans" cxnId="{F0332EC1-3423-4DC9-9F31-81D74E90654F}">
      <dgm:prSet/>
      <dgm:spPr/>
      <dgm:t>
        <a:bodyPr/>
        <a:lstStyle/>
        <a:p>
          <a:endParaRPr lang="en-IN"/>
        </a:p>
      </dgm:t>
    </dgm:pt>
    <dgm:pt modelId="{386904F1-3FFC-4F9B-8A7B-4643F5F373D1}">
      <dgm:prSet phldrT="[Text]"/>
      <dgm:spPr/>
      <dgm:t>
        <a:bodyPr/>
        <a:lstStyle/>
        <a:p>
          <a:r>
            <a:rPr lang="en-IN" dirty="0" smtClean="0"/>
            <a:t>Advanced C, C++, Java, Web Programing (301)</a:t>
          </a:r>
          <a:endParaRPr lang="en-IN" dirty="0"/>
        </a:p>
      </dgm:t>
    </dgm:pt>
    <dgm:pt modelId="{C90898E7-C83A-44D0-81DF-0AA1B17FB33A}" type="parTrans" cxnId="{2AB870B1-6576-4098-82C8-E3A31AD9AEE4}">
      <dgm:prSet/>
      <dgm:spPr/>
      <dgm:t>
        <a:bodyPr/>
        <a:lstStyle/>
        <a:p>
          <a:endParaRPr lang="en-IN"/>
        </a:p>
      </dgm:t>
    </dgm:pt>
    <dgm:pt modelId="{47EBC3D0-8EBB-4D9D-A34C-33BF0507006A}" type="sibTrans" cxnId="{2AB870B1-6576-4098-82C8-E3A31AD9AEE4}">
      <dgm:prSet/>
      <dgm:spPr/>
      <dgm:t>
        <a:bodyPr/>
        <a:lstStyle/>
        <a:p>
          <a:endParaRPr lang="en-IN"/>
        </a:p>
      </dgm:t>
    </dgm:pt>
    <dgm:pt modelId="{EEACE6A4-CFEE-45E0-A450-6F5DC6842064}">
      <dgm:prSet phldrT="[Text]"/>
      <dgm:spPr/>
      <dgm:t>
        <a:bodyPr/>
        <a:lstStyle/>
        <a:p>
          <a:r>
            <a:rPr lang="en-IN" dirty="0" smtClean="0"/>
            <a:t>Data Structures and Algorithms (201)</a:t>
          </a:r>
          <a:endParaRPr lang="en-IN" dirty="0"/>
        </a:p>
      </dgm:t>
    </dgm:pt>
    <dgm:pt modelId="{B5C959C5-6549-42B9-B037-43B100123F1B}" type="parTrans" cxnId="{C641A829-E828-4AFD-8584-A219754B8347}">
      <dgm:prSet/>
      <dgm:spPr/>
      <dgm:t>
        <a:bodyPr/>
        <a:lstStyle/>
        <a:p>
          <a:endParaRPr lang="en-IN"/>
        </a:p>
      </dgm:t>
    </dgm:pt>
    <dgm:pt modelId="{B0C33201-C685-435E-BEEF-0F7170C472D9}" type="sibTrans" cxnId="{C641A829-E828-4AFD-8584-A219754B8347}">
      <dgm:prSet/>
      <dgm:spPr/>
      <dgm:t>
        <a:bodyPr/>
        <a:lstStyle/>
        <a:p>
          <a:endParaRPr lang="en-IN"/>
        </a:p>
      </dgm:t>
    </dgm:pt>
    <dgm:pt modelId="{34818C7E-1741-465D-892B-1030EFEF48C1}">
      <dgm:prSet phldrT="[Text]"/>
      <dgm:spPr/>
      <dgm:t>
        <a:bodyPr/>
        <a:lstStyle/>
        <a:p>
          <a:r>
            <a:rPr lang="en-IN" dirty="0" smtClean="0"/>
            <a:t>C Programing (101)</a:t>
          </a:r>
          <a:endParaRPr lang="en-IN" dirty="0"/>
        </a:p>
      </dgm:t>
    </dgm:pt>
    <dgm:pt modelId="{3FA4652F-C1FB-4527-8E8F-94355C441927}" type="parTrans" cxnId="{4D3151A0-2B56-4CE7-9E08-4AC65C410597}">
      <dgm:prSet/>
      <dgm:spPr/>
      <dgm:t>
        <a:bodyPr/>
        <a:lstStyle/>
        <a:p>
          <a:endParaRPr lang="en-IN"/>
        </a:p>
      </dgm:t>
    </dgm:pt>
    <dgm:pt modelId="{4FDC3BEC-AA20-4D5B-A94D-C7E93E2A5053}" type="sibTrans" cxnId="{4D3151A0-2B56-4CE7-9E08-4AC65C410597}">
      <dgm:prSet/>
      <dgm:spPr/>
      <dgm:t>
        <a:bodyPr/>
        <a:lstStyle/>
        <a:p>
          <a:endParaRPr lang="en-IN"/>
        </a:p>
      </dgm:t>
    </dgm:pt>
    <dgm:pt modelId="{77BCD648-66A2-4A3C-AF45-33F92CD59888}">
      <dgm:prSet phldrT="[Text]"/>
      <dgm:spPr/>
      <dgm:t>
        <a:bodyPr/>
        <a:lstStyle/>
        <a:p>
          <a:r>
            <a:rPr lang="en-IN" dirty="0" smtClean="0"/>
            <a:t>OOAD (202)</a:t>
          </a:r>
          <a:endParaRPr lang="en-IN" dirty="0"/>
        </a:p>
      </dgm:t>
    </dgm:pt>
    <dgm:pt modelId="{6861C5B9-968F-4948-8E77-F848DD2B7867}" type="parTrans" cxnId="{AB8550D1-45AD-4897-8001-ADD9063446B6}">
      <dgm:prSet/>
      <dgm:spPr/>
      <dgm:t>
        <a:bodyPr/>
        <a:lstStyle/>
        <a:p>
          <a:endParaRPr lang="en-IN"/>
        </a:p>
      </dgm:t>
    </dgm:pt>
    <dgm:pt modelId="{797C9F50-00DE-4152-B3EC-8AE5123892F3}" type="sibTrans" cxnId="{AB8550D1-45AD-4897-8001-ADD9063446B6}">
      <dgm:prSet/>
      <dgm:spPr/>
      <dgm:t>
        <a:bodyPr/>
        <a:lstStyle/>
        <a:p>
          <a:endParaRPr lang="en-IN"/>
        </a:p>
      </dgm:t>
    </dgm:pt>
    <dgm:pt modelId="{0F860135-B748-4F7E-8872-EEF5E826BD64}">
      <dgm:prSet phldrT="[Text]"/>
      <dgm:spPr/>
      <dgm:t>
        <a:bodyPr/>
        <a:lstStyle/>
        <a:p>
          <a:r>
            <a:rPr lang="en-IN" dirty="0" smtClean="0"/>
            <a:t>C++ Programing (103)</a:t>
          </a:r>
          <a:endParaRPr lang="en-IN" dirty="0"/>
        </a:p>
      </dgm:t>
    </dgm:pt>
    <dgm:pt modelId="{2BDF543A-C1B0-4201-A8AD-847CC63F2FD1}" type="parTrans" cxnId="{DB9E2B12-1357-43A9-993E-222584455BB7}">
      <dgm:prSet/>
      <dgm:spPr/>
      <dgm:t>
        <a:bodyPr/>
        <a:lstStyle/>
        <a:p>
          <a:endParaRPr lang="en-IN"/>
        </a:p>
      </dgm:t>
    </dgm:pt>
    <dgm:pt modelId="{BBCB1BF0-BC4C-4715-82FF-45C5F50488B0}" type="sibTrans" cxnId="{DB9E2B12-1357-43A9-993E-222584455BB7}">
      <dgm:prSet/>
      <dgm:spPr/>
      <dgm:t>
        <a:bodyPr/>
        <a:lstStyle/>
        <a:p>
          <a:endParaRPr lang="en-IN"/>
        </a:p>
      </dgm:t>
    </dgm:pt>
    <dgm:pt modelId="{84F865F9-48F2-42FA-9964-9F528B612DFF}">
      <dgm:prSet phldrT="[Text]"/>
      <dgm:spPr/>
      <dgm:t>
        <a:bodyPr/>
        <a:lstStyle/>
        <a:p>
          <a:r>
            <a:rPr lang="en-IN" dirty="0" smtClean="0"/>
            <a:t>Web Programing (203)</a:t>
          </a:r>
          <a:endParaRPr lang="en-IN" dirty="0"/>
        </a:p>
      </dgm:t>
    </dgm:pt>
    <dgm:pt modelId="{1817D3B7-CBC9-4DFE-A301-B73AF5320EF0}" type="parTrans" cxnId="{742EBDF4-C24E-46BA-876E-C26F823C781D}">
      <dgm:prSet/>
      <dgm:spPr/>
      <dgm:t>
        <a:bodyPr/>
        <a:lstStyle/>
        <a:p>
          <a:endParaRPr lang="en-IN"/>
        </a:p>
      </dgm:t>
    </dgm:pt>
    <dgm:pt modelId="{23337ECC-7E12-4D69-AA71-646E1A96D127}" type="sibTrans" cxnId="{742EBDF4-C24E-46BA-876E-C26F823C781D}">
      <dgm:prSet/>
      <dgm:spPr/>
      <dgm:t>
        <a:bodyPr/>
        <a:lstStyle/>
        <a:p>
          <a:endParaRPr lang="en-IN"/>
        </a:p>
      </dgm:t>
    </dgm:pt>
    <dgm:pt modelId="{7464D585-5D27-4B27-9AF8-7607DF04F9E0}">
      <dgm:prSet phldrT="[Text]"/>
      <dgm:spPr/>
      <dgm:t>
        <a:bodyPr/>
        <a:lstStyle/>
        <a:p>
          <a:r>
            <a:rPr lang="en-IN" dirty="0" smtClean="0"/>
            <a:t>Java Programing (102)</a:t>
          </a:r>
          <a:endParaRPr lang="en-IN" dirty="0"/>
        </a:p>
      </dgm:t>
    </dgm:pt>
    <dgm:pt modelId="{A9B62A03-A91D-49B8-B449-17A47F4EF6EF}" type="parTrans" cxnId="{E15B9CED-9634-40D8-83F9-9C1AA30B7A61}">
      <dgm:prSet/>
      <dgm:spPr/>
      <dgm:t>
        <a:bodyPr/>
        <a:lstStyle/>
        <a:p>
          <a:endParaRPr lang="en-IN"/>
        </a:p>
      </dgm:t>
    </dgm:pt>
    <dgm:pt modelId="{17088C44-27D6-4E12-BD4B-8D004A98F000}" type="sibTrans" cxnId="{E15B9CED-9634-40D8-83F9-9C1AA30B7A61}">
      <dgm:prSet/>
      <dgm:spPr/>
      <dgm:t>
        <a:bodyPr/>
        <a:lstStyle/>
        <a:p>
          <a:endParaRPr lang="en-IN"/>
        </a:p>
      </dgm:t>
    </dgm:pt>
    <dgm:pt modelId="{D41FA174-C9CA-4368-ABEB-7F232DD818CA}">
      <dgm:prSet phldrT="[Text]"/>
      <dgm:spPr/>
      <dgm:t>
        <a:bodyPr/>
        <a:lstStyle/>
        <a:p>
          <a:r>
            <a:rPr lang="en-IN" dirty="0" smtClean="0"/>
            <a:t>Working with Databases (104)</a:t>
          </a:r>
          <a:endParaRPr lang="en-IN" dirty="0"/>
        </a:p>
      </dgm:t>
    </dgm:pt>
    <dgm:pt modelId="{B3B41CFF-07F3-4168-9036-7BD1C0F59351}" type="parTrans" cxnId="{E82EE1BF-D088-456A-94C9-9B1930135102}">
      <dgm:prSet/>
      <dgm:spPr/>
      <dgm:t>
        <a:bodyPr/>
        <a:lstStyle/>
        <a:p>
          <a:endParaRPr lang="en-IN"/>
        </a:p>
      </dgm:t>
    </dgm:pt>
    <dgm:pt modelId="{CBB1E221-CD95-4F21-B81F-978284C4574D}" type="sibTrans" cxnId="{E82EE1BF-D088-456A-94C9-9B1930135102}">
      <dgm:prSet/>
      <dgm:spPr/>
      <dgm:t>
        <a:bodyPr/>
        <a:lstStyle/>
        <a:p>
          <a:endParaRPr lang="en-IN"/>
        </a:p>
      </dgm:t>
    </dgm:pt>
    <dgm:pt modelId="{E053683C-9E38-4FCD-8FCD-A544367C77B2}">
      <dgm:prSet phldrT="[Text]"/>
      <dgm:spPr/>
      <dgm:t>
        <a:bodyPr/>
        <a:lstStyle/>
        <a:p>
          <a:r>
            <a:rPr lang="en-IN" dirty="0" smtClean="0"/>
            <a:t>Introduction to Web Technologies (105)</a:t>
          </a:r>
          <a:endParaRPr lang="en-IN" dirty="0"/>
        </a:p>
      </dgm:t>
    </dgm:pt>
    <dgm:pt modelId="{CBF49919-D1B9-4B1F-A080-33CE746FB891}" type="parTrans" cxnId="{3D53A7F2-C455-49E8-A4C5-D623A0775FC8}">
      <dgm:prSet/>
      <dgm:spPr/>
      <dgm:t>
        <a:bodyPr/>
        <a:lstStyle/>
        <a:p>
          <a:endParaRPr lang="en-IN"/>
        </a:p>
      </dgm:t>
    </dgm:pt>
    <dgm:pt modelId="{2976DC65-28B5-4B93-8D2C-D395062C4DC6}" type="sibTrans" cxnId="{3D53A7F2-C455-49E8-A4C5-D623A0775FC8}">
      <dgm:prSet/>
      <dgm:spPr/>
      <dgm:t>
        <a:bodyPr/>
        <a:lstStyle/>
        <a:p>
          <a:endParaRPr lang="en-IN"/>
        </a:p>
      </dgm:t>
    </dgm:pt>
    <dgm:pt modelId="{D71B2A16-2929-4D80-916D-406ADAA0F235}" type="pres">
      <dgm:prSet presAssocID="{21EB9AE6-9FD6-494F-BAB7-5EB2469DD2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75B0C9-A72B-438E-B82F-08FEF623F4F7}" type="pres">
      <dgm:prSet presAssocID="{21EB9AE6-9FD6-494F-BAB7-5EB2469DD241}" presName="hierFlow" presStyleCnt="0"/>
      <dgm:spPr/>
    </dgm:pt>
    <dgm:pt modelId="{E2CF30CA-3C43-488A-B5A4-08B7D51460B5}" type="pres">
      <dgm:prSet presAssocID="{21EB9AE6-9FD6-494F-BAB7-5EB2469DD241}" presName="firstBuf" presStyleCnt="0"/>
      <dgm:spPr/>
    </dgm:pt>
    <dgm:pt modelId="{AF7A061D-F523-446B-9394-37B96B50BFDA}" type="pres">
      <dgm:prSet presAssocID="{21EB9AE6-9FD6-494F-BAB7-5EB2469DD2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84353F8-FA9D-4CAA-8D91-5CE5A619B79B}" type="pres">
      <dgm:prSet presAssocID="{0FAEC609-D827-456D-A539-96D20EA5BCC3}" presName="Name14" presStyleCnt="0"/>
      <dgm:spPr/>
    </dgm:pt>
    <dgm:pt modelId="{529220DA-3C31-4460-9838-B912B6D0DC0C}" type="pres">
      <dgm:prSet presAssocID="{0FAEC609-D827-456D-A539-96D20EA5BCC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F77853-3B97-4E38-94F1-0DF7E9F99CD0}" type="pres">
      <dgm:prSet presAssocID="{0FAEC609-D827-456D-A539-96D20EA5BCC3}" presName="hierChild2" presStyleCnt="0"/>
      <dgm:spPr/>
    </dgm:pt>
    <dgm:pt modelId="{F6DA61AF-257F-475F-9C5A-933180D0ED36}" type="pres">
      <dgm:prSet presAssocID="{C5C155A4-5D9F-44D4-A124-038727F87EB1}" presName="Name19" presStyleLbl="parChTrans1D2" presStyleIdx="0" presStyleCnt="3"/>
      <dgm:spPr/>
    </dgm:pt>
    <dgm:pt modelId="{F3CD9A64-CD71-40CA-ADE7-0EEE4B7583CF}" type="pres">
      <dgm:prSet presAssocID="{B095E937-11AA-426F-B80E-A47CF0498FC0}" presName="Name21" presStyleCnt="0"/>
      <dgm:spPr/>
    </dgm:pt>
    <dgm:pt modelId="{0B9D1639-53A3-4FF6-9874-C50DCFC11DB8}" type="pres">
      <dgm:prSet presAssocID="{B095E937-11AA-426F-B80E-A47CF0498FC0}" presName="level2Shape" presStyleLbl="node2" presStyleIdx="0" presStyleCnt="3"/>
      <dgm:spPr/>
      <dgm:t>
        <a:bodyPr/>
        <a:lstStyle/>
        <a:p>
          <a:endParaRPr lang="en-IN"/>
        </a:p>
      </dgm:t>
    </dgm:pt>
    <dgm:pt modelId="{DD70E431-5255-47DF-89AA-AA22DE65F9F3}" type="pres">
      <dgm:prSet presAssocID="{B095E937-11AA-426F-B80E-A47CF0498FC0}" presName="hierChild3" presStyleCnt="0"/>
      <dgm:spPr/>
    </dgm:pt>
    <dgm:pt modelId="{79199FF9-4175-4410-8E06-3229688A97A1}" type="pres">
      <dgm:prSet presAssocID="{1AB1AC8A-87E5-48A3-97C0-1AB8B3C8F0A1}" presName="Name19" presStyleLbl="parChTrans1D2" presStyleIdx="1" presStyleCnt="3"/>
      <dgm:spPr/>
    </dgm:pt>
    <dgm:pt modelId="{DCBB01D4-7401-40BA-A2B7-C1A694A2B589}" type="pres">
      <dgm:prSet presAssocID="{FD257690-6395-43C9-B88C-19E6243B02A8}" presName="Name21" presStyleCnt="0"/>
      <dgm:spPr/>
    </dgm:pt>
    <dgm:pt modelId="{9DA05B59-0485-4F90-9514-07B1C915A0CD}" type="pres">
      <dgm:prSet presAssocID="{FD257690-6395-43C9-B88C-19E6243B02A8}" presName="level2Shape" presStyleLbl="node2" presStyleIdx="1" presStyleCnt="3"/>
      <dgm:spPr/>
      <dgm:t>
        <a:bodyPr/>
        <a:lstStyle/>
        <a:p>
          <a:endParaRPr lang="en-IN"/>
        </a:p>
      </dgm:t>
    </dgm:pt>
    <dgm:pt modelId="{BD77A8BB-B047-4D44-B398-DBA4F16752A4}" type="pres">
      <dgm:prSet presAssocID="{FD257690-6395-43C9-B88C-19E6243B02A8}" presName="hierChild3" presStyleCnt="0"/>
      <dgm:spPr/>
    </dgm:pt>
    <dgm:pt modelId="{6F30DA12-6F6C-428A-83A9-158DC36A4E04}" type="pres">
      <dgm:prSet presAssocID="{8E67BDD2-4FDC-4FCC-AC1C-B7345B2CA89E}" presName="Name19" presStyleLbl="parChTrans1D2" presStyleIdx="2" presStyleCnt="3"/>
      <dgm:spPr/>
    </dgm:pt>
    <dgm:pt modelId="{DF618602-B1BC-478D-B659-0BBE2DE3B1EE}" type="pres">
      <dgm:prSet presAssocID="{55D225FB-5E9F-48CF-ACF0-00D0FE7BBBE8}" presName="Name21" presStyleCnt="0"/>
      <dgm:spPr/>
    </dgm:pt>
    <dgm:pt modelId="{AAE5DD51-0D63-466A-A92F-21F1920F7227}" type="pres">
      <dgm:prSet presAssocID="{55D225FB-5E9F-48CF-ACF0-00D0FE7BBBE8}" presName="level2Shape" presStyleLbl="node2" presStyleIdx="2" presStyleCnt="3"/>
      <dgm:spPr/>
    </dgm:pt>
    <dgm:pt modelId="{3341A836-8EAF-4A2E-8969-23486DBE1E34}" type="pres">
      <dgm:prSet presAssocID="{55D225FB-5E9F-48CF-ACF0-00D0FE7BBBE8}" presName="hierChild3" presStyleCnt="0"/>
      <dgm:spPr/>
    </dgm:pt>
    <dgm:pt modelId="{BA8EAB84-5B18-445D-BA9B-B690490016AC}" type="pres">
      <dgm:prSet presAssocID="{E0B979BB-577A-4685-8F3E-68DFD0C1F9EA}" presName="Name19" presStyleLbl="parChTrans1D3" presStyleIdx="0" presStyleCnt="4"/>
      <dgm:spPr/>
    </dgm:pt>
    <dgm:pt modelId="{B4A0F87A-4B81-4205-A9AE-92AB64051786}" type="pres">
      <dgm:prSet presAssocID="{6A551F0F-A873-4855-AA03-9DDDCFD48874}" presName="Name21" presStyleCnt="0"/>
      <dgm:spPr/>
    </dgm:pt>
    <dgm:pt modelId="{EB6AC734-0738-4F34-A0C6-BA20F7644B3E}" type="pres">
      <dgm:prSet presAssocID="{6A551F0F-A873-4855-AA03-9DDDCFD48874}" presName="level2Shape" presStyleLbl="node3" presStyleIdx="0" presStyleCnt="4"/>
      <dgm:spPr/>
      <dgm:t>
        <a:bodyPr/>
        <a:lstStyle/>
        <a:p>
          <a:endParaRPr lang="en-IN"/>
        </a:p>
      </dgm:t>
    </dgm:pt>
    <dgm:pt modelId="{287CBF67-FAF2-442E-B812-F5F7440D523F}" type="pres">
      <dgm:prSet presAssocID="{6A551F0F-A873-4855-AA03-9DDDCFD48874}" presName="hierChild3" presStyleCnt="0"/>
      <dgm:spPr/>
    </dgm:pt>
    <dgm:pt modelId="{ADAE093A-6F58-4D96-897C-AA75230F6FD1}" type="pres">
      <dgm:prSet presAssocID="{A367163F-770F-4107-A1C9-C1277B9760C6}" presName="Name19" presStyleLbl="parChTrans1D3" presStyleIdx="1" presStyleCnt="4"/>
      <dgm:spPr/>
    </dgm:pt>
    <dgm:pt modelId="{02B12A92-B28D-433C-AE71-5E26521B4B80}" type="pres">
      <dgm:prSet presAssocID="{D313344B-3313-4DA5-BDC9-AC1B32F93FBD}" presName="Name21" presStyleCnt="0"/>
      <dgm:spPr/>
    </dgm:pt>
    <dgm:pt modelId="{BE0FE6DD-BA2B-4DEB-8702-9650757AB341}" type="pres">
      <dgm:prSet presAssocID="{D313344B-3313-4DA5-BDC9-AC1B32F93FBD}" presName="level2Shape" presStyleLbl="node3" presStyleIdx="1" presStyleCnt="4"/>
      <dgm:spPr/>
    </dgm:pt>
    <dgm:pt modelId="{BA6BFCEE-2DFD-4677-AE3B-853ED53ECF9F}" type="pres">
      <dgm:prSet presAssocID="{D313344B-3313-4DA5-BDC9-AC1B32F93FBD}" presName="hierChild3" presStyleCnt="0"/>
      <dgm:spPr/>
    </dgm:pt>
    <dgm:pt modelId="{5F276924-3DD6-453E-8768-099A40C640AF}" type="pres">
      <dgm:prSet presAssocID="{AD1F6C5C-897A-4A31-9B95-BBF409AC88D4}" presName="Name19" presStyleLbl="parChTrans1D3" presStyleIdx="2" presStyleCnt="4"/>
      <dgm:spPr/>
    </dgm:pt>
    <dgm:pt modelId="{1BBE2A7A-6B96-4098-ACA9-D9DA754DEE65}" type="pres">
      <dgm:prSet presAssocID="{C664DE96-E5EE-44FD-8F3E-1F01460DA5C1}" presName="Name21" presStyleCnt="0"/>
      <dgm:spPr/>
    </dgm:pt>
    <dgm:pt modelId="{1D232B6D-03C9-4CA4-8918-21C68B9A2E3D}" type="pres">
      <dgm:prSet presAssocID="{C664DE96-E5EE-44FD-8F3E-1F01460DA5C1}" presName="level2Shape" presStyleLbl="node3" presStyleIdx="2" presStyleCnt="4"/>
      <dgm:spPr/>
    </dgm:pt>
    <dgm:pt modelId="{BA4A62B5-E2B4-4CB8-A2A1-AADD187DF3D6}" type="pres">
      <dgm:prSet presAssocID="{C664DE96-E5EE-44FD-8F3E-1F01460DA5C1}" presName="hierChild3" presStyleCnt="0"/>
      <dgm:spPr/>
    </dgm:pt>
    <dgm:pt modelId="{7B02CE72-A47A-4F2D-A6CD-E2C17E594708}" type="pres">
      <dgm:prSet presAssocID="{C90898E7-C83A-44D0-81DF-0AA1B17FB33A}" presName="Name19" presStyleLbl="parChTrans1D3" presStyleIdx="3" presStyleCnt="4"/>
      <dgm:spPr/>
    </dgm:pt>
    <dgm:pt modelId="{E5E9D523-2891-46C5-90ED-9C801A290BB4}" type="pres">
      <dgm:prSet presAssocID="{386904F1-3FFC-4F9B-8A7B-4643F5F373D1}" presName="Name21" presStyleCnt="0"/>
      <dgm:spPr/>
    </dgm:pt>
    <dgm:pt modelId="{4E966DD3-E279-4F2B-8863-6A6E1BA4D103}" type="pres">
      <dgm:prSet presAssocID="{386904F1-3FFC-4F9B-8A7B-4643F5F373D1}" presName="level2Shape" presStyleLbl="node3" presStyleIdx="3" presStyleCnt="4"/>
      <dgm:spPr/>
      <dgm:t>
        <a:bodyPr/>
        <a:lstStyle/>
        <a:p>
          <a:endParaRPr lang="en-IN"/>
        </a:p>
      </dgm:t>
    </dgm:pt>
    <dgm:pt modelId="{B1B0A030-6D65-41A8-BF6A-4F3A1AA1FB0B}" type="pres">
      <dgm:prSet presAssocID="{386904F1-3FFC-4F9B-8A7B-4643F5F373D1}" presName="hierChild3" presStyleCnt="0"/>
      <dgm:spPr/>
    </dgm:pt>
    <dgm:pt modelId="{D7AC2717-7CCA-42E7-AA44-6B754A8E6168}" type="pres">
      <dgm:prSet presAssocID="{B5C959C5-6549-42B9-B037-43B100123F1B}" presName="Name19" presStyleLbl="parChTrans1D4" presStyleIdx="0" presStyleCnt="8"/>
      <dgm:spPr/>
    </dgm:pt>
    <dgm:pt modelId="{03A3AA0A-85C3-4640-8680-C806728FC309}" type="pres">
      <dgm:prSet presAssocID="{EEACE6A4-CFEE-45E0-A450-6F5DC6842064}" presName="Name21" presStyleCnt="0"/>
      <dgm:spPr/>
    </dgm:pt>
    <dgm:pt modelId="{5F4BDDD2-2DBA-4368-88A2-21F565491ACB}" type="pres">
      <dgm:prSet presAssocID="{EEACE6A4-CFEE-45E0-A450-6F5DC6842064}" presName="level2Shape" presStyleLbl="node4" presStyleIdx="0" presStyleCnt="8"/>
      <dgm:spPr/>
      <dgm:t>
        <a:bodyPr/>
        <a:lstStyle/>
        <a:p>
          <a:endParaRPr lang="en-IN"/>
        </a:p>
      </dgm:t>
    </dgm:pt>
    <dgm:pt modelId="{4C0E303C-38F5-46A8-8A19-23E82023D261}" type="pres">
      <dgm:prSet presAssocID="{EEACE6A4-CFEE-45E0-A450-6F5DC6842064}" presName="hierChild3" presStyleCnt="0"/>
      <dgm:spPr/>
    </dgm:pt>
    <dgm:pt modelId="{10881D82-6793-41C4-A7A6-8228896753B4}" type="pres">
      <dgm:prSet presAssocID="{3FA4652F-C1FB-4527-8E8F-94355C441927}" presName="Name19" presStyleLbl="parChTrans1D4" presStyleIdx="1" presStyleCnt="8"/>
      <dgm:spPr/>
    </dgm:pt>
    <dgm:pt modelId="{2B2059C7-83AA-44A4-BEDF-80BE8772AB12}" type="pres">
      <dgm:prSet presAssocID="{34818C7E-1741-465D-892B-1030EFEF48C1}" presName="Name21" presStyleCnt="0"/>
      <dgm:spPr/>
    </dgm:pt>
    <dgm:pt modelId="{BA012113-7F4D-4006-9E7D-556482BF70D5}" type="pres">
      <dgm:prSet presAssocID="{34818C7E-1741-465D-892B-1030EFEF48C1}" presName="level2Shape" presStyleLbl="node4" presStyleIdx="1" presStyleCnt="8"/>
      <dgm:spPr/>
      <dgm:t>
        <a:bodyPr/>
        <a:lstStyle/>
        <a:p>
          <a:endParaRPr lang="en-IN"/>
        </a:p>
      </dgm:t>
    </dgm:pt>
    <dgm:pt modelId="{1562388B-F39B-4570-871E-C3FA2C69A55F}" type="pres">
      <dgm:prSet presAssocID="{34818C7E-1741-465D-892B-1030EFEF48C1}" presName="hierChild3" presStyleCnt="0"/>
      <dgm:spPr/>
    </dgm:pt>
    <dgm:pt modelId="{50265EFF-0DDD-4846-9AC4-A0E67A821054}" type="pres">
      <dgm:prSet presAssocID="{A9B62A03-A91D-49B8-B449-17A47F4EF6EF}" presName="Name19" presStyleLbl="parChTrans1D4" presStyleIdx="2" presStyleCnt="8"/>
      <dgm:spPr/>
    </dgm:pt>
    <dgm:pt modelId="{537B5E29-29CD-466D-90C4-D1C6526D670C}" type="pres">
      <dgm:prSet presAssocID="{7464D585-5D27-4B27-9AF8-7607DF04F9E0}" presName="Name21" presStyleCnt="0"/>
      <dgm:spPr/>
    </dgm:pt>
    <dgm:pt modelId="{FD73D7D8-3F50-4A0D-A42D-968AFC2A8860}" type="pres">
      <dgm:prSet presAssocID="{7464D585-5D27-4B27-9AF8-7607DF04F9E0}" presName="level2Shape" presStyleLbl="node4" presStyleIdx="2" presStyleCnt="8"/>
      <dgm:spPr/>
      <dgm:t>
        <a:bodyPr/>
        <a:lstStyle/>
        <a:p>
          <a:endParaRPr lang="en-IN"/>
        </a:p>
      </dgm:t>
    </dgm:pt>
    <dgm:pt modelId="{EA16AD1E-044C-4CAC-B951-0E56B6C8638E}" type="pres">
      <dgm:prSet presAssocID="{7464D585-5D27-4B27-9AF8-7607DF04F9E0}" presName="hierChild3" presStyleCnt="0"/>
      <dgm:spPr/>
    </dgm:pt>
    <dgm:pt modelId="{3A81D996-2E57-452E-82AC-05FBCEA55957}" type="pres">
      <dgm:prSet presAssocID="{6861C5B9-968F-4948-8E77-F848DD2B7867}" presName="Name19" presStyleLbl="parChTrans1D4" presStyleIdx="3" presStyleCnt="8"/>
      <dgm:spPr/>
    </dgm:pt>
    <dgm:pt modelId="{568EE9E6-4105-475A-9684-6050DA344367}" type="pres">
      <dgm:prSet presAssocID="{77BCD648-66A2-4A3C-AF45-33F92CD59888}" presName="Name21" presStyleCnt="0"/>
      <dgm:spPr/>
    </dgm:pt>
    <dgm:pt modelId="{F024B233-34CE-4C48-A115-9BDC77BC1A1C}" type="pres">
      <dgm:prSet presAssocID="{77BCD648-66A2-4A3C-AF45-33F92CD59888}" presName="level2Shape" presStyleLbl="node4" presStyleIdx="3" presStyleCnt="8"/>
      <dgm:spPr/>
      <dgm:t>
        <a:bodyPr/>
        <a:lstStyle/>
        <a:p>
          <a:endParaRPr lang="en-IN"/>
        </a:p>
      </dgm:t>
    </dgm:pt>
    <dgm:pt modelId="{C80ADDFF-0B90-431B-AD2B-8A7B1FA78397}" type="pres">
      <dgm:prSet presAssocID="{77BCD648-66A2-4A3C-AF45-33F92CD59888}" presName="hierChild3" presStyleCnt="0"/>
      <dgm:spPr/>
    </dgm:pt>
    <dgm:pt modelId="{C2427A17-CE90-41FE-AAA6-71B87BAA4A32}" type="pres">
      <dgm:prSet presAssocID="{2BDF543A-C1B0-4201-A8AD-847CC63F2FD1}" presName="Name19" presStyleLbl="parChTrans1D4" presStyleIdx="4" presStyleCnt="8"/>
      <dgm:spPr/>
    </dgm:pt>
    <dgm:pt modelId="{C685DB74-0D9C-48C0-8DE2-644606A4F703}" type="pres">
      <dgm:prSet presAssocID="{0F860135-B748-4F7E-8872-EEF5E826BD64}" presName="Name21" presStyleCnt="0"/>
      <dgm:spPr/>
    </dgm:pt>
    <dgm:pt modelId="{FD8425F8-FDF6-425B-8FAC-1BFE2F104B38}" type="pres">
      <dgm:prSet presAssocID="{0F860135-B748-4F7E-8872-EEF5E826BD64}" presName="level2Shape" presStyleLbl="node4" presStyleIdx="4" presStyleCnt="8"/>
      <dgm:spPr/>
      <dgm:t>
        <a:bodyPr/>
        <a:lstStyle/>
        <a:p>
          <a:endParaRPr lang="en-IN"/>
        </a:p>
      </dgm:t>
    </dgm:pt>
    <dgm:pt modelId="{AC5E3F37-50AE-4425-BA9B-740063292795}" type="pres">
      <dgm:prSet presAssocID="{0F860135-B748-4F7E-8872-EEF5E826BD64}" presName="hierChild3" presStyleCnt="0"/>
      <dgm:spPr/>
    </dgm:pt>
    <dgm:pt modelId="{3CAF8BA9-1098-4CEA-8F0F-A336383605FB}" type="pres">
      <dgm:prSet presAssocID="{1817D3B7-CBC9-4DFE-A301-B73AF5320EF0}" presName="Name19" presStyleLbl="parChTrans1D4" presStyleIdx="5" presStyleCnt="8"/>
      <dgm:spPr/>
    </dgm:pt>
    <dgm:pt modelId="{840D0D58-6006-4832-BB80-9CFBA4EBA59F}" type="pres">
      <dgm:prSet presAssocID="{84F865F9-48F2-42FA-9964-9F528B612DFF}" presName="Name21" presStyleCnt="0"/>
      <dgm:spPr/>
    </dgm:pt>
    <dgm:pt modelId="{B89F6949-C288-4CE7-A5F9-EA76E1A98BA0}" type="pres">
      <dgm:prSet presAssocID="{84F865F9-48F2-42FA-9964-9F528B612DFF}" presName="level2Shape" presStyleLbl="node4" presStyleIdx="5" presStyleCnt="8"/>
      <dgm:spPr/>
      <dgm:t>
        <a:bodyPr/>
        <a:lstStyle/>
        <a:p>
          <a:endParaRPr lang="en-IN"/>
        </a:p>
      </dgm:t>
    </dgm:pt>
    <dgm:pt modelId="{0F00F80D-3278-446C-9CE0-52CD81C87919}" type="pres">
      <dgm:prSet presAssocID="{84F865F9-48F2-42FA-9964-9F528B612DFF}" presName="hierChild3" presStyleCnt="0"/>
      <dgm:spPr/>
    </dgm:pt>
    <dgm:pt modelId="{03E1A77B-CACD-436B-8A61-81B43052263C}" type="pres">
      <dgm:prSet presAssocID="{B3B41CFF-07F3-4168-9036-7BD1C0F59351}" presName="Name19" presStyleLbl="parChTrans1D4" presStyleIdx="6" presStyleCnt="8"/>
      <dgm:spPr/>
    </dgm:pt>
    <dgm:pt modelId="{3FBC7F6F-3745-44E9-BA67-1A1F85B43316}" type="pres">
      <dgm:prSet presAssocID="{D41FA174-C9CA-4368-ABEB-7F232DD818CA}" presName="Name21" presStyleCnt="0"/>
      <dgm:spPr/>
    </dgm:pt>
    <dgm:pt modelId="{A671DA97-B0BC-4F63-8EB8-5EB6AEF7F8A3}" type="pres">
      <dgm:prSet presAssocID="{D41FA174-C9CA-4368-ABEB-7F232DD818CA}" presName="level2Shape" presStyleLbl="node4" presStyleIdx="6" presStyleCnt="8"/>
      <dgm:spPr/>
      <dgm:t>
        <a:bodyPr/>
        <a:lstStyle/>
        <a:p>
          <a:endParaRPr lang="en-IN"/>
        </a:p>
      </dgm:t>
    </dgm:pt>
    <dgm:pt modelId="{E3B601C0-6712-446E-8AC1-EA47D36D0A4A}" type="pres">
      <dgm:prSet presAssocID="{D41FA174-C9CA-4368-ABEB-7F232DD818CA}" presName="hierChild3" presStyleCnt="0"/>
      <dgm:spPr/>
    </dgm:pt>
    <dgm:pt modelId="{016D9CD6-A4BB-49CD-A580-A297DE1AECE3}" type="pres">
      <dgm:prSet presAssocID="{CBF49919-D1B9-4B1F-A080-33CE746FB891}" presName="Name19" presStyleLbl="parChTrans1D4" presStyleIdx="7" presStyleCnt="8"/>
      <dgm:spPr/>
    </dgm:pt>
    <dgm:pt modelId="{60433D3C-435F-4F32-85F5-61D2C91C84E6}" type="pres">
      <dgm:prSet presAssocID="{E053683C-9E38-4FCD-8FCD-A544367C77B2}" presName="Name21" presStyleCnt="0"/>
      <dgm:spPr/>
    </dgm:pt>
    <dgm:pt modelId="{6ABCD341-E670-4005-AFEB-DF0BE2C4F2F5}" type="pres">
      <dgm:prSet presAssocID="{E053683C-9E38-4FCD-8FCD-A544367C77B2}" presName="level2Shape" presStyleLbl="node4" presStyleIdx="7" presStyleCnt="8"/>
      <dgm:spPr/>
      <dgm:t>
        <a:bodyPr/>
        <a:lstStyle/>
        <a:p>
          <a:endParaRPr lang="en-IN"/>
        </a:p>
      </dgm:t>
    </dgm:pt>
    <dgm:pt modelId="{03459CA0-E280-404F-BA50-CBCD103DE7C6}" type="pres">
      <dgm:prSet presAssocID="{E053683C-9E38-4FCD-8FCD-A544367C77B2}" presName="hierChild3" presStyleCnt="0"/>
      <dgm:spPr/>
    </dgm:pt>
    <dgm:pt modelId="{92256B6E-F27C-40A3-AF30-15B27D5892F5}" type="pres">
      <dgm:prSet presAssocID="{21EB9AE6-9FD6-494F-BAB7-5EB2469DD241}" presName="bgShapesFlow" presStyleCnt="0"/>
      <dgm:spPr/>
    </dgm:pt>
    <dgm:pt modelId="{A50627E5-F7E1-49D8-97D8-234BAB991B4C}" type="pres">
      <dgm:prSet presAssocID="{265C1ABD-652D-4F34-8A59-4C9F63DF26F1}" presName="rectComp" presStyleCnt="0"/>
      <dgm:spPr/>
    </dgm:pt>
    <dgm:pt modelId="{90CDC609-6B10-441E-8164-ECB484A340B9}" type="pres">
      <dgm:prSet presAssocID="{265C1ABD-652D-4F34-8A59-4C9F63DF26F1}" presName="bgRect" presStyleLbl="bgShp" presStyleIdx="0" presStyleCnt="5"/>
      <dgm:spPr/>
      <dgm:t>
        <a:bodyPr/>
        <a:lstStyle/>
        <a:p>
          <a:endParaRPr lang="en-IN"/>
        </a:p>
      </dgm:t>
    </dgm:pt>
    <dgm:pt modelId="{8BA2BA18-9951-489A-AFC9-E29B8814AFC4}" type="pres">
      <dgm:prSet presAssocID="{265C1ABD-652D-4F34-8A59-4C9F63DF26F1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B3AA50-DB9C-415E-A39B-D773642EA3C2}" type="pres">
      <dgm:prSet presAssocID="{265C1ABD-652D-4F34-8A59-4C9F63DF26F1}" presName="spComp" presStyleCnt="0"/>
      <dgm:spPr/>
    </dgm:pt>
    <dgm:pt modelId="{FE0B6DA9-B7EB-495F-BCD1-2BEFEC39F2E3}" type="pres">
      <dgm:prSet presAssocID="{265C1ABD-652D-4F34-8A59-4C9F63DF26F1}" presName="vSp" presStyleCnt="0"/>
      <dgm:spPr/>
    </dgm:pt>
    <dgm:pt modelId="{66E8FF4D-AC59-4170-BCFC-2CC427DB3EE8}" type="pres">
      <dgm:prSet presAssocID="{D6564099-AEED-41D3-947E-42A5EC6654CA}" presName="rectComp" presStyleCnt="0"/>
      <dgm:spPr/>
    </dgm:pt>
    <dgm:pt modelId="{C0950E1C-8C7F-43F3-8C4A-05011F3A8451}" type="pres">
      <dgm:prSet presAssocID="{D6564099-AEED-41D3-947E-42A5EC6654CA}" presName="bgRect" presStyleLbl="bgShp" presStyleIdx="1" presStyleCnt="5"/>
      <dgm:spPr/>
    </dgm:pt>
    <dgm:pt modelId="{96ACF2DB-83D5-41E8-9D7E-9CB4E9F466D9}" type="pres">
      <dgm:prSet presAssocID="{D6564099-AEED-41D3-947E-42A5EC6654CA}" presName="bgRectTx" presStyleLbl="bgShp" presStyleIdx="1" presStyleCnt="5">
        <dgm:presLayoutVars>
          <dgm:bulletEnabled val="1"/>
        </dgm:presLayoutVars>
      </dgm:prSet>
      <dgm:spPr/>
    </dgm:pt>
    <dgm:pt modelId="{51268928-C715-4447-8C68-8E365BEC78A4}" type="pres">
      <dgm:prSet presAssocID="{D6564099-AEED-41D3-947E-42A5EC6654CA}" presName="spComp" presStyleCnt="0"/>
      <dgm:spPr/>
    </dgm:pt>
    <dgm:pt modelId="{F1651B91-D9DA-4D56-9B3F-5EBA1DC9AFC7}" type="pres">
      <dgm:prSet presAssocID="{D6564099-AEED-41D3-947E-42A5EC6654CA}" presName="vSp" presStyleCnt="0"/>
      <dgm:spPr/>
    </dgm:pt>
    <dgm:pt modelId="{6AA85007-23CD-4E0D-BEB6-53AAAB46DEEC}" type="pres">
      <dgm:prSet presAssocID="{FFD46C17-DB6D-4A1D-BCBA-1F823D45798C}" presName="rectComp" presStyleCnt="0"/>
      <dgm:spPr/>
    </dgm:pt>
    <dgm:pt modelId="{B64DF7D5-F892-4660-AE01-B054536F6267}" type="pres">
      <dgm:prSet presAssocID="{FFD46C17-DB6D-4A1D-BCBA-1F823D45798C}" presName="bgRect" presStyleLbl="bgShp" presStyleIdx="2" presStyleCnt="5"/>
      <dgm:spPr/>
      <dgm:t>
        <a:bodyPr/>
        <a:lstStyle/>
        <a:p>
          <a:endParaRPr lang="en-IN"/>
        </a:p>
      </dgm:t>
    </dgm:pt>
    <dgm:pt modelId="{9C9B22FB-181F-44FE-A73F-20409A91F753}" type="pres">
      <dgm:prSet presAssocID="{FFD46C17-DB6D-4A1D-BCBA-1F823D45798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D9B6C-D030-45C0-AFB5-61A495E858C5}" type="pres">
      <dgm:prSet presAssocID="{FFD46C17-DB6D-4A1D-BCBA-1F823D45798C}" presName="spComp" presStyleCnt="0"/>
      <dgm:spPr/>
    </dgm:pt>
    <dgm:pt modelId="{A2443661-3D51-495D-9CA7-877570A40A42}" type="pres">
      <dgm:prSet presAssocID="{FFD46C17-DB6D-4A1D-BCBA-1F823D45798C}" presName="vSp" presStyleCnt="0"/>
      <dgm:spPr/>
    </dgm:pt>
    <dgm:pt modelId="{61E4C2BB-B9D1-4435-9681-F1EF02E71C47}" type="pres">
      <dgm:prSet presAssocID="{72E14F1B-B041-475F-BC7D-2C869C0D2198}" presName="rectComp" presStyleCnt="0"/>
      <dgm:spPr/>
    </dgm:pt>
    <dgm:pt modelId="{A46F3B9F-622A-45D2-A012-518E51B679E5}" type="pres">
      <dgm:prSet presAssocID="{72E14F1B-B041-475F-BC7D-2C869C0D2198}" presName="bgRect" presStyleLbl="bgShp" presStyleIdx="3" presStyleCnt="5"/>
      <dgm:spPr/>
    </dgm:pt>
    <dgm:pt modelId="{B6CF9F68-58B0-432B-8274-41079E5683B9}" type="pres">
      <dgm:prSet presAssocID="{72E14F1B-B041-475F-BC7D-2C869C0D2198}" presName="bgRectTx" presStyleLbl="bgShp" presStyleIdx="3" presStyleCnt="5">
        <dgm:presLayoutVars>
          <dgm:bulletEnabled val="1"/>
        </dgm:presLayoutVars>
      </dgm:prSet>
      <dgm:spPr/>
    </dgm:pt>
    <dgm:pt modelId="{AE89B468-9661-4959-8BB9-9111436A8863}" type="pres">
      <dgm:prSet presAssocID="{72E14F1B-B041-475F-BC7D-2C869C0D2198}" presName="spComp" presStyleCnt="0"/>
      <dgm:spPr/>
    </dgm:pt>
    <dgm:pt modelId="{690094D3-8659-4074-9641-A4B363A94AF2}" type="pres">
      <dgm:prSet presAssocID="{72E14F1B-B041-475F-BC7D-2C869C0D2198}" presName="vSp" presStyleCnt="0"/>
      <dgm:spPr/>
    </dgm:pt>
    <dgm:pt modelId="{558DB5BC-5BDE-41A4-A97B-D5F7BCAAABA7}" type="pres">
      <dgm:prSet presAssocID="{6A427FCB-6CCE-4ACC-83AC-ECE9266169F6}" presName="rectComp" presStyleCnt="0"/>
      <dgm:spPr/>
    </dgm:pt>
    <dgm:pt modelId="{DD080AF5-FE2F-4A02-84CE-E91933DD7480}" type="pres">
      <dgm:prSet presAssocID="{6A427FCB-6CCE-4ACC-83AC-ECE9266169F6}" presName="bgRect" presStyleLbl="bgShp" presStyleIdx="4" presStyleCnt="5"/>
      <dgm:spPr/>
      <dgm:t>
        <a:bodyPr/>
        <a:lstStyle/>
        <a:p>
          <a:endParaRPr lang="en-IN"/>
        </a:p>
      </dgm:t>
    </dgm:pt>
    <dgm:pt modelId="{A2F28AAD-4C73-4B13-A2F7-801F1F4881C7}" type="pres">
      <dgm:prSet presAssocID="{6A427FCB-6CCE-4ACC-83AC-ECE9266169F6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2AEE83-7A8C-4B55-BC2A-5477733D8093}" type="presOf" srcId="{D313344B-3313-4DA5-BDC9-AC1B32F93FBD}" destId="{BE0FE6DD-BA2B-4DEB-8702-9650757AB341}" srcOrd="0" destOrd="0" presId="urn:microsoft.com/office/officeart/2005/8/layout/hierarchy6"/>
    <dgm:cxn modelId="{DB1EED18-53D9-486F-A13D-3D4A1E58B460}" type="presOf" srcId="{55D225FB-5E9F-48CF-ACF0-00D0FE7BBBE8}" destId="{AAE5DD51-0D63-466A-A92F-21F1920F7227}" srcOrd="0" destOrd="0" presId="urn:microsoft.com/office/officeart/2005/8/layout/hierarchy6"/>
    <dgm:cxn modelId="{B6FE7131-2973-4DDC-BD8C-CD6D912F0D33}" type="presOf" srcId="{265C1ABD-652D-4F34-8A59-4C9F63DF26F1}" destId="{90CDC609-6B10-441E-8164-ECB484A340B9}" srcOrd="0" destOrd="0" presId="urn:microsoft.com/office/officeart/2005/8/layout/hierarchy6"/>
    <dgm:cxn modelId="{492BB529-C218-41A7-BC0D-AA0051622C0C}" type="presOf" srcId="{B3B41CFF-07F3-4168-9036-7BD1C0F59351}" destId="{03E1A77B-CACD-436B-8A61-81B43052263C}" srcOrd="0" destOrd="0" presId="urn:microsoft.com/office/officeart/2005/8/layout/hierarchy6"/>
    <dgm:cxn modelId="{68ED13EB-4044-456F-865B-A1D5DF7E5924}" type="presOf" srcId="{8E67BDD2-4FDC-4FCC-AC1C-B7345B2CA89E}" destId="{6F30DA12-6F6C-428A-83A9-158DC36A4E04}" srcOrd="0" destOrd="0" presId="urn:microsoft.com/office/officeart/2005/8/layout/hierarchy6"/>
    <dgm:cxn modelId="{0274E9BD-6642-44C4-86E6-5715636BEF39}" type="presOf" srcId="{6A427FCB-6CCE-4ACC-83AC-ECE9266169F6}" destId="{A2F28AAD-4C73-4B13-A2F7-801F1F4881C7}" srcOrd="1" destOrd="0" presId="urn:microsoft.com/office/officeart/2005/8/layout/hierarchy6"/>
    <dgm:cxn modelId="{8A396073-F798-4D2B-82FF-32E9F001D735}" type="presOf" srcId="{2BDF543A-C1B0-4201-A8AD-847CC63F2FD1}" destId="{C2427A17-CE90-41FE-AAA6-71B87BAA4A32}" srcOrd="0" destOrd="0" presId="urn:microsoft.com/office/officeart/2005/8/layout/hierarchy6"/>
    <dgm:cxn modelId="{C9B4CD22-7DF7-4F77-8ABB-EFB61460ACD5}" type="presOf" srcId="{0FAEC609-D827-456D-A539-96D20EA5BCC3}" destId="{529220DA-3C31-4460-9838-B912B6D0DC0C}" srcOrd="0" destOrd="0" presId="urn:microsoft.com/office/officeart/2005/8/layout/hierarchy6"/>
    <dgm:cxn modelId="{D6E3D48A-BD78-4CFF-8500-AAE790728D9F}" type="presOf" srcId="{FD257690-6395-43C9-B88C-19E6243B02A8}" destId="{9DA05B59-0485-4F90-9514-07B1C915A0CD}" srcOrd="0" destOrd="0" presId="urn:microsoft.com/office/officeart/2005/8/layout/hierarchy6"/>
    <dgm:cxn modelId="{66A9F34D-8466-4F23-A616-64E83E93F151}" type="presOf" srcId="{FFD46C17-DB6D-4A1D-BCBA-1F823D45798C}" destId="{B64DF7D5-F892-4660-AE01-B054536F6267}" srcOrd="0" destOrd="0" presId="urn:microsoft.com/office/officeart/2005/8/layout/hierarchy6"/>
    <dgm:cxn modelId="{E82EE1BF-D088-456A-94C9-9B1930135102}" srcId="{84F865F9-48F2-42FA-9964-9F528B612DFF}" destId="{D41FA174-C9CA-4368-ABEB-7F232DD818CA}" srcOrd="0" destOrd="0" parTransId="{B3B41CFF-07F3-4168-9036-7BD1C0F59351}" sibTransId="{CBB1E221-CD95-4F21-B81F-978284C4574D}"/>
    <dgm:cxn modelId="{32F747C1-6D61-4F4E-A360-F3A0820F2386}" srcId="{21EB9AE6-9FD6-494F-BAB7-5EB2469DD241}" destId="{D6564099-AEED-41D3-947E-42A5EC6654CA}" srcOrd="2" destOrd="0" parTransId="{E636AEE7-7062-4391-BDDA-5588AE30384F}" sibTransId="{8F333832-FC43-45B9-AAC4-E4221192F8E2}"/>
    <dgm:cxn modelId="{C28A0DB0-8893-463A-A91A-A915A756EF2C}" srcId="{0FAEC609-D827-456D-A539-96D20EA5BCC3}" destId="{55D225FB-5E9F-48CF-ACF0-00D0FE7BBBE8}" srcOrd="2" destOrd="0" parTransId="{8E67BDD2-4FDC-4FCC-AC1C-B7345B2CA89E}" sibTransId="{835A7C58-BBFC-44D2-B3E3-2C170040E299}"/>
    <dgm:cxn modelId="{7FBA9D45-1BC0-4AA1-B9AC-3DFFEC9F8D6A}" type="presOf" srcId="{3FA4652F-C1FB-4527-8E8F-94355C441927}" destId="{10881D82-6793-41C4-A7A6-8228896753B4}" srcOrd="0" destOrd="0" presId="urn:microsoft.com/office/officeart/2005/8/layout/hierarchy6"/>
    <dgm:cxn modelId="{68C0EE78-4F90-4E5B-AF9C-5EDA3A49BF39}" type="presOf" srcId="{D6564099-AEED-41D3-947E-42A5EC6654CA}" destId="{C0950E1C-8C7F-43F3-8C4A-05011F3A8451}" srcOrd="0" destOrd="0" presId="urn:microsoft.com/office/officeart/2005/8/layout/hierarchy6"/>
    <dgm:cxn modelId="{5A5C197A-68E2-48A3-B834-8FE2815F5505}" type="presOf" srcId="{77BCD648-66A2-4A3C-AF45-33F92CD59888}" destId="{F024B233-34CE-4C48-A115-9BDC77BC1A1C}" srcOrd="0" destOrd="0" presId="urn:microsoft.com/office/officeart/2005/8/layout/hierarchy6"/>
    <dgm:cxn modelId="{5B9EB42D-3A72-4748-9BA9-2A061223A868}" srcId="{55D225FB-5E9F-48CF-ACF0-00D0FE7BBBE8}" destId="{6A551F0F-A873-4855-AA03-9DDDCFD48874}" srcOrd="0" destOrd="0" parTransId="{E0B979BB-577A-4685-8F3E-68DFD0C1F9EA}" sibTransId="{F35F31ED-44B7-4F4C-9375-0F0236C1BFC8}"/>
    <dgm:cxn modelId="{C4F79A5F-D158-4825-BFC5-5A66F26C2B9F}" type="presOf" srcId="{E053683C-9E38-4FCD-8FCD-A544367C77B2}" destId="{6ABCD341-E670-4005-AFEB-DF0BE2C4F2F5}" srcOrd="0" destOrd="0" presId="urn:microsoft.com/office/officeart/2005/8/layout/hierarchy6"/>
    <dgm:cxn modelId="{1F4043FC-77FE-4F54-9C91-45278807457B}" type="presOf" srcId="{C5C155A4-5D9F-44D4-A124-038727F87EB1}" destId="{F6DA61AF-257F-475F-9C5A-933180D0ED36}" srcOrd="0" destOrd="0" presId="urn:microsoft.com/office/officeart/2005/8/layout/hierarchy6"/>
    <dgm:cxn modelId="{F0332EC1-3423-4DC9-9F31-81D74E90654F}" srcId="{55D225FB-5E9F-48CF-ACF0-00D0FE7BBBE8}" destId="{C664DE96-E5EE-44FD-8F3E-1F01460DA5C1}" srcOrd="2" destOrd="0" parTransId="{AD1F6C5C-897A-4A31-9B95-BBF409AC88D4}" sibTransId="{602D0DA5-F51D-4507-8CC0-A39D44D573CA}"/>
    <dgm:cxn modelId="{2AB870B1-6576-4098-82C8-E3A31AD9AEE4}" srcId="{55D225FB-5E9F-48CF-ACF0-00D0FE7BBBE8}" destId="{386904F1-3FFC-4F9B-8A7B-4643F5F373D1}" srcOrd="3" destOrd="0" parTransId="{C90898E7-C83A-44D0-81DF-0AA1B17FB33A}" sibTransId="{47EBC3D0-8EBB-4D9D-A34C-33BF0507006A}"/>
    <dgm:cxn modelId="{AB8550D1-45AD-4897-8001-ADD9063446B6}" srcId="{386904F1-3FFC-4F9B-8A7B-4643F5F373D1}" destId="{77BCD648-66A2-4A3C-AF45-33F92CD59888}" srcOrd="1" destOrd="0" parTransId="{6861C5B9-968F-4948-8E77-F848DD2B7867}" sibTransId="{797C9F50-00DE-4152-B3EC-8AE5123892F3}"/>
    <dgm:cxn modelId="{4524BC2D-6E10-4D52-84D1-88BB13500230}" srcId="{21EB9AE6-9FD6-494F-BAB7-5EB2469DD241}" destId="{0FAEC609-D827-456D-A539-96D20EA5BCC3}" srcOrd="0" destOrd="0" parTransId="{73869B65-665D-4A2F-936B-2439763288F4}" sibTransId="{E0DEF1D6-95E1-4DC1-8180-5C3B618FA518}"/>
    <dgm:cxn modelId="{8F73FE5A-6BBA-41D1-8950-47D21D65A79F}" type="presOf" srcId="{72E14F1B-B041-475F-BC7D-2C869C0D2198}" destId="{B6CF9F68-58B0-432B-8274-41079E5683B9}" srcOrd="1" destOrd="0" presId="urn:microsoft.com/office/officeart/2005/8/layout/hierarchy6"/>
    <dgm:cxn modelId="{742EBDF4-C24E-46BA-876E-C26F823C781D}" srcId="{386904F1-3FFC-4F9B-8A7B-4643F5F373D1}" destId="{84F865F9-48F2-42FA-9964-9F528B612DFF}" srcOrd="2" destOrd="0" parTransId="{1817D3B7-CBC9-4DFE-A301-B73AF5320EF0}" sibTransId="{23337ECC-7E12-4D69-AA71-646E1A96D127}"/>
    <dgm:cxn modelId="{57CC9D96-5F3A-4301-B63F-D165CB5BBF72}" srcId="{21EB9AE6-9FD6-494F-BAB7-5EB2469DD241}" destId="{265C1ABD-652D-4F34-8A59-4C9F63DF26F1}" srcOrd="1" destOrd="0" parTransId="{1E133897-1A81-4A25-B195-55FF4F2C405D}" sibTransId="{72C7FFE5-AC97-4F78-83D1-E254E96B1E46}"/>
    <dgm:cxn modelId="{DB9E2B12-1357-43A9-993E-222584455BB7}" srcId="{77BCD648-66A2-4A3C-AF45-33F92CD59888}" destId="{0F860135-B748-4F7E-8872-EEF5E826BD64}" srcOrd="0" destOrd="0" parTransId="{2BDF543A-C1B0-4201-A8AD-847CC63F2FD1}" sibTransId="{BBCB1BF0-BC4C-4715-82FF-45C5F50488B0}"/>
    <dgm:cxn modelId="{E6213390-D057-4E3B-96CD-B279BF9AD007}" type="presOf" srcId="{21EB9AE6-9FD6-494F-BAB7-5EB2469DD241}" destId="{D71B2A16-2929-4D80-916D-406ADAA0F235}" srcOrd="0" destOrd="0" presId="urn:microsoft.com/office/officeart/2005/8/layout/hierarchy6"/>
    <dgm:cxn modelId="{3D53A7F2-C455-49E8-A4C5-D623A0775FC8}" srcId="{84F865F9-48F2-42FA-9964-9F528B612DFF}" destId="{E053683C-9E38-4FCD-8FCD-A544367C77B2}" srcOrd="1" destOrd="0" parTransId="{CBF49919-D1B9-4B1F-A080-33CE746FB891}" sibTransId="{2976DC65-28B5-4B93-8D2C-D395062C4DC6}"/>
    <dgm:cxn modelId="{4841FD87-409A-4616-A89C-311068B55B01}" type="presOf" srcId="{6A427FCB-6CCE-4ACC-83AC-ECE9266169F6}" destId="{DD080AF5-FE2F-4A02-84CE-E91933DD7480}" srcOrd="0" destOrd="0" presId="urn:microsoft.com/office/officeart/2005/8/layout/hierarchy6"/>
    <dgm:cxn modelId="{18FB7A00-0962-4354-A195-25D109A5D8BE}" type="presOf" srcId="{D6564099-AEED-41D3-947E-42A5EC6654CA}" destId="{96ACF2DB-83D5-41E8-9D7E-9CB4E9F466D9}" srcOrd="1" destOrd="0" presId="urn:microsoft.com/office/officeart/2005/8/layout/hierarchy6"/>
    <dgm:cxn modelId="{83833F60-B41E-48EE-8F77-25A178F4D682}" type="presOf" srcId="{AD1F6C5C-897A-4A31-9B95-BBF409AC88D4}" destId="{5F276924-3DD6-453E-8768-099A40C640AF}" srcOrd="0" destOrd="0" presId="urn:microsoft.com/office/officeart/2005/8/layout/hierarchy6"/>
    <dgm:cxn modelId="{3DF5F48A-E9FD-48AB-A9D9-09115F44F3D2}" type="presOf" srcId="{E0B979BB-577A-4685-8F3E-68DFD0C1F9EA}" destId="{BA8EAB84-5B18-445D-BA9B-B690490016AC}" srcOrd="0" destOrd="0" presId="urn:microsoft.com/office/officeart/2005/8/layout/hierarchy6"/>
    <dgm:cxn modelId="{B9413885-6CCB-497E-863F-31B11B55420F}" type="presOf" srcId="{7464D585-5D27-4B27-9AF8-7607DF04F9E0}" destId="{FD73D7D8-3F50-4A0D-A42D-968AFC2A8860}" srcOrd="0" destOrd="0" presId="urn:microsoft.com/office/officeart/2005/8/layout/hierarchy6"/>
    <dgm:cxn modelId="{CA858AB2-81C4-496C-BA86-C9D99F60F190}" type="presOf" srcId="{C90898E7-C83A-44D0-81DF-0AA1B17FB33A}" destId="{7B02CE72-A47A-4F2D-A6CD-E2C17E594708}" srcOrd="0" destOrd="0" presId="urn:microsoft.com/office/officeart/2005/8/layout/hierarchy6"/>
    <dgm:cxn modelId="{890D4BF0-48A8-4222-A8AA-111DE73A427D}" type="presOf" srcId="{A367163F-770F-4107-A1C9-C1277B9760C6}" destId="{ADAE093A-6F58-4D96-897C-AA75230F6FD1}" srcOrd="0" destOrd="0" presId="urn:microsoft.com/office/officeart/2005/8/layout/hierarchy6"/>
    <dgm:cxn modelId="{8CAFF8CA-F8FD-436A-B74C-F4F95C3679BE}" type="presOf" srcId="{1817D3B7-CBC9-4DFE-A301-B73AF5320EF0}" destId="{3CAF8BA9-1098-4CEA-8F0F-A336383605FB}" srcOrd="0" destOrd="0" presId="urn:microsoft.com/office/officeart/2005/8/layout/hierarchy6"/>
    <dgm:cxn modelId="{41133EA8-BE5B-4A78-8596-4133B2704007}" type="presOf" srcId="{EEACE6A4-CFEE-45E0-A450-6F5DC6842064}" destId="{5F4BDDD2-2DBA-4368-88A2-21F565491ACB}" srcOrd="0" destOrd="0" presId="urn:microsoft.com/office/officeart/2005/8/layout/hierarchy6"/>
    <dgm:cxn modelId="{9D898180-1E14-42E3-BE9A-CEB105F7E608}" type="presOf" srcId="{0F860135-B748-4F7E-8872-EEF5E826BD64}" destId="{FD8425F8-FDF6-425B-8FAC-1BFE2F104B38}" srcOrd="0" destOrd="0" presId="urn:microsoft.com/office/officeart/2005/8/layout/hierarchy6"/>
    <dgm:cxn modelId="{E1134E04-FC44-4B43-BDEC-64FF66919C95}" srcId="{21EB9AE6-9FD6-494F-BAB7-5EB2469DD241}" destId="{72E14F1B-B041-475F-BC7D-2C869C0D2198}" srcOrd="4" destOrd="0" parTransId="{D7533C19-8F09-44A8-A1A6-201F737CB940}" sibTransId="{70CD4D8B-A536-4C2F-984C-081783A8310F}"/>
    <dgm:cxn modelId="{C641A829-E828-4AFD-8584-A219754B8347}" srcId="{386904F1-3FFC-4F9B-8A7B-4643F5F373D1}" destId="{EEACE6A4-CFEE-45E0-A450-6F5DC6842064}" srcOrd="0" destOrd="0" parTransId="{B5C959C5-6549-42B9-B037-43B100123F1B}" sibTransId="{B0C33201-C685-435E-BEEF-0F7170C472D9}"/>
    <dgm:cxn modelId="{031EF8EA-626E-4D17-BF54-88F78F2A66A2}" srcId="{0FAEC609-D827-456D-A539-96D20EA5BCC3}" destId="{B095E937-11AA-426F-B80E-A47CF0498FC0}" srcOrd="0" destOrd="0" parTransId="{C5C155A4-5D9F-44D4-A124-038727F87EB1}" sibTransId="{20F8729B-4EAD-4786-A632-5E4B34307E54}"/>
    <dgm:cxn modelId="{F48BC3C4-F1F9-4537-ACBE-FA023B72722C}" type="presOf" srcId="{B095E937-11AA-426F-B80E-A47CF0498FC0}" destId="{0B9D1639-53A3-4FF6-9874-C50DCFC11DB8}" srcOrd="0" destOrd="0" presId="urn:microsoft.com/office/officeart/2005/8/layout/hierarchy6"/>
    <dgm:cxn modelId="{4D3151A0-2B56-4CE7-9E08-4AC65C410597}" srcId="{EEACE6A4-CFEE-45E0-A450-6F5DC6842064}" destId="{34818C7E-1741-465D-892B-1030EFEF48C1}" srcOrd="0" destOrd="0" parTransId="{3FA4652F-C1FB-4527-8E8F-94355C441927}" sibTransId="{4FDC3BEC-AA20-4D5B-A94D-C7E93E2A5053}"/>
    <dgm:cxn modelId="{2100C57B-AF0E-40D9-8769-D30ED575DFAC}" srcId="{21EB9AE6-9FD6-494F-BAB7-5EB2469DD241}" destId="{6A427FCB-6CCE-4ACC-83AC-ECE9266169F6}" srcOrd="5" destOrd="0" parTransId="{84969474-27F6-4085-9610-7D8A1F580807}" sibTransId="{58583620-95A8-4322-B14F-BA3F862CB28C}"/>
    <dgm:cxn modelId="{14FD8B8A-75AB-49DC-BD08-3BDF97C59933}" type="presOf" srcId="{FFD46C17-DB6D-4A1D-BCBA-1F823D45798C}" destId="{9C9B22FB-181F-44FE-A73F-20409A91F753}" srcOrd="1" destOrd="0" presId="urn:microsoft.com/office/officeart/2005/8/layout/hierarchy6"/>
    <dgm:cxn modelId="{3C6C66F4-4BB8-4DB1-82BE-99DD97F1136C}" type="presOf" srcId="{C664DE96-E5EE-44FD-8F3E-1F01460DA5C1}" destId="{1D232B6D-03C9-4CA4-8918-21C68B9A2E3D}" srcOrd="0" destOrd="0" presId="urn:microsoft.com/office/officeart/2005/8/layout/hierarchy6"/>
    <dgm:cxn modelId="{981B975A-24D0-496D-A254-55187DB21234}" type="presOf" srcId="{386904F1-3FFC-4F9B-8A7B-4643F5F373D1}" destId="{4E966DD3-E279-4F2B-8863-6A6E1BA4D103}" srcOrd="0" destOrd="0" presId="urn:microsoft.com/office/officeart/2005/8/layout/hierarchy6"/>
    <dgm:cxn modelId="{76A6F329-E999-48A1-BA61-19B8C18632EE}" type="presOf" srcId="{34818C7E-1741-465D-892B-1030EFEF48C1}" destId="{BA012113-7F4D-4006-9E7D-556482BF70D5}" srcOrd="0" destOrd="0" presId="urn:microsoft.com/office/officeart/2005/8/layout/hierarchy6"/>
    <dgm:cxn modelId="{D19964DD-C5D9-4E55-99F7-A4C542B811C3}" type="presOf" srcId="{72E14F1B-B041-475F-BC7D-2C869C0D2198}" destId="{A46F3B9F-622A-45D2-A012-518E51B679E5}" srcOrd="0" destOrd="0" presId="urn:microsoft.com/office/officeart/2005/8/layout/hierarchy6"/>
    <dgm:cxn modelId="{BC0DE315-703B-4A2A-B959-EFC5EA472179}" type="presOf" srcId="{A9B62A03-A91D-49B8-B449-17A47F4EF6EF}" destId="{50265EFF-0DDD-4846-9AC4-A0E67A821054}" srcOrd="0" destOrd="0" presId="urn:microsoft.com/office/officeart/2005/8/layout/hierarchy6"/>
    <dgm:cxn modelId="{E15B9CED-9634-40D8-83F9-9C1AA30B7A61}" srcId="{EEACE6A4-CFEE-45E0-A450-6F5DC6842064}" destId="{7464D585-5D27-4B27-9AF8-7607DF04F9E0}" srcOrd="1" destOrd="0" parTransId="{A9B62A03-A91D-49B8-B449-17A47F4EF6EF}" sibTransId="{17088C44-27D6-4E12-BD4B-8D004A98F000}"/>
    <dgm:cxn modelId="{D948AAE3-5EC6-4DCB-AEA6-44A5E8A9FC03}" type="presOf" srcId="{D41FA174-C9CA-4368-ABEB-7F232DD818CA}" destId="{A671DA97-B0BC-4F63-8EB8-5EB6AEF7F8A3}" srcOrd="0" destOrd="0" presId="urn:microsoft.com/office/officeart/2005/8/layout/hierarchy6"/>
    <dgm:cxn modelId="{272B0A69-B0C6-4B76-A7C2-72B039E824E1}" type="presOf" srcId="{B5C959C5-6549-42B9-B037-43B100123F1B}" destId="{D7AC2717-7CCA-42E7-AA44-6B754A8E6168}" srcOrd="0" destOrd="0" presId="urn:microsoft.com/office/officeart/2005/8/layout/hierarchy6"/>
    <dgm:cxn modelId="{A5436822-EAF7-4537-B57B-CED23223B2F0}" type="presOf" srcId="{CBF49919-D1B9-4B1F-A080-33CE746FB891}" destId="{016D9CD6-A4BB-49CD-A580-A297DE1AECE3}" srcOrd="0" destOrd="0" presId="urn:microsoft.com/office/officeart/2005/8/layout/hierarchy6"/>
    <dgm:cxn modelId="{6B6FC2B6-C90C-471B-98B2-DDC26A8E9C05}" srcId="{55D225FB-5E9F-48CF-ACF0-00D0FE7BBBE8}" destId="{D313344B-3313-4DA5-BDC9-AC1B32F93FBD}" srcOrd="1" destOrd="0" parTransId="{A367163F-770F-4107-A1C9-C1277B9760C6}" sibTransId="{663AEA61-5752-4DE4-81B7-29BA720DC0C5}"/>
    <dgm:cxn modelId="{375C6463-7241-42F3-8416-84C12533B2B7}" srcId="{21EB9AE6-9FD6-494F-BAB7-5EB2469DD241}" destId="{FFD46C17-DB6D-4A1D-BCBA-1F823D45798C}" srcOrd="3" destOrd="0" parTransId="{21F6F9E3-5677-4687-BF5C-1B6069863CC8}" sibTransId="{1246DDED-515D-41FC-A3A1-884D6B11FAE8}"/>
    <dgm:cxn modelId="{75C39F40-084F-4F2C-BD21-7F3AF087BEAE}" srcId="{0FAEC609-D827-456D-A539-96D20EA5BCC3}" destId="{FD257690-6395-43C9-B88C-19E6243B02A8}" srcOrd="1" destOrd="0" parTransId="{1AB1AC8A-87E5-48A3-97C0-1AB8B3C8F0A1}" sibTransId="{1B96E7DC-6E4E-4965-95C8-46CA6501C62A}"/>
    <dgm:cxn modelId="{AFD58D31-BB18-4199-800B-EB7716A7C7F6}" type="presOf" srcId="{84F865F9-48F2-42FA-9964-9F528B612DFF}" destId="{B89F6949-C288-4CE7-A5F9-EA76E1A98BA0}" srcOrd="0" destOrd="0" presId="urn:microsoft.com/office/officeart/2005/8/layout/hierarchy6"/>
    <dgm:cxn modelId="{3370064A-CA72-4ED6-A25D-931EBFA7877F}" type="presOf" srcId="{6A551F0F-A873-4855-AA03-9DDDCFD48874}" destId="{EB6AC734-0738-4F34-A0C6-BA20F7644B3E}" srcOrd="0" destOrd="0" presId="urn:microsoft.com/office/officeart/2005/8/layout/hierarchy6"/>
    <dgm:cxn modelId="{90BFE399-48B2-487A-B8C3-BE748DFC93A8}" type="presOf" srcId="{1AB1AC8A-87E5-48A3-97C0-1AB8B3C8F0A1}" destId="{79199FF9-4175-4410-8E06-3229688A97A1}" srcOrd="0" destOrd="0" presId="urn:microsoft.com/office/officeart/2005/8/layout/hierarchy6"/>
    <dgm:cxn modelId="{7878B6A3-5110-4BC5-B745-1BA13D708B5E}" type="presOf" srcId="{6861C5B9-968F-4948-8E77-F848DD2B7867}" destId="{3A81D996-2E57-452E-82AC-05FBCEA55957}" srcOrd="0" destOrd="0" presId="urn:microsoft.com/office/officeart/2005/8/layout/hierarchy6"/>
    <dgm:cxn modelId="{BEDAF985-16AC-4672-8638-7FEB2F5101C3}" type="presOf" srcId="{265C1ABD-652D-4F34-8A59-4C9F63DF26F1}" destId="{8BA2BA18-9951-489A-AFC9-E29B8814AFC4}" srcOrd="1" destOrd="0" presId="urn:microsoft.com/office/officeart/2005/8/layout/hierarchy6"/>
    <dgm:cxn modelId="{CDAB3A90-1EA9-461A-B831-CC464FD1D86C}" type="presParOf" srcId="{D71B2A16-2929-4D80-916D-406ADAA0F235}" destId="{9675B0C9-A72B-438E-B82F-08FEF623F4F7}" srcOrd="0" destOrd="0" presId="urn:microsoft.com/office/officeart/2005/8/layout/hierarchy6"/>
    <dgm:cxn modelId="{01A83132-5BB5-4C1C-8359-CCFE4EBC03C5}" type="presParOf" srcId="{9675B0C9-A72B-438E-B82F-08FEF623F4F7}" destId="{E2CF30CA-3C43-488A-B5A4-08B7D51460B5}" srcOrd="0" destOrd="0" presId="urn:microsoft.com/office/officeart/2005/8/layout/hierarchy6"/>
    <dgm:cxn modelId="{658BC73D-143C-41B5-A994-D133B7C1E1D8}" type="presParOf" srcId="{9675B0C9-A72B-438E-B82F-08FEF623F4F7}" destId="{AF7A061D-F523-446B-9394-37B96B50BFDA}" srcOrd="1" destOrd="0" presId="urn:microsoft.com/office/officeart/2005/8/layout/hierarchy6"/>
    <dgm:cxn modelId="{CBF64CC8-7D9C-4AE5-91AA-046A52243BF1}" type="presParOf" srcId="{AF7A061D-F523-446B-9394-37B96B50BFDA}" destId="{084353F8-FA9D-4CAA-8D91-5CE5A619B79B}" srcOrd="0" destOrd="0" presId="urn:microsoft.com/office/officeart/2005/8/layout/hierarchy6"/>
    <dgm:cxn modelId="{32913867-1F22-429F-B4A5-0CCD65B4C24E}" type="presParOf" srcId="{084353F8-FA9D-4CAA-8D91-5CE5A619B79B}" destId="{529220DA-3C31-4460-9838-B912B6D0DC0C}" srcOrd="0" destOrd="0" presId="urn:microsoft.com/office/officeart/2005/8/layout/hierarchy6"/>
    <dgm:cxn modelId="{38E4932F-0496-46F3-B644-61CE64DBE4AF}" type="presParOf" srcId="{084353F8-FA9D-4CAA-8D91-5CE5A619B79B}" destId="{72F77853-3B97-4E38-94F1-0DF7E9F99CD0}" srcOrd="1" destOrd="0" presId="urn:microsoft.com/office/officeart/2005/8/layout/hierarchy6"/>
    <dgm:cxn modelId="{3D939AA0-C5E2-4AF5-A894-9EFD8E5BF9AB}" type="presParOf" srcId="{72F77853-3B97-4E38-94F1-0DF7E9F99CD0}" destId="{F6DA61AF-257F-475F-9C5A-933180D0ED36}" srcOrd="0" destOrd="0" presId="urn:microsoft.com/office/officeart/2005/8/layout/hierarchy6"/>
    <dgm:cxn modelId="{B99C5DE5-4DEB-4973-A829-D5FFC7D6DC9A}" type="presParOf" srcId="{72F77853-3B97-4E38-94F1-0DF7E9F99CD0}" destId="{F3CD9A64-CD71-40CA-ADE7-0EEE4B7583CF}" srcOrd="1" destOrd="0" presId="urn:microsoft.com/office/officeart/2005/8/layout/hierarchy6"/>
    <dgm:cxn modelId="{8309A4D9-29B9-4DC2-AE87-80684249598E}" type="presParOf" srcId="{F3CD9A64-CD71-40CA-ADE7-0EEE4B7583CF}" destId="{0B9D1639-53A3-4FF6-9874-C50DCFC11DB8}" srcOrd="0" destOrd="0" presId="urn:microsoft.com/office/officeart/2005/8/layout/hierarchy6"/>
    <dgm:cxn modelId="{D115A57F-AF31-438E-9A37-3EDAA3A0AAA0}" type="presParOf" srcId="{F3CD9A64-CD71-40CA-ADE7-0EEE4B7583CF}" destId="{DD70E431-5255-47DF-89AA-AA22DE65F9F3}" srcOrd="1" destOrd="0" presId="urn:microsoft.com/office/officeart/2005/8/layout/hierarchy6"/>
    <dgm:cxn modelId="{884DBAFE-0E4F-4067-87E8-5A1A76F2DFAF}" type="presParOf" srcId="{72F77853-3B97-4E38-94F1-0DF7E9F99CD0}" destId="{79199FF9-4175-4410-8E06-3229688A97A1}" srcOrd="2" destOrd="0" presId="urn:microsoft.com/office/officeart/2005/8/layout/hierarchy6"/>
    <dgm:cxn modelId="{46623B11-ADAF-4CE7-AAFF-AC3EE2778447}" type="presParOf" srcId="{72F77853-3B97-4E38-94F1-0DF7E9F99CD0}" destId="{DCBB01D4-7401-40BA-A2B7-C1A694A2B589}" srcOrd="3" destOrd="0" presId="urn:microsoft.com/office/officeart/2005/8/layout/hierarchy6"/>
    <dgm:cxn modelId="{449E5E97-C8A2-46D0-87E2-D55234B74638}" type="presParOf" srcId="{DCBB01D4-7401-40BA-A2B7-C1A694A2B589}" destId="{9DA05B59-0485-4F90-9514-07B1C915A0CD}" srcOrd="0" destOrd="0" presId="urn:microsoft.com/office/officeart/2005/8/layout/hierarchy6"/>
    <dgm:cxn modelId="{1DC0BB1A-0066-4085-BAB0-913F257D06EA}" type="presParOf" srcId="{DCBB01D4-7401-40BA-A2B7-C1A694A2B589}" destId="{BD77A8BB-B047-4D44-B398-DBA4F16752A4}" srcOrd="1" destOrd="0" presId="urn:microsoft.com/office/officeart/2005/8/layout/hierarchy6"/>
    <dgm:cxn modelId="{D893B6D7-93A1-4F94-BD76-8F9B8D6BEB92}" type="presParOf" srcId="{72F77853-3B97-4E38-94F1-0DF7E9F99CD0}" destId="{6F30DA12-6F6C-428A-83A9-158DC36A4E04}" srcOrd="4" destOrd="0" presId="urn:microsoft.com/office/officeart/2005/8/layout/hierarchy6"/>
    <dgm:cxn modelId="{96682A65-11CA-44FD-B99B-9602BC78F853}" type="presParOf" srcId="{72F77853-3B97-4E38-94F1-0DF7E9F99CD0}" destId="{DF618602-B1BC-478D-B659-0BBE2DE3B1EE}" srcOrd="5" destOrd="0" presId="urn:microsoft.com/office/officeart/2005/8/layout/hierarchy6"/>
    <dgm:cxn modelId="{BA978863-833F-49D9-9406-17B798C9AA52}" type="presParOf" srcId="{DF618602-B1BC-478D-B659-0BBE2DE3B1EE}" destId="{AAE5DD51-0D63-466A-A92F-21F1920F7227}" srcOrd="0" destOrd="0" presId="urn:microsoft.com/office/officeart/2005/8/layout/hierarchy6"/>
    <dgm:cxn modelId="{10859D96-5C91-44BA-A925-B87E647BD683}" type="presParOf" srcId="{DF618602-B1BC-478D-B659-0BBE2DE3B1EE}" destId="{3341A836-8EAF-4A2E-8969-23486DBE1E34}" srcOrd="1" destOrd="0" presId="urn:microsoft.com/office/officeart/2005/8/layout/hierarchy6"/>
    <dgm:cxn modelId="{3861C82F-FB9D-4164-B855-AAAFAAD1A5E8}" type="presParOf" srcId="{3341A836-8EAF-4A2E-8969-23486DBE1E34}" destId="{BA8EAB84-5B18-445D-BA9B-B690490016AC}" srcOrd="0" destOrd="0" presId="urn:microsoft.com/office/officeart/2005/8/layout/hierarchy6"/>
    <dgm:cxn modelId="{8147A727-64B2-4F88-A0B2-DDE30A8AB728}" type="presParOf" srcId="{3341A836-8EAF-4A2E-8969-23486DBE1E34}" destId="{B4A0F87A-4B81-4205-A9AE-92AB64051786}" srcOrd="1" destOrd="0" presId="urn:microsoft.com/office/officeart/2005/8/layout/hierarchy6"/>
    <dgm:cxn modelId="{1755C405-7D98-4AB9-98B5-DAD8C4FE26E9}" type="presParOf" srcId="{B4A0F87A-4B81-4205-A9AE-92AB64051786}" destId="{EB6AC734-0738-4F34-A0C6-BA20F7644B3E}" srcOrd="0" destOrd="0" presId="urn:microsoft.com/office/officeart/2005/8/layout/hierarchy6"/>
    <dgm:cxn modelId="{53EECB08-C2F8-4014-8EBC-ED38FB36C40E}" type="presParOf" srcId="{B4A0F87A-4B81-4205-A9AE-92AB64051786}" destId="{287CBF67-FAF2-442E-B812-F5F7440D523F}" srcOrd="1" destOrd="0" presId="urn:microsoft.com/office/officeart/2005/8/layout/hierarchy6"/>
    <dgm:cxn modelId="{9E91FFF4-5AB7-4942-BDF2-9CD99D5BD97C}" type="presParOf" srcId="{3341A836-8EAF-4A2E-8969-23486DBE1E34}" destId="{ADAE093A-6F58-4D96-897C-AA75230F6FD1}" srcOrd="2" destOrd="0" presId="urn:microsoft.com/office/officeart/2005/8/layout/hierarchy6"/>
    <dgm:cxn modelId="{6292D6D5-892B-49B9-93D4-BA0220AF3DDC}" type="presParOf" srcId="{3341A836-8EAF-4A2E-8969-23486DBE1E34}" destId="{02B12A92-B28D-433C-AE71-5E26521B4B80}" srcOrd="3" destOrd="0" presId="urn:microsoft.com/office/officeart/2005/8/layout/hierarchy6"/>
    <dgm:cxn modelId="{AD08EEEB-BE0A-4BEB-A0B0-A2B039BD8F81}" type="presParOf" srcId="{02B12A92-B28D-433C-AE71-5E26521B4B80}" destId="{BE0FE6DD-BA2B-4DEB-8702-9650757AB341}" srcOrd="0" destOrd="0" presId="urn:microsoft.com/office/officeart/2005/8/layout/hierarchy6"/>
    <dgm:cxn modelId="{3CC2CD1F-570A-4687-9222-84A3E02EE85A}" type="presParOf" srcId="{02B12A92-B28D-433C-AE71-5E26521B4B80}" destId="{BA6BFCEE-2DFD-4677-AE3B-853ED53ECF9F}" srcOrd="1" destOrd="0" presId="urn:microsoft.com/office/officeart/2005/8/layout/hierarchy6"/>
    <dgm:cxn modelId="{D3ADEA12-420C-4DF6-A668-0069A73F4375}" type="presParOf" srcId="{3341A836-8EAF-4A2E-8969-23486DBE1E34}" destId="{5F276924-3DD6-453E-8768-099A40C640AF}" srcOrd="4" destOrd="0" presId="urn:microsoft.com/office/officeart/2005/8/layout/hierarchy6"/>
    <dgm:cxn modelId="{C46357F3-C8DE-404D-939B-2118EF5C08D2}" type="presParOf" srcId="{3341A836-8EAF-4A2E-8969-23486DBE1E34}" destId="{1BBE2A7A-6B96-4098-ACA9-D9DA754DEE65}" srcOrd="5" destOrd="0" presId="urn:microsoft.com/office/officeart/2005/8/layout/hierarchy6"/>
    <dgm:cxn modelId="{5A5910E9-036F-484A-8931-910B7815BAA7}" type="presParOf" srcId="{1BBE2A7A-6B96-4098-ACA9-D9DA754DEE65}" destId="{1D232B6D-03C9-4CA4-8918-21C68B9A2E3D}" srcOrd="0" destOrd="0" presId="urn:microsoft.com/office/officeart/2005/8/layout/hierarchy6"/>
    <dgm:cxn modelId="{F6B52CCC-3B40-4ED4-BD86-26DB88F7D86F}" type="presParOf" srcId="{1BBE2A7A-6B96-4098-ACA9-D9DA754DEE65}" destId="{BA4A62B5-E2B4-4CB8-A2A1-AADD187DF3D6}" srcOrd="1" destOrd="0" presId="urn:microsoft.com/office/officeart/2005/8/layout/hierarchy6"/>
    <dgm:cxn modelId="{FF52952C-2BDB-49F7-B219-409B89845234}" type="presParOf" srcId="{3341A836-8EAF-4A2E-8969-23486DBE1E34}" destId="{7B02CE72-A47A-4F2D-A6CD-E2C17E594708}" srcOrd="6" destOrd="0" presId="urn:microsoft.com/office/officeart/2005/8/layout/hierarchy6"/>
    <dgm:cxn modelId="{C3587DF1-D1DF-4B1B-943A-F942C213223D}" type="presParOf" srcId="{3341A836-8EAF-4A2E-8969-23486DBE1E34}" destId="{E5E9D523-2891-46C5-90ED-9C801A290BB4}" srcOrd="7" destOrd="0" presId="urn:microsoft.com/office/officeart/2005/8/layout/hierarchy6"/>
    <dgm:cxn modelId="{8B563F24-8831-43BF-88C9-339C360C8368}" type="presParOf" srcId="{E5E9D523-2891-46C5-90ED-9C801A290BB4}" destId="{4E966DD3-E279-4F2B-8863-6A6E1BA4D103}" srcOrd="0" destOrd="0" presId="urn:microsoft.com/office/officeart/2005/8/layout/hierarchy6"/>
    <dgm:cxn modelId="{927419D8-0267-4A7A-83DB-843CB7346024}" type="presParOf" srcId="{E5E9D523-2891-46C5-90ED-9C801A290BB4}" destId="{B1B0A030-6D65-41A8-BF6A-4F3A1AA1FB0B}" srcOrd="1" destOrd="0" presId="urn:microsoft.com/office/officeart/2005/8/layout/hierarchy6"/>
    <dgm:cxn modelId="{4122403E-80C7-40DB-8F57-34063A9E5A86}" type="presParOf" srcId="{B1B0A030-6D65-41A8-BF6A-4F3A1AA1FB0B}" destId="{D7AC2717-7CCA-42E7-AA44-6B754A8E6168}" srcOrd="0" destOrd="0" presId="urn:microsoft.com/office/officeart/2005/8/layout/hierarchy6"/>
    <dgm:cxn modelId="{53744D66-5ADE-49F6-B787-4445727020F6}" type="presParOf" srcId="{B1B0A030-6D65-41A8-BF6A-4F3A1AA1FB0B}" destId="{03A3AA0A-85C3-4640-8680-C806728FC309}" srcOrd="1" destOrd="0" presId="urn:microsoft.com/office/officeart/2005/8/layout/hierarchy6"/>
    <dgm:cxn modelId="{F3983172-723E-440C-8747-D1F1C5870AB5}" type="presParOf" srcId="{03A3AA0A-85C3-4640-8680-C806728FC309}" destId="{5F4BDDD2-2DBA-4368-88A2-21F565491ACB}" srcOrd="0" destOrd="0" presId="urn:microsoft.com/office/officeart/2005/8/layout/hierarchy6"/>
    <dgm:cxn modelId="{608067DC-45ED-4D6F-8022-45D645214600}" type="presParOf" srcId="{03A3AA0A-85C3-4640-8680-C806728FC309}" destId="{4C0E303C-38F5-46A8-8A19-23E82023D261}" srcOrd="1" destOrd="0" presId="urn:microsoft.com/office/officeart/2005/8/layout/hierarchy6"/>
    <dgm:cxn modelId="{5C89F16E-1F43-465C-8A7F-A850240D538B}" type="presParOf" srcId="{4C0E303C-38F5-46A8-8A19-23E82023D261}" destId="{10881D82-6793-41C4-A7A6-8228896753B4}" srcOrd="0" destOrd="0" presId="urn:microsoft.com/office/officeart/2005/8/layout/hierarchy6"/>
    <dgm:cxn modelId="{0360F937-2D6B-474F-B302-82552107E3D5}" type="presParOf" srcId="{4C0E303C-38F5-46A8-8A19-23E82023D261}" destId="{2B2059C7-83AA-44A4-BEDF-80BE8772AB12}" srcOrd="1" destOrd="0" presId="urn:microsoft.com/office/officeart/2005/8/layout/hierarchy6"/>
    <dgm:cxn modelId="{C19C982F-D5C8-4444-BB54-216949C63511}" type="presParOf" srcId="{2B2059C7-83AA-44A4-BEDF-80BE8772AB12}" destId="{BA012113-7F4D-4006-9E7D-556482BF70D5}" srcOrd="0" destOrd="0" presId="urn:microsoft.com/office/officeart/2005/8/layout/hierarchy6"/>
    <dgm:cxn modelId="{DD0453CF-96BE-4C45-B8A0-F2E3A3570F4A}" type="presParOf" srcId="{2B2059C7-83AA-44A4-BEDF-80BE8772AB12}" destId="{1562388B-F39B-4570-871E-C3FA2C69A55F}" srcOrd="1" destOrd="0" presId="urn:microsoft.com/office/officeart/2005/8/layout/hierarchy6"/>
    <dgm:cxn modelId="{C9A76D2D-FA30-4C9F-A90C-0E203AC9A2D0}" type="presParOf" srcId="{4C0E303C-38F5-46A8-8A19-23E82023D261}" destId="{50265EFF-0DDD-4846-9AC4-A0E67A821054}" srcOrd="2" destOrd="0" presId="urn:microsoft.com/office/officeart/2005/8/layout/hierarchy6"/>
    <dgm:cxn modelId="{C0962D69-A0B6-4A48-8FE8-AD7F1DF20BE2}" type="presParOf" srcId="{4C0E303C-38F5-46A8-8A19-23E82023D261}" destId="{537B5E29-29CD-466D-90C4-D1C6526D670C}" srcOrd="3" destOrd="0" presId="urn:microsoft.com/office/officeart/2005/8/layout/hierarchy6"/>
    <dgm:cxn modelId="{232A7250-37A2-471C-B8CC-725EDF3B2DC9}" type="presParOf" srcId="{537B5E29-29CD-466D-90C4-D1C6526D670C}" destId="{FD73D7D8-3F50-4A0D-A42D-968AFC2A8860}" srcOrd="0" destOrd="0" presId="urn:microsoft.com/office/officeart/2005/8/layout/hierarchy6"/>
    <dgm:cxn modelId="{4CC63F66-D52D-4D55-BAFF-7D487D9B4AEE}" type="presParOf" srcId="{537B5E29-29CD-466D-90C4-D1C6526D670C}" destId="{EA16AD1E-044C-4CAC-B951-0E56B6C8638E}" srcOrd="1" destOrd="0" presId="urn:microsoft.com/office/officeart/2005/8/layout/hierarchy6"/>
    <dgm:cxn modelId="{5F2AFF98-5D03-4D0F-8FEB-747F41620AD3}" type="presParOf" srcId="{B1B0A030-6D65-41A8-BF6A-4F3A1AA1FB0B}" destId="{3A81D996-2E57-452E-82AC-05FBCEA55957}" srcOrd="2" destOrd="0" presId="urn:microsoft.com/office/officeart/2005/8/layout/hierarchy6"/>
    <dgm:cxn modelId="{6D703B79-51EE-4768-AFEB-6C0618AEBC08}" type="presParOf" srcId="{B1B0A030-6D65-41A8-BF6A-4F3A1AA1FB0B}" destId="{568EE9E6-4105-475A-9684-6050DA344367}" srcOrd="3" destOrd="0" presId="urn:microsoft.com/office/officeart/2005/8/layout/hierarchy6"/>
    <dgm:cxn modelId="{98668DAE-B4AD-4D55-9C49-572E96962576}" type="presParOf" srcId="{568EE9E6-4105-475A-9684-6050DA344367}" destId="{F024B233-34CE-4C48-A115-9BDC77BC1A1C}" srcOrd="0" destOrd="0" presId="urn:microsoft.com/office/officeart/2005/8/layout/hierarchy6"/>
    <dgm:cxn modelId="{2FAAEDC5-E1A2-4361-B4AC-0BC3ED34356F}" type="presParOf" srcId="{568EE9E6-4105-475A-9684-6050DA344367}" destId="{C80ADDFF-0B90-431B-AD2B-8A7B1FA78397}" srcOrd="1" destOrd="0" presId="urn:microsoft.com/office/officeart/2005/8/layout/hierarchy6"/>
    <dgm:cxn modelId="{65BBCCFC-F1C1-4963-BEB1-9D4C63D3E9CC}" type="presParOf" srcId="{C80ADDFF-0B90-431B-AD2B-8A7B1FA78397}" destId="{C2427A17-CE90-41FE-AAA6-71B87BAA4A32}" srcOrd="0" destOrd="0" presId="urn:microsoft.com/office/officeart/2005/8/layout/hierarchy6"/>
    <dgm:cxn modelId="{B7962E41-4F65-4A6E-B529-FF81FFD8DDF4}" type="presParOf" srcId="{C80ADDFF-0B90-431B-AD2B-8A7B1FA78397}" destId="{C685DB74-0D9C-48C0-8DE2-644606A4F703}" srcOrd="1" destOrd="0" presId="urn:microsoft.com/office/officeart/2005/8/layout/hierarchy6"/>
    <dgm:cxn modelId="{4571401E-3A64-46B2-B55F-2609467DB507}" type="presParOf" srcId="{C685DB74-0D9C-48C0-8DE2-644606A4F703}" destId="{FD8425F8-FDF6-425B-8FAC-1BFE2F104B38}" srcOrd="0" destOrd="0" presId="urn:microsoft.com/office/officeart/2005/8/layout/hierarchy6"/>
    <dgm:cxn modelId="{4EB9FECB-2546-4D58-B481-7F3344488573}" type="presParOf" srcId="{C685DB74-0D9C-48C0-8DE2-644606A4F703}" destId="{AC5E3F37-50AE-4425-BA9B-740063292795}" srcOrd="1" destOrd="0" presId="urn:microsoft.com/office/officeart/2005/8/layout/hierarchy6"/>
    <dgm:cxn modelId="{2DA868C3-A1F1-44C2-8481-E81EAD131F70}" type="presParOf" srcId="{B1B0A030-6D65-41A8-BF6A-4F3A1AA1FB0B}" destId="{3CAF8BA9-1098-4CEA-8F0F-A336383605FB}" srcOrd="4" destOrd="0" presId="urn:microsoft.com/office/officeart/2005/8/layout/hierarchy6"/>
    <dgm:cxn modelId="{9A163AD8-CE6A-4974-8C44-E07F320C75F1}" type="presParOf" srcId="{B1B0A030-6D65-41A8-BF6A-4F3A1AA1FB0B}" destId="{840D0D58-6006-4832-BB80-9CFBA4EBA59F}" srcOrd="5" destOrd="0" presId="urn:microsoft.com/office/officeart/2005/8/layout/hierarchy6"/>
    <dgm:cxn modelId="{95F343B0-BE38-452D-A576-A9DC5CDF8969}" type="presParOf" srcId="{840D0D58-6006-4832-BB80-9CFBA4EBA59F}" destId="{B89F6949-C288-4CE7-A5F9-EA76E1A98BA0}" srcOrd="0" destOrd="0" presId="urn:microsoft.com/office/officeart/2005/8/layout/hierarchy6"/>
    <dgm:cxn modelId="{C99F763A-94BE-4F0E-B4E1-6B172A6E4A34}" type="presParOf" srcId="{840D0D58-6006-4832-BB80-9CFBA4EBA59F}" destId="{0F00F80D-3278-446C-9CE0-52CD81C87919}" srcOrd="1" destOrd="0" presId="urn:microsoft.com/office/officeart/2005/8/layout/hierarchy6"/>
    <dgm:cxn modelId="{95D1CFD8-69B1-48B5-B927-3150E020149B}" type="presParOf" srcId="{0F00F80D-3278-446C-9CE0-52CD81C87919}" destId="{03E1A77B-CACD-436B-8A61-81B43052263C}" srcOrd="0" destOrd="0" presId="urn:microsoft.com/office/officeart/2005/8/layout/hierarchy6"/>
    <dgm:cxn modelId="{4DF1ACB2-0D03-4D7D-A3E8-3E8504734AEF}" type="presParOf" srcId="{0F00F80D-3278-446C-9CE0-52CD81C87919}" destId="{3FBC7F6F-3745-44E9-BA67-1A1F85B43316}" srcOrd="1" destOrd="0" presId="urn:microsoft.com/office/officeart/2005/8/layout/hierarchy6"/>
    <dgm:cxn modelId="{52D4B036-A31A-4F87-8B3A-04C6835A71E2}" type="presParOf" srcId="{3FBC7F6F-3745-44E9-BA67-1A1F85B43316}" destId="{A671DA97-B0BC-4F63-8EB8-5EB6AEF7F8A3}" srcOrd="0" destOrd="0" presId="urn:microsoft.com/office/officeart/2005/8/layout/hierarchy6"/>
    <dgm:cxn modelId="{7D6DBB4B-C2FD-4765-8C5C-BBA6A6C66B35}" type="presParOf" srcId="{3FBC7F6F-3745-44E9-BA67-1A1F85B43316}" destId="{E3B601C0-6712-446E-8AC1-EA47D36D0A4A}" srcOrd="1" destOrd="0" presId="urn:microsoft.com/office/officeart/2005/8/layout/hierarchy6"/>
    <dgm:cxn modelId="{0B5CA6BF-4D71-4A2E-992D-AECF9F19CAC5}" type="presParOf" srcId="{0F00F80D-3278-446C-9CE0-52CD81C87919}" destId="{016D9CD6-A4BB-49CD-A580-A297DE1AECE3}" srcOrd="2" destOrd="0" presId="urn:microsoft.com/office/officeart/2005/8/layout/hierarchy6"/>
    <dgm:cxn modelId="{7DCF05A9-7847-4C99-AA45-5CE01F5713EE}" type="presParOf" srcId="{0F00F80D-3278-446C-9CE0-52CD81C87919}" destId="{60433D3C-435F-4F32-85F5-61D2C91C84E6}" srcOrd="3" destOrd="0" presId="urn:microsoft.com/office/officeart/2005/8/layout/hierarchy6"/>
    <dgm:cxn modelId="{A8A2CEB1-ABAF-4ABA-86AE-718317052082}" type="presParOf" srcId="{60433D3C-435F-4F32-85F5-61D2C91C84E6}" destId="{6ABCD341-E670-4005-AFEB-DF0BE2C4F2F5}" srcOrd="0" destOrd="0" presId="urn:microsoft.com/office/officeart/2005/8/layout/hierarchy6"/>
    <dgm:cxn modelId="{AAC4E863-43B8-4EDA-B90C-14AFE340BD85}" type="presParOf" srcId="{60433D3C-435F-4F32-85F5-61D2C91C84E6}" destId="{03459CA0-E280-404F-BA50-CBCD103DE7C6}" srcOrd="1" destOrd="0" presId="urn:microsoft.com/office/officeart/2005/8/layout/hierarchy6"/>
    <dgm:cxn modelId="{5EEF5F8A-16A8-4619-9D04-F1E71793C3F4}" type="presParOf" srcId="{D71B2A16-2929-4D80-916D-406ADAA0F235}" destId="{92256B6E-F27C-40A3-AF30-15B27D5892F5}" srcOrd="1" destOrd="0" presId="urn:microsoft.com/office/officeart/2005/8/layout/hierarchy6"/>
    <dgm:cxn modelId="{67DD7565-3C3A-4618-98E5-29C3567F0E31}" type="presParOf" srcId="{92256B6E-F27C-40A3-AF30-15B27D5892F5}" destId="{A50627E5-F7E1-49D8-97D8-234BAB991B4C}" srcOrd="0" destOrd="0" presId="urn:microsoft.com/office/officeart/2005/8/layout/hierarchy6"/>
    <dgm:cxn modelId="{BBEE2DF0-AC03-4F91-9C85-664EFE3CCB45}" type="presParOf" srcId="{A50627E5-F7E1-49D8-97D8-234BAB991B4C}" destId="{90CDC609-6B10-441E-8164-ECB484A340B9}" srcOrd="0" destOrd="0" presId="urn:microsoft.com/office/officeart/2005/8/layout/hierarchy6"/>
    <dgm:cxn modelId="{EBA489F0-AF04-4EE2-A9A1-E1699EE6BACA}" type="presParOf" srcId="{A50627E5-F7E1-49D8-97D8-234BAB991B4C}" destId="{8BA2BA18-9951-489A-AFC9-E29B8814AFC4}" srcOrd="1" destOrd="0" presId="urn:microsoft.com/office/officeart/2005/8/layout/hierarchy6"/>
    <dgm:cxn modelId="{379262C8-C533-4AA0-B1F7-2EC6C490D56B}" type="presParOf" srcId="{92256B6E-F27C-40A3-AF30-15B27D5892F5}" destId="{55B3AA50-DB9C-415E-A39B-D773642EA3C2}" srcOrd="1" destOrd="0" presId="urn:microsoft.com/office/officeart/2005/8/layout/hierarchy6"/>
    <dgm:cxn modelId="{126C1432-5120-49CB-8991-01EE01F3CE01}" type="presParOf" srcId="{55B3AA50-DB9C-415E-A39B-D773642EA3C2}" destId="{FE0B6DA9-B7EB-495F-BCD1-2BEFEC39F2E3}" srcOrd="0" destOrd="0" presId="urn:microsoft.com/office/officeart/2005/8/layout/hierarchy6"/>
    <dgm:cxn modelId="{BD6075A6-E137-41B0-AC48-0EB38BFD4DE9}" type="presParOf" srcId="{92256B6E-F27C-40A3-AF30-15B27D5892F5}" destId="{66E8FF4D-AC59-4170-BCFC-2CC427DB3EE8}" srcOrd="2" destOrd="0" presId="urn:microsoft.com/office/officeart/2005/8/layout/hierarchy6"/>
    <dgm:cxn modelId="{83AD69B4-73BE-4ADF-B572-CA62009A9F08}" type="presParOf" srcId="{66E8FF4D-AC59-4170-BCFC-2CC427DB3EE8}" destId="{C0950E1C-8C7F-43F3-8C4A-05011F3A8451}" srcOrd="0" destOrd="0" presId="urn:microsoft.com/office/officeart/2005/8/layout/hierarchy6"/>
    <dgm:cxn modelId="{1F726BD6-9448-4D0A-ADA7-87871E364967}" type="presParOf" srcId="{66E8FF4D-AC59-4170-BCFC-2CC427DB3EE8}" destId="{96ACF2DB-83D5-41E8-9D7E-9CB4E9F466D9}" srcOrd="1" destOrd="0" presId="urn:microsoft.com/office/officeart/2005/8/layout/hierarchy6"/>
    <dgm:cxn modelId="{2BB94C2B-0863-4345-A149-0828DAB3AF41}" type="presParOf" srcId="{92256B6E-F27C-40A3-AF30-15B27D5892F5}" destId="{51268928-C715-4447-8C68-8E365BEC78A4}" srcOrd="3" destOrd="0" presId="urn:microsoft.com/office/officeart/2005/8/layout/hierarchy6"/>
    <dgm:cxn modelId="{8E570070-F118-411F-A1FA-93DFC26671E8}" type="presParOf" srcId="{51268928-C715-4447-8C68-8E365BEC78A4}" destId="{F1651B91-D9DA-4D56-9B3F-5EBA1DC9AFC7}" srcOrd="0" destOrd="0" presId="urn:microsoft.com/office/officeart/2005/8/layout/hierarchy6"/>
    <dgm:cxn modelId="{B9769378-3E01-4F5B-9301-15B4FECA21D3}" type="presParOf" srcId="{92256B6E-F27C-40A3-AF30-15B27D5892F5}" destId="{6AA85007-23CD-4E0D-BEB6-53AAAB46DEEC}" srcOrd="4" destOrd="0" presId="urn:microsoft.com/office/officeart/2005/8/layout/hierarchy6"/>
    <dgm:cxn modelId="{9852208A-83CD-467B-8FAC-E01ABE960FEA}" type="presParOf" srcId="{6AA85007-23CD-4E0D-BEB6-53AAAB46DEEC}" destId="{B64DF7D5-F892-4660-AE01-B054536F6267}" srcOrd="0" destOrd="0" presId="urn:microsoft.com/office/officeart/2005/8/layout/hierarchy6"/>
    <dgm:cxn modelId="{E0C3F8AF-4325-4ACE-A2E3-4CA96C057C59}" type="presParOf" srcId="{6AA85007-23CD-4E0D-BEB6-53AAAB46DEEC}" destId="{9C9B22FB-181F-44FE-A73F-20409A91F753}" srcOrd="1" destOrd="0" presId="urn:microsoft.com/office/officeart/2005/8/layout/hierarchy6"/>
    <dgm:cxn modelId="{E5E24396-BC64-421E-830B-21A62F3232EC}" type="presParOf" srcId="{92256B6E-F27C-40A3-AF30-15B27D5892F5}" destId="{02FD9B6C-D030-45C0-AFB5-61A495E858C5}" srcOrd="5" destOrd="0" presId="urn:microsoft.com/office/officeart/2005/8/layout/hierarchy6"/>
    <dgm:cxn modelId="{51DEFF45-D863-4312-932E-D5E314337311}" type="presParOf" srcId="{02FD9B6C-D030-45C0-AFB5-61A495E858C5}" destId="{A2443661-3D51-495D-9CA7-877570A40A42}" srcOrd="0" destOrd="0" presId="urn:microsoft.com/office/officeart/2005/8/layout/hierarchy6"/>
    <dgm:cxn modelId="{E7F36FBC-D66C-4B05-9650-202D04A301C9}" type="presParOf" srcId="{92256B6E-F27C-40A3-AF30-15B27D5892F5}" destId="{61E4C2BB-B9D1-4435-9681-F1EF02E71C47}" srcOrd="6" destOrd="0" presId="urn:microsoft.com/office/officeart/2005/8/layout/hierarchy6"/>
    <dgm:cxn modelId="{18B642EF-FC37-446C-BD9F-9E3D71C5FF48}" type="presParOf" srcId="{61E4C2BB-B9D1-4435-9681-F1EF02E71C47}" destId="{A46F3B9F-622A-45D2-A012-518E51B679E5}" srcOrd="0" destOrd="0" presId="urn:microsoft.com/office/officeart/2005/8/layout/hierarchy6"/>
    <dgm:cxn modelId="{B528FA30-F1D1-43B1-BB51-48A10B0CDBFA}" type="presParOf" srcId="{61E4C2BB-B9D1-4435-9681-F1EF02E71C47}" destId="{B6CF9F68-58B0-432B-8274-41079E5683B9}" srcOrd="1" destOrd="0" presId="urn:microsoft.com/office/officeart/2005/8/layout/hierarchy6"/>
    <dgm:cxn modelId="{7E280A65-B093-46C4-83D7-C279F590B282}" type="presParOf" srcId="{92256B6E-F27C-40A3-AF30-15B27D5892F5}" destId="{AE89B468-9661-4959-8BB9-9111436A8863}" srcOrd="7" destOrd="0" presId="urn:microsoft.com/office/officeart/2005/8/layout/hierarchy6"/>
    <dgm:cxn modelId="{1BECFC6D-1F5D-44BB-82A6-2307200ABE25}" type="presParOf" srcId="{AE89B468-9661-4959-8BB9-9111436A8863}" destId="{690094D3-8659-4074-9641-A4B363A94AF2}" srcOrd="0" destOrd="0" presId="urn:microsoft.com/office/officeart/2005/8/layout/hierarchy6"/>
    <dgm:cxn modelId="{7B567951-6221-4DA6-9EF7-B9A0DB5EE331}" type="presParOf" srcId="{92256B6E-F27C-40A3-AF30-15B27D5892F5}" destId="{558DB5BC-5BDE-41A4-A97B-D5F7BCAAABA7}" srcOrd="8" destOrd="0" presId="urn:microsoft.com/office/officeart/2005/8/layout/hierarchy6"/>
    <dgm:cxn modelId="{0AB752B3-2FA6-4098-A39B-AA6189B76393}" type="presParOf" srcId="{558DB5BC-5BDE-41A4-A97B-D5F7BCAAABA7}" destId="{DD080AF5-FE2F-4A02-84CE-E91933DD7480}" srcOrd="0" destOrd="0" presId="urn:microsoft.com/office/officeart/2005/8/layout/hierarchy6"/>
    <dgm:cxn modelId="{BCB6134E-0DAE-44F8-A9CD-B3235E068C18}" type="presParOf" srcId="{558DB5BC-5BDE-41A4-A97B-D5F7BCAAABA7}" destId="{A2F28AAD-4C73-4B13-A2F7-801F1F4881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80AF5-FE2F-4A02-84CE-E91933DD7480}">
      <dsp:nvSpPr>
        <dsp:cNvPr id="0" name=""/>
        <dsp:cNvSpPr/>
      </dsp:nvSpPr>
      <dsp:spPr>
        <a:xfrm>
          <a:off x="0" y="6086821"/>
          <a:ext cx="9145016" cy="609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Basic Programing (L1)</a:t>
          </a:r>
          <a:endParaRPr lang="en-IN" sz="1800" kern="1200" dirty="0"/>
        </a:p>
      </dsp:txBody>
      <dsp:txXfrm>
        <a:off x="0" y="6086821"/>
        <a:ext cx="2743504" cy="609965"/>
      </dsp:txXfrm>
    </dsp:sp>
    <dsp:sp modelId="{A46F3B9F-622A-45D2-A012-518E51B679E5}">
      <dsp:nvSpPr>
        <dsp:cNvPr id="0" name=""/>
        <dsp:cNvSpPr/>
      </dsp:nvSpPr>
      <dsp:spPr>
        <a:xfrm>
          <a:off x="0" y="5375195"/>
          <a:ext cx="9145016" cy="609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Software Paradigms (L2)</a:t>
          </a:r>
          <a:endParaRPr lang="en-IN" sz="1800" kern="1200" dirty="0"/>
        </a:p>
      </dsp:txBody>
      <dsp:txXfrm>
        <a:off x="0" y="5375195"/>
        <a:ext cx="2743504" cy="609965"/>
      </dsp:txXfrm>
    </dsp:sp>
    <dsp:sp modelId="{B64DF7D5-F892-4660-AE01-B054536F6267}">
      <dsp:nvSpPr>
        <dsp:cNvPr id="0" name=""/>
        <dsp:cNvSpPr/>
      </dsp:nvSpPr>
      <dsp:spPr>
        <a:xfrm>
          <a:off x="0" y="4663569"/>
          <a:ext cx="9145016" cy="609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Advanced Programing (L3)</a:t>
          </a:r>
          <a:endParaRPr lang="en-IN" sz="1800" kern="1200" dirty="0"/>
        </a:p>
      </dsp:txBody>
      <dsp:txXfrm>
        <a:off x="0" y="4663569"/>
        <a:ext cx="2743504" cy="609965"/>
      </dsp:txXfrm>
    </dsp:sp>
    <dsp:sp modelId="{C0950E1C-8C7F-43F3-8C4A-05011F3A8451}">
      <dsp:nvSpPr>
        <dsp:cNvPr id="0" name=""/>
        <dsp:cNvSpPr/>
      </dsp:nvSpPr>
      <dsp:spPr>
        <a:xfrm>
          <a:off x="0" y="3951942"/>
          <a:ext cx="9145016" cy="609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Resume Building (L4)</a:t>
          </a:r>
          <a:endParaRPr lang="en-IN" sz="1800" kern="1200" dirty="0"/>
        </a:p>
      </dsp:txBody>
      <dsp:txXfrm>
        <a:off x="0" y="3951942"/>
        <a:ext cx="2743504" cy="609965"/>
      </dsp:txXfrm>
    </dsp:sp>
    <dsp:sp modelId="{90CDC609-6B10-441E-8164-ECB484A340B9}">
      <dsp:nvSpPr>
        <dsp:cNvPr id="0" name=""/>
        <dsp:cNvSpPr/>
      </dsp:nvSpPr>
      <dsp:spPr>
        <a:xfrm>
          <a:off x="0" y="3240316"/>
          <a:ext cx="9145016" cy="609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Interview Readiness (L5)</a:t>
          </a:r>
          <a:endParaRPr lang="en-IN" sz="1800" kern="1200" dirty="0"/>
        </a:p>
      </dsp:txBody>
      <dsp:txXfrm>
        <a:off x="0" y="3240316"/>
        <a:ext cx="2743504" cy="609965"/>
      </dsp:txXfrm>
    </dsp:sp>
    <dsp:sp modelId="{529220DA-3C31-4460-9838-B912B6D0DC0C}">
      <dsp:nvSpPr>
        <dsp:cNvPr id="0" name=""/>
        <dsp:cNvSpPr/>
      </dsp:nvSpPr>
      <dsp:spPr>
        <a:xfrm>
          <a:off x="3736992" y="3291147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Mock Interviews, Group Discussions, 1 on 1 Mentoring (Focused on top companies) 501</a:t>
          </a:r>
          <a:endParaRPr lang="en-IN" sz="600" kern="1200" dirty="0"/>
        </a:p>
      </dsp:txBody>
      <dsp:txXfrm>
        <a:off x="3751880" y="3306035"/>
        <a:ext cx="732680" cy="478528"/>
      </dsp:txXfrm>
    </dsp:sp>
    <dsp:sp modelId="{F6DA61AF-257F-475F-9C5A-933180D0ED36}">
      <dsp:nvSpPr>
        <dsp:cNvPr id="0" name=""/>
        <dsp:cNvSpPr/>
      </dsp:nvSpPr>
      <dsp:spPr>
        <a:xfrm>
          <a:off x="3127027" y="3799451"/>
          <a:ext cx="991193" cy="203321"/>
        </a:xfrm>
        <a:custGeom>
          <a:avLst/>
          <a:gdLst/>
          <a:ahLst/>
          <a:cxnLst/>
          <a:rect l="0" t="0" r="0" b="0"/>
          <a:pathLst>
            <a:path>
              <a:moveTo>
                <a:pt x="991193" y="0"/>
              </a:moveTo>
              <a:lnTo>
                <a:pt x="991193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D1639-53A3-4FF6-9874-C50DCFC11DB8}">
      <dsp:nvSpPr>
        <dsp:cNvPr id="0" name=""/>
        <dsp:cNvSpPr/>
      </dsp:nvSpPr>
      <dsp:spPr>
        <a:xfrm>
          <a:off x="2745798" y="4002773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Coding Contests, Challenges (401)</a:t>
          </a:r>
          <a:endParaRPr lang="en-IN" sz="600" kern="1200" dirty="0"/>
        </a:p>
      </dsp:txBody>
      <dsp:txXfrm>
        <a:off x="2760686" y="4017661"/>
        <a:ext cx="732680" cy="478528"/>
      </dsp:txXfrm>
    </dsp:sp>
    <dsp:sp modelId="{79199FF9-4175-4410-8E06-3229688A97A1}">
      <dsp:nvSpPr>
        <dsp:cNvPr id="0" name=""/>
        <dsp:cNvSpPr/>
      </dsp:nvSpPr>
      <dsp:spPr>
        <a:xfrm>
          <a:off x="4072501" y="3799451"/>
          <a:ext cx="91440" cy="203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05B59-0485-4F90-9514-07B1C915A0CD}">
      <dsp:nvSpPr>
        <dsp:cNvPr id="0" name=""/>
        <dsp:cNvSpPr/>
      </dsp:nvSpPr>
      <dsp:spPr>
        <a:xfrm>
          <a:off x="3736992" y="4002773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Summer Internships (403)</a:t>
          </a:r>
          <a:endParaRPr lang="en-IN" sz="600" kern="1200" dirty="0"/>
        </a:p>
      </dsp:txBody>
      <dsp:txXfrm>
        <a:off x="3751880" y="4017661"/>
        <a:ext cx="732680" cy="478528"/>
      </dsp:txXfrm>
    </dsp:sp>
    <dsp:sp modelId="{6F30DA12-6F6C-428A-83A9-158DC36A4E04}">
      <dsp:nvSpPr>
        <dsp:cNvPr id="0" name=""/>
        <dsp:cNvSpPr/>
      </dsp:nvSpPr>
      <dsp:spPr>
        <a:xfrm>
          <a:off x="4118221" y="3799451"/>
          <a:ext cx="991193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991193" y="101660"/>
              </a:lnTo>
              <a:lnTo>
                <a:pt x="991193" y="203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5DD51-0D63-466A-A92F-21F1920F7227}">
      <dsp:nvSpPr>
        <dsp:cNvPr id="0" name=""/>
        <dsp:cNvSpPr/>
      </dsp:nvSpPr>
      <dsp:spPr>
        <a:xfrm>
          <a:off x="4728186" y="4002773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Live Projects (402)</a:t>
          </a:r>
          <a:endParaRPr lang="en-IN" sz="600" kern="1200" dirty="0"/>
        </a:p>
      </dsp:txBody>
      <dsp:txXfrm>
        <a:off x="4743074" y="4017661"/>
        <a:ext cx="732680" cy="478528"/>
      </dsp:txXfrm>
    </dsp:sp>
    <dsp:sp modelId="{BA8EAB84-5B18-445D-BA9B-B690490016AC}">
      <dsp:nvSpPr>
        <dsp:cNvPr id="0" name=""/>
        <dsp:cNvSpPr/>
      </dsp:nvSpPr>
      <dsp:spPr>
        <a:xfrm>
          <a:off x="3622624" y="4511077"/>
          <a:ext cx="1486790" cy="203321"/>
        </a:xfrm>
        <a:custGeom>
          <a:avLst/>
          <a:gdLst/>
          <a:ahLst/>
          <a:cxnLst/>
          <a:rect l="0" t="0" r="0" b="0"/>
          <a:pathLst>
            <a:path>
              <a:moveTo>
                <a:pt x="1486790" y="0"/>
              </a:moveTo>
              <a:lnTo>
                <a:pt x="1486790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AC734-0738-4F34-A0C6-BA20F7644B3E}">
      <dsp:nvSpPr>
        <dsp:cNvPr id="0" name=""/>
        <dsp:cNvSpPr/>
      </dsp:nvSpPr>
      <dsp:spPr>
        <a:xfrm>
          <a:off x="3241395" y="4714399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Linux Systems Programing (304)</a:t>
          </a:r>
          <a:endParaRPr lang="en-IN" sz="600" kern="1200" dirty="0"/>
        </a:p>
      </dsp:txBody>
      <dsp:txXfrm>
        <a:off x="3256283" y="4729287"/>
        <a:ext cx="732680" cy="478528"/>
      </dsp:txXfrm>
    </dsp:sp>
    <dsp:sp modelId="{ADAE093A-6F58-4D96-897C-AA75230F6FD1}">
      <dsp:nvSpPr>
        <dsp:cNvPr id="0" name=""/>
        <dsp:cNvSpPr/>
      </dsp:nvSpPr>
      <dsp:spPr>
        <a:xfrm>
          <a:off x="4613817" y="4511077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495596" y="0"/>
              </a:moveTo>
              <a:lnTo>
                <a:pt x="495596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FE6DD-BA2B-4DEB-8702-9650757AB341}">
      <dsp:nvSpPr>
        <dsp:cNvPr id="0" name=""/>
        <dsp:cNvSpPr/>
      </dsp:nvSpPr>
      <dsp:spPr>
        <a:xfrm>
          <a:off x="4232589" y="4714399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Networking + Multi Threaded Programing (303)</a:t>
          </a:r>
          <a:endParaRPr lang="en-IN" sz="600" kern="1200" dirty="0"/>
        </a:p>
      </dsp:txBody>
      <dsp:txXfrm>
        <a:off x="4247477" y="4729287"/>
        <a:ext cx="732680" cy="478528"/>
      </dsp:txXfrm>
    </dsp:sp>
    <dsp:sp modelId="{5F276924-3DD6-453E-8768-099A40C640AF}">
      <dsp:nvSpPr>
        <dsp:cNvPr id="0" name=""/>
        <dsp:cNvSpPr/>
      </dsp:nvSpPr>
      <dsp:spPr>
        <a:xfrm>
          <a:off x="5109414" y="4511077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495596" y="101660"/>
              </a:lnTo>
              <a:lnTo>
                <a:pt x="495596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32B6D-03C9-4CA4-8918-21C68B9A2E3D}">
      <dsp:nvSpPr>
        <dsp:cNvPr id="0" name=""/>
        <dsp:cNvSpPr/>
      </dsp:nvSpPr>
      <dsp:spPr>
        <a:xfrm>
          <a:off x="5223783" y="4714399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Linux Device Drivers Programing (302)</a:t>
          </a:r>
          <a:endParaRPr lang="en-IN" sz="600" kern="1200" dirty="0"/>
        </a:p>
      </dsp:txBody>
      <dsp:txXfrm>
        <a:off x="5238671" y="4729287"/>
        <a:ext cx="732680" cy="478528"/>
      </dsp:txXfrm>
    </dsp:sp>
    <dsp:sp modelId="{7B02CE72-A47A-4F2D-A6CD-E2C17E594708}">
      <dsp:nvSpPr>
        <dsp:cNvPr id="0" name=""/>
        <dsp:cNvSpPr/>
      </dsp:nvSpPr>
      <dsp:spPr>
        <a:xfrm>
          <a:off x="5109414" y="4511077"/>
          <a:ext cx="1486790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1486790" y="101660"/>
              </a:lnTo>
              <a:lnTo>
                <a:pt x="148679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6DD3-E279-4F2B-8863-6A6E1BA4D103}">
      <dsp:nvSpPr>
        <dsp:cNvPr id="0" name=""/>
        <dsp:cNvSpPr/>
      </dsp:nvSpPr>
      <dsp:spPr>
        <a:xfrm>
          <a:off x="6214977" y="4714399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Advanced C, C++, Java, Web Programing (301)</a:t>
          </a:r>
          <a:endParaRPr lang="en-IN" sz="600" kern="1200" dirty="0"/>
        </a:p>
      </dsp:txBody>
      <dsp:txXfrm>
        <a:off x="6229865" y="4729287"/>
        <a:ext cx="732680" cy="478528"/>
      </dsp:txXfrm>
    </dsp:sp>
    <dsp:sp modelId="{D7AC2717-7CCA-42E7-AA44-6B754A8E6168}">
      <dsp:nvSpPr>
        <dsp:cNvPr id="0" name=""/>
        <dsp:cNvSpPr/>
      </dsp:nvSpPr>
      <dsp:spPr>
        <a:xfrm>
          <a:off x="5109414" y="5222704"/>
          <a:ext cx="1486790" cy="203321"/>
        </a:xfrm>
        <a:custGeom>
          <a:avLst/>
          <a:gdLst/>
          <a:ahLst/>
          <a:cxnLst/>
          <a:rect l="0" t="0" r="0" b="0"/>
          <a:pathLst>
            <a:path>
              <a:moveTo>
                <a:pt x="1486790" y="0"/>
              </a:moveTo>
              <a:lnTo>
                <a:pt x="1486790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BDDD2-2DBA-4368-88A2-21F565491ACB}">
      <dsp:nvSpPr>
        <dsp:cNvPr id="0" name=""/>
        <dsp:cNvSpPr/>
      </dsp:nvSpPr>
      <dsp:spPr>
        <a:xfrm>
          <a:off x="4728186" y="5426026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Data Structures and Algorithms (201)</a:t>
          </a:r>
          <a:endParaRPr lang="en-IN" sz="600" kern="1200" dirty="0"/>
        </a:p>
      </dsp:txBody>
      <dsp:txXfrm>
        <a:off x="4743074" y="5440914"/>
        <a:ext cx="732680" cy="478528"/>
      </dsp:txXfrm>
    </dsp:sp>
    <dsp:sp modelId="{10881D82-6793-41C4-A7A6-8228896753B4}">
      <dsp:nvSpPr>
        <dsp:cNvPr id="0" name=""/>
        <dsp:cNvSpPr/>
      </dsp:nvSpPr>
      <dsp:spPr>
        <a:xfrm>
          <a:off x="4613817" y="5934330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495596" y="0"/>
              </a:moveTo>
              <a:lnTo>
                <a:pt x="495596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12113-7F4D-4006-9E7D-556482BF70D5}">
      <dsp:nvSpPr>
        <dsp:cNvPr id="0" name=""/>
        <dsp:cNvSpPr/>
      </dsp:nvSpPr>
      <dsp:spPr>
        <a:xfrm>
          <a:off x="4232589" y="6137652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C Programing (101)</a:t>
          </a:r>
          <a:endParaRPr lang="en-IN" sz="600" kern="1200" dirty="0"/>
        </a:p>
      </dsp:txBody>
      <dsp:txXfrm>
        <a:off x="4247477" y="6152540"/>
        <a:ext cx="732680" cy="478528"/>
      </dsp:txXfrm>
    </dsp:sp>
    <dsp:sp modelId="{50265EFF-0DDD-4846-9AC4-A0E67A821054}">
      <dsp:nvSpPr>
        <dsp:cNvPr id="0" name=""/>
        <dsp:cNvSpPr/>
      </dsp:nvSpPr>
      <dsp:spPr>
        <a:xfrm>
          <a:off x="5109414" y="5934330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495596" y="101660"/>
              </a:lnTo>
              <a:lnTo>
                <a:pt x="495596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3D7D8-3F50-4A0D-A42D-968AFC2A8860}">
      <dsp:nvSpPr>
        <dsp:cNvPr id="0" name=""/>
        <dsp:cNvSpPr/>
      </dsp:nvSpPr>
      <dsp:spPr>
        <a:xfrm>
          <a:off x="5223783" y="6137652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Java Programing (102)</a:t>
          </a:r>
          <a:endParaRPr lang="en-IN" sz="600" kern="1200" dirty="0"/>
        </a:p>
      </dsp:txBody>
      <dsp:txXfrm>
        <a:off x="5238671" y="6152540"/>
        <a:ext cx="732680" cy="478528"/>
      </dsp:txXfrm>
    </dsp:sp>
    <dsp:sp modelId="{3A81D996-2E57-452E-82AC-05FBCEA55957}">
      <dsp:nvSpPr>
        <dsp:cNvPr id="0" name=""/>
        <dsp:cNvSpPr/>
      </dsp:nvSpPr>
      <dsp:spPr>
        <a:xfrm>
          <a:off x="6550485" y="5222704"/>
          <a:ext cx="91440" cy="203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4B233-34CE-4C48-A115-9BDC77BC1A1C}">
      <dsp:nvSpPr>
        <dsp:cNvPr id="0" name=""/>
        <dsp:cNvSpPr/>
      </dsp:nvSpPr>
      <dsp:spPr>
        <a:xfrm>
          <a:off x="6214977" y="5426026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OOAD (202)</a:t>
          </a:r>
          <a:endParaRPr lang="en-IN" sz="600" kern="1200" dirty="0"/>
        </a:p>
      </dsp:txBody>
      <dsp:txXfrm>
        <a:off x="6229865" y="5440914"/>
        <a:ext cx="732680" cy="478528"/>
      </dsp:txXfrm>
    </dsp:sp>
    <dsp:sp modelId="{C2427A17-CE90-41FE-AAA6-71B87BAA4A32}">
      <dsp:nvSpPr>
        <dsp:cNvPr id="0" name=""/>
        <dsp:cNvSpPr/>
      </dsp:nvSpPr>
      <dsp:spPr>
        <a:xfrm>
          <a:off x="6550485" y="5934330"/>
          <a:ext cx="91440" cy="203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425F8-FDF6-425B-8FAC-1BFE2F104B38}">
      <dsp:nvSpPr>
        <dsp:cNvPr id="0" name=""/>
        <dsp:cNvSpPr/>
      </dsp:nvSpPr>
      <dsp:spPr>
        <a:xfrm>
          <a:off x="6214977" y="6137652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C++ Programing (103)</a:t>
          </a:r>
          <a:endParaRPr lang="en-IN" sz="600" kern="1200" dirty="0"/>
        </a:p>
      </dsp:txBody>
      <dsp:txXfrm>
        <a:off x="6229865" y="6152540"/>
        <a:ext cx="732680" cy="478528"/>
      </dsp:txXfrm>
    </dsp:sp>
    <dsp:sp modelId="{3CAF8BA9-1098-4CEA-8F0F-A336383605FB}">
      <dsp:nvSpPr>
        <dsp:cNvPr id="0" name=""/>
        <dsp:cNvSpPr/>
      </dsp:nvSpPr>
      <dsp:spPr>
        <a:xfrm>
          <a:off x="6596205" y="5222704"/>
          <a:ext cx="1486790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1486790" y="101660"/>
              </a:lnTo>
              <a:lnTo>
                <a:pt x="148679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6949-C288-4CE7-A5F9-EA76E1A98BA0}">
      <dsp:nvSpPr>
        <dsp:cNvPr id="0" name=""/>
        <dsp:cNvSpPr/>
      </dsp:nvSpPr>
      <dsp:spPr>
        <a:xfrm>
          <a:off x="7701767" y="5426026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Web Programing (203)</a:t>
          </a:r>
          <a:endParaRPr lang="en-IN" sz="600" kern="1200" dirty="0"/>
        </a:p>
      </dsp:txBody>
      <dsp:txXfrm>
        <a:off x="7716655" y="5440914"/>
        <a:ext cx="732680" cy="478528"/>
      </dsp:txXfrm>
    </dsp:sp>
    <dsp:sp modelId="{03E1A77B-CACD-436B-8A61-81B43052263C}">
      <dsp:nvSpPr>
        <dsp:cNvPr id="0" name=""/>
        <dsp:cNvSpPr/>
      </dsp:nvSpPr>
      <dsp:spPr>
        <a:xfrm>
          <a:off x="7587399" y="5934330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495596" y="0"/>
              </a:moveTo>
              <a:lnTo>
                <a:pt x="495596" y="101660"/>
              </a:lnTo>
              <a:lnTo>
                <a:pt x="0" y="101660"/>
              </a:lnTo>
              <a:lnTo>
                <a:pt x="0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1DA97-B0BC-4F63-8EB8-5EB6AEF7F8A3}">
      <dsp:nvSpPr>
        <dsp:cNvPr id="0" name=""/>
        <dsp:cNvSpPr/>
      </dsp:nvSpPr>
      <dsp:spPr>
        <a:xfrm>
          <a:off x="7206171" y="6137652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Working with Databases (104)</a:t>
          </a:r>
          <a:endParaRPr lang="en-IN" sz="600" kern="1200" dirty="0"/>
        </a:p>
      </dsp:txBody>
      <dsp:txXfrm>
        <a:off x="7221059" y="6152540"/>
        <a:ext cx="732680" cy="478528"/>
      </dsp:txXfrm>
    </dsp:sp>
    <dsp:sp modelId="{016D9CD6-A4BB-49CD-A580-A297DE1AECE3}">
      <dsp:nvSpPr>
        <dsp:cNvPr id="0" name=""/>
        <dsp:cNvSpPr/>
      </dsp:nvSpPr>
      <dsp:spPr>
        <a:xfrm>
          <a:off x="8082996" y="5934330"/>
          <a:ext cx="495596" cy="203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0"/>
              </a:lnTo>
              <a:lnTo>
                <a:pt x="495596" y="101660"/>
              </a:lnTo>
              <a:lnTo>
                <a:pt x="495596" y="203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CD341-E670-4005-AFEB-DF0BE2C4F2F5}">
      <dsp:nvSpPr>
        <dsp:cNvPr id="0" name=""/>
        <dsp:cNvSpPr/>
      </dsp:nvSpPr>
      <dsp:spPr>
        <a:xfrm>
          <a:off x="8197364" y="6137652"/>
          <a:ext cx="762456" cy="508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Introduction to Web Technologies (105)</a:t>
          </a:r>
          <a:endParaRPr lang="en-IN" sz="600" kern="1200" dirty="0"/>
        </a:p>
      </dsp:txBody>
      <dsp:txXfrm>
        <a:off x="8212252" y="6152540"/>
        <a:ext cx="732680" cy="4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8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2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7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1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7239-B8EA-4C45-9DF6-A3AB656E67EE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CD0B-EAE2-48AE-A19C-5BFEFFB9F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0657385"/>
              </p:ext>
            </p:extLst>
          </p:nvPr>
        </p:nvGraphicFramePr>
        <p:xfrm>
          <a:off x="35496" y="-1323528"/>
          <a:ext cx="9145016" cy="993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2016-09-14T15:58:08Z</dcterms:created>
  <dcterms:modified xsi:type="dcterms:W3CDTF">2016-09-14T16:12:13Z</dcterms:modified>
</cp:coreProperties>
</file>