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58594-BBA2-41EE-8677-DA8E813FE0CD}" v="3" dt="2019-04-22T15:51:1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60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awson" userId="4f4b87005e6b2c6f" providerId="LiveId" clId="{24E58594-BBA2-41EE-8677-DA8E813FE0CD}"/>
    <pc:docChg chg="custSel mod modSld">
      <pc:chgData name="Alex Lawson" userId="4f4b87005e6b2c6f" providerId="LiveId" clId="{24E58594-BBA2-41EE-8677-DA8E813FE0CD}" dt="2019-04-22T15:51:14.596" v="9"/>
      <pc:docMkLst>
        <pc:docMk/>
      </pc:docMkLst>
      <pc:sldChg chg="addSp delSp modSp mod setBg">
        <pc:chgData name="Alex Lawson" userId="4f4b87005e6b2c6f" providerId="LiveId" clId="{24E58594-BBA2-41EE-8677-DA8E813FE0CD}" dt="2019-04-22T15:51:14.596" v="9"/>
        <pc:sldMkLst>
          <pc:docMk/>
          <pc:sldMk cId="1731454902" sldId="256"/>
        </pc:sldMkLst>
        <pc:spChg chg="del">
          <ac:chgData name="Alex Lawson" userId="4f4b87005e6b2c6f" providerId="LiveId" clId="{24E58594-BBA2-41EE-8677-DA8E813FE0CD}" dt="2019-04-22T15:30:16.371" v="1" actId="478"/>
          <ac:spMkLst>
            <pc:docMk/>
            <pc:sldMk cId="1731454902" sldId="256"/>
            <ac:spMk id="2" creationId="{B0A5CD71-73F9-42BA-B2BE-0B61EFED73B3}"/>
          </ac:spMkLst>
        </pc:spChg>
        <pc:spChg chg="del">
          <ac:chgData name="Alex Lawson" userId="4f4b87005e6b2c6f" providerId="LiveId" clId="{24E58594-BBA2-41EE-8677-DA8E813FE0CD}" dt="2019-04-22T15:30:13.810" v="0" actId="478"/>
          <ac:spMkLst>
            <pc:docMk/>
            <pc:sldMk cId="1731454902" sldId="256"/>
            <ac:spMk id="3" creationId="{5D8D2E70-C204-45E8-85F9-3880C3394580}"/>
          </ac:spMkLst>
        </pc:spChg>
        <pc:spChg chg="add">
          <ac:chgData name="Alex Lawson" userId="4f4b87005e6b2c6f" providerId="LiveId" clId="{24E58594-BBA2-41EE-8677-DA8E813FE0CD}" dt="2019-04-22T15:51:14.596" v="9"/>
          <ac:spMkLst>
            <pc:docMk/>
            <pc:sldMk cId="1731454902" sldId="256"/>
            <ac:spMk id="12" creationId="{F04DEA3A-8D83-439E-A59A-93335FD7ECB6}"/>
          </ac:spMkLst>
        </pc:spChg>
        <pc:picChg chg="add del mod ord">
          <ac:chgData name="Alex Lawson" userId="4f4b87005e6b2c6f" providerId="LiveId" clId="{24E58594-BBA2-41EE-8677-DA8E813FE0CD}" dt="2019-04-22T15:43:14.424" v="8" actId="478"/>
          <ac:picMkLst>
            <pc:docMk/>
            <pc:sldMk cId="1731454902" sldId="256"/>
            <ac:picMk id="5" creationId="{F9BB2DA3-0903-439B-94CB-3C4ABF75D51A}"/>
          </ac:picMkLst>
        </pc:picChg>
        <pc:picChg chg="add del mod">
          <ac:chgData name="Alex Lawson" userId="4f4b87005e6b2c6f" providerId="LiveId" clId="{24E58594-BBA2-41EE-8677-DA8E813FE0CD}" dt="2019-04-22T15:43:14.424" v="8" actId="478"/>
          <ac:picMkLst>
            <pc:docMk/>
            <pc:sldMk cId="1731454902" sldId="256"/>
            <ac:picMk id="7" creationId="{FC6B1293-02AD-4B98-B5C8-18E681DD8270}"/>
          </ac:picMkLst>
        </pc:picChg>
        <pc:picChg chg="add del mod ord">
          <ac:chgData name="Alex Lawson" userId="4f4b87005e6b2c6f" providerId="LiveId" clId="{24E58594-BBA2-41EE-8677-DA8E813FE0CD}" dt="2019-04-22T15:43:14.424" v="8" actId="478"/>
          <ac:picMkLst>
            <pc:docMk/>
            <pc:sldMk cId="1731454902" sldId="256"/>
            <ac:picMk id="9" creationId="{F2D5AA5F-664C-45F9-A4E0-798469AD25B4}"/>
          </ac:picMkLst>
        </pc:picChg>
        <pc:picChg chg="add del mod">
          <ac:chgData name="Alex Lawson" userId="4f4b87005e6b2c6f" providerId="LiveId" clId="{24E58594-BBA2-41EE-8677-DA8E813FE0CD}" dt="2019-04-22T15:43:14.424" v="8" actId="478"/>
          <ac:picMkLst>
            <pc:docMk/>
            <pc:sldMk cId="1731454902" sldId="256"/>
            <ac:picMk id="11" creationId="{D5BFB512-6AD0-4D78-8E65-B3AAFDA552D2}"/>
          </ac:picMkLst>
        </pc:picChg>
        <pc:picChg chg="add">
          <ac:chgData name="Alex Lawson" userId="4f4b87005e6b2c6f" providerId="LiveId" clId="{24E58594-BBA2-41EE-8677-DA8E813FE0CD}" dt="2019-04-22T15:51:14.596" v="9"/>
          <ac:picMkLst>
            <pc:docMk/>
            <pc:sldMk cId="1731454902" sldId="256"/>
            <ac:picMk id="1026" creationId="{9A039693-7B80-4CC7-8ECD-780705238460}"/>
          </ac:picMkLst>
        </pc:picChg>
        <pc:picChg chg="add">
          <ac:chgData name="Alex Lawson" userId="4f4b87005e6b2c6f" providerId="LiveId" clId="{24E58594-BBA2-41EE-8677-DA8E813FE0CD}" dt="2019-04-22T15:51:14.596" v="9"/>
          <ac:picMkLst>
            <pc:docMk/>
            <pc:sldMk cId="1731454902" sldId="256"/>
            <ac:picMk id="1027" creationId="{09162405-90A8-42AA-B3DE-2AD8FF63421C}"/>
          </ac:picMkLst>
        </pc:picChg>
        <pc:picChg chg="add">
          <ac:chgData name="Alex Lawson" userId="4f4b87005e6b2c6f" providerId="LiveId" clId="{24E58594-BBA2-41EE-8677-DA8E813FE0CD}" dt="2019-04-22T15:51:14.596" v="9"/>
          <ac:picMkLst>
            <pc:docMk/>
            <pc:sldMk cId="1731454902" sldId="256"/>
            <ac:picMk id="1028" creationId="{BDA6495A-3923-4411-ABBB-6B0FB52486E6}"/>
          </ac:picMkLst>
        </pc:picChg>
        <pc:picChg chg="add">
          <ac:chgData name="Alex Lawson" userId="4f4b87005e6b2c6f" providerId="LiveId" clId="{24E58594-BBA2-41EE-8677-DA8E813FE0CD}" dt="2019-04-22T15:51:14.596" v="9"/>
          <ac:picMkLst>
            <pc:docMk/>
            <pc:sldMk cId="1731454902" sldId="256"/>
            <ac:picMk id="1029" creationId="{034FF714-C41B-4C01-AE16-25563BD9F7F9}"/>
          </ac:picMkLst>
        </pc:picChg>
        <pc:cxnChg chg="add del">
          <ac:chgData name="Alex Lawson" userId="4f4b87005e6b2c6f" providerId="LiveId" clId="{24E58594-BBA2-41EE-8677-DA8E813FE0CD}" dt="2019-04-22T15:32:56.678" v="6" actId="26606"/>
          <ac:cxnSpMkLst>
            <pc:docMk/>
            <pc:sldMk cId="1731454902" sldId="256"/>
            <ac:cxnSpMk id="14" creationId="{DCD67800-37AC-4E14-89B0-F79DCB3FB86D}"/>
          </ac:cxnSpMkLst>
        </pc:cxnChg>
        <pc:cxnChg chg="add del">
          <ac:chgData name="Alex Lawson" userId="4f4b87005e6b2c6f" providerId="LiveId" clId="{24E58594-BBA2-41EE-8677-DA8E813FE0CD}" dt="2019-04-22T15:32:56.678" v="6" actId="26606"/>
          <ac:cxnSpMkLst>
            <pc:docMk/>
            <pc:sldMk cId="1731454902" sldId="256"/>
            <ac:cxnSpMk id="16" creationId="{20F1788F-A5AE-4188-8274-F7F2E3833ECD}"/>
          </ac:cxnSpMkLst>
        </pc:cxnChg>
        <pc:cxnChg chg="add">
          <ac:chgData name="Alex Lawson" userId="4f4b87005e6b2c6f" providerId="LiveId" clId="{24E58594-BBA2-41EE-8677-DA8E813FE0CD}" dt="2019-04-22T15:32:56.678" v="6" actId="26606"/>
          <ac:cxnSpMkLst>
            <pc:docMk/>
            <pc:sldMk cId="1731454902" sldId="256"/>
            <ac:cxnSpMk id="21" creationId="{91B6081D-D3E8-4209-B85B-EB1C655A6272}"/>
          </ac:cxnSpMkLst>
        </pc:cxnChg>
        <pc:cxnChg chg="add">
          <ac:chgData name="Alex Lawson" userId="4f4b87005e6b2c6f" providerId="LiveId" clId="{24E58594-BBA2-41EE-8677-DA8E813FE0CD}" dt="2019-04-22T15:32:56.678" v="6" actId="26606"/>
          <ac:cxnSpMkLst>
            <pc:docMk/>
            <pc:sldMk cId="1731454902" sldId="256"/>
            <ac:cxnSpMk id="23" creationId="{28CA55E4-1295-45C8-BA05-5A9E705B749A}"/>
          </ac:cxnSpMkLst>
        </pc:cxnChg>
        <pc:cxnChg chg="add">
          <ac:chgData name="Alex Lawson" userId="4f4b87005e6b2c6f" providerId="LiveId" clId="{24E58594-BBA2-41EE-8677-DA8E813FE0CD}" dt="2019-04-22T15:32:56.678" v="6" actId="26606"/>
          <ac:cxnSpMkLst>
            <pc:docMk/>
            <pc:sldMk cId="1731454902" sldId="256"/>
            <ac:cxnSpMk id="25" creationId="{08C5794E-A9A1-4A23-AF68-C79A782233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B843-0665-4B5C-8C26-515DC12AF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5D92-94E2-494D-A864-991FE08D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FD89-5930-49F8-AB71-2C42C234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25EB-9F9B-4DCA-AB69-E8E6A0A5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5210-BB13-428B-A75A-568072DB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48D0-CC49-4409-916B-F926A2C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B959B-EA2D-447F-AC40-873C3233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1BD7-EAD3-4060-AA73-651F37FD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7904-9A09-45DA-B5F9-41D37E7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03CD-0D98-443C-B0BD-B2A63F2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C0F1-E59D-4553-9F59-9DB0510EF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F525-9311-4406-A337-EB2A9D2E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3F1A-1266-45B6-A961-30C35FC8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2E93-A02B-4295-9875-29D86D7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F0F1-0B23-4BBD-B2E2-EDA7B447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C064-F9ED-46C0-B882-2014929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E695-60BE-4642-BF46-7F0D7B58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183A-DE67-4E0E-B78B-46412C7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1946-7465-4106-835E-E18B8DA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5E18-5884-459C-A626-0435F9B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ED5-6EF2-41E8-BFC3-B7E7D693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3AD9-9D4F-4D0C-9932-37371363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3C07-71F6-4E81-95C8-6D6316B3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3063-481B-4FB6-8510-A2F0169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4ACF-4956-4C5D-9BF4-2072EC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455-524C-4C62-8263-4328C9A9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A13F-E2A7-43AD-9B41-10AA18CEA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677F-1EC7-46F5-92ED-16F8829D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3FCF-F6A8-420F-9EAC-600408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6023-BAEA-497B-995A-9FD6E99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6705-3DDF-4F44-A711-EAC71D8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646-0048-403D-BF22-4471A91B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63FB-E57C-490F-AFC2-9590F62E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E3054-9430-4181-96F6-540C0550A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E964-EB4C-4809-865C-97B0963E5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5C98F-1391-4D21-95AE-4E0052C0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862C-1191-44D2-9312-AF793914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4E471-EC40-4716-90CB-030BB307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B89A2-E391-407F-8FE0-B95724D1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232-F8F3-4170-9ABA-EAEC0733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94EA0-8963-4D54-B612-98BC32DE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01E94-F1E4-4E47-9938-D2862BA8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AFF9-1CB3-4246-A116-B21486A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5AEF-4540-40EA-986C-D41AF4DB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720F0-8962-4512-A60B-D0BBF59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60F6-4B46-40B3-8B21-13CA0992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E750-67B5-4F50-8AB0-AC2A61AF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A25E-3A11-4D92-A22D-F3FC19E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E5A8-3037-417E-BC9B-491780BD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7F422-B606-49DB-AD97-102D38E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C1E7-D7D7-44A0-A41A-E1EFCB8A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F47C-5503-4023-BC84-A1BF3DB4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7613-321A-4358-9FCF-6467A17E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D0BA-5434-4094-8801-890B3B2FD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BA7F-A10E-4640-B9E6-34DEEF0A2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0AAE-005E-43C9-B577-7FCCCEE9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25ABB-1EEF-474E-9366-221A26D1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B71D-D1A3-48E2-9D12-C4107669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D1CBD-72EE-48F9-A812-4E0857A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DD0-4C09-49D3-8BD9-97AC14B7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DB12-9D72-4F0B-A377-49C8A991C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1D2E-EBFE-4879-A50D-37E7625803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6981-726B-484C-BDE1-050A61B08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1313-A981-4F5D-93EC-F662FC87C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6DCE-F2EA-4BD1-8378-B0DBC3E3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F04DEA3A-8D83-439E-A59A-93335FD7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3.googleusercontent.com/mm27TORVyKs4PbU3KWhiWmXS9nVHovKyfKaWXyb0d0tk7CIfiDuEQyfezAPzal7uQnfCeokKbQhIB1gGbLKS_m6PMOheD_7_exzMBXdK9pAE8f6PorqvbFSj3L1muUHQBUFWC3J1MBY">
            <a:extLst>
              <a:ext uri="{FF2B5EF4-FFF2-40B4-BE49-F238E27FC236}">
                <a16:creationId xmlns:a16="http://schemas.microsoft.com/office/drawing/2014/main" id="{9A039693-7B80-4CC7-8ECD-78070523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040063"/>
            <a:ext cx="2600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-sSTERC2taWGWK3FYnhbRYYbP_rrJ_VKxwxQeCSUiLx1QsaRht8rl4flpVW6Cc6EwR-4fWO0RMnP5OhUQEfxecHDVRY9LbX1QIAaLW6VVO7j2L6EEUDb-hM16S6fx1kp5RzfSuj8TFw">
            <a:extLst>
              <a:ext uri="{FF2B5EF4-FFF2-40B4-BE49-F238E27FC236}">
                <a16:creationId xmlns:a16="http://schemas.microsoft.com/office/drawing/2014/main" id="{09162405-90A8-42AA-B3DE-2AD8FF63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-3040063"/>
            <a:ext cx="26003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XVgiGKffAPsZHK7OPWkXZ8j1VNDCpd2b5dbiQYV1H1fL5_NSQAzkHnYA5euLwu_pfLHJJa4Z3aINa65iBbnxqQ-UGBjs4C_Xu10o2frP8LTvD7TS-fwFwitgDwBz0DlLyaMKVvCeIEQ">
            <a:extLst>
              <a:ext uri="{FF2B5EF4-FFF2-40B4-BE49-F238E27FC236}">
                <a16:creationId xmlns:a16="http://schemas.microsoft.com/office/drawing/2014/main" id="{BDA6495A-3923-4411-ABBB-6B0FB524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-3040063"/>
            <a:ext cx="2600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6.googleusercontent.com/OhesmTwXh5uEvSAR68rVwW6YOYjlQGlTxQT_i1DBXZiCmOqg0ggGTeOrDbWZ_y8QVl79nse9q4PxyHtNetmBahEQe__OHh6QPzSFifekk6qCbyHnLR7u8zpqpjmjqrF8ULNGlY09Nws">
            <a:extLst>
              <a:ext uri="{FF2B5EF4-FFF2-40B4-BE49-F238E27FC236}">
                <a16:creationId xmlns:a16="http://schemas.microsoft.com/office/drawing/2014/main" id="{034FF714-C41B-4C01-AE16-25563BD9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0" y="-3040063"/>
            <a:ext cx="25336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Lawson</dc:creator>
  <cp:lastModifiedBy>Alex Lawson</cp:lastModifiedBy>
  <cp:revision>1</cp:revision>
  <dcterms:created xsi:type="dcterms:W3CDTF">2019-04-22T15:32:56Z</dcterms:created>
  <dcterms:modified xsi:type="dcterms:W3CDTF">2019-04-22T15:51:23Z</dcterms:modified>
</cp:coreProperties>
</file>