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61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DEB5E-AC09-487A-BC21-8ED3D1D67AD3}" v="105" dt="2019-08-02T03:03:49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awson" userId="4f4b87005e6b2c6f" providerId="LiveId" clId="{82006F20-BE29-4C86-8617-E4901FF50963}"/>
    <pc:docChg chg="custSel addSld modSld">
      <pc:chgData name="Alex Lawson" userId="4f4b87005e6b2c6f" providerId="LiveId" clId="{82006F20-BE29-4C86-8617-E4901FF50963}" dt="2019-07-25T13:07:47.151" v="167" actId="1037"/>
      <pc:docMkLst>
        <pc:docMk/>
      </pc:docMkLst>
      <pc:sldChg chg="delSp modSp">
        <pc:chgData name="Alex Lawson" userId="4f4b87005e6b2c6f" providerId="LiveId" clId="{82006F20-BE29-4C86-8617-E4901FF50963}" dt="2019-07-25T13:06:04.026" v="110" actId="338"/>
        <pc:sldMkLst>
          <pc:docMk/>
          <pc:sldMk cId="560700232" sldId="259"/>
        </pc:sldMkLst>
        <pc:grpChg chg="mod">
          <ac:chgData name="Alex Lawson" userId="4f4b87005e6b2c6f" providerId="LiveId" clId="{82006F20-BE29-4C86-8617-E4901FF50963}" dt="2019-07-25T13:06:04.026" v="110" actId="338"/>
          <ac:grpSpMkLst>
            <pc:docMk/>
            <pc:sldMk cId="560700232" sldId="259"/>
            <ac:grpSpMk id="2" creationId="{62068879-F4DE-401E-9414-466D797A38A2}"/>
          </ac:grpSpMkLst>
        </pc:grpChg>
        <pc:picChg chg="del">
          <ac:chgData name="Alex Lawson" userId="4f4b87005e6b2c6f" providerId="LiveId" clId="{82006F20-BE29-4C86-8617-E4901FF50963}" dt="2019-07-25T13:06:04.026" v="110" actId="338"/>
          <ac:picMkLst>
            <pc:docMk/>
            <pc:sldMk cId="560700232" sldId="259"/>
            <ac:picMk id="92" creationId="{A2A60B0A-3CDD-409C-A72F-9F4EC6691849}"/>
          </ac:picMkLst>
        </pc:picChg>
      </pc:sldChg>
      <pc:sldChg chg="addSp delSp modSp">
        <pc:chgData name="Alex Lawson" userId="4f4b87005e6b2c6f" providerId="LiveId" clId="{82006F20-BE29-4C86-8617-E4901FF50963}" dt="2019-07-25T13:05:30.062" v="109" actId="692"/>
        <pc:sldMkLst>
          <pc:docMk/>
          <pc:sldMk cId="3047903074" sldId="263"/>
        </pc:sldMkLst>
        <pc:grpChg chg="add del mod topLvl">
          <ac:chgData name="Alex Lawson" userId="4f4b87005e6b2c6f" providerId="LiveId" clId="{82006F20-BE29-4C86-8617-E4901FF50963}" dt="2019-07-25T13:02:50.432" v="79" actId="165"/>
          <ac:grpSpMkLst>
            <pc:docMk/>
            <pc:sldMk cId="3047903074" sldId="263"/>
            <ac:grpSpMk id="8" creationId="{8B921D6C-E557-42B3-9318-9EACB13CE3B4}"/>
          </ac:grpSpMkLst>
        </pc:grpChg>
        <pc:grpChg chg="add del mod">
          <ac:chgData name="Alex Lawson" userId="4f4b87005e6b2c6f" providerId="LiveId" clId="{82006F20-BE29-4C86-8617-E4901FF50963}" dt="2019-07-25T13:02:37.765" v="76" actId="165"/>
          <ac:grpSpMkLst>
            <pc:docMk/>
            <pc:sldMk cId="3047903074" sldId="263"/>
            <ac:grpSpMk id="9" creationId="{20863B1B-7030-403F-ACBC-63E787732863}"/>
          </ac:grpSpMkLst>
        </pc:grpChg>
        <pc:grpChg chg="mod topLvl">
          <ac:chgData name="Alex Lawson" userId="4f4b87005e6b2c6f" providerId="LiveId" clId="{82006F20-BE29-4C86-8617-E4901FF50963}" dt="2019-07-25T13:02:55.023" v="81" actId="165"/>
          <ac:grpSpMkLst>
            <pc:docMk/>
            <pc:sldMk cId="3047903074" sldId="263"/>
            <ac:grpSpMk id="10" creationId="{38B2D676-37C4-4DDD-B660-7D89A3C59DD0}"/>
          </ac:grpSpMkLst>
        </pc:grpChg>
        <pc:grpChg chg="mod topLvl">
          <ac:chgData name="Alex Lawson" userId="4f4b87005e6b2c6f" providerId="LiveId" clId="{82006F20-BE29-4C86-8617-E4901FF50963}" dt="2019-07-25T13:02:55.023" v="81" actId="165"/>
          <ac:grpSpMkLst>
            <pc:docMk/>
            <pc:sldMk cId="3047903074" sldId="263"/>
            <ac:grpSpMk id="11" creationId="{DCCC6F50-CF3B-449B-8CB3-A939F1E2ADEC}"/>
          </ac:grpSpMkLst>
        </pc:grpChg>
        <pc:grpChg chg="mod topLvl">
          <ac:chgData name="Alex Lawson" userId="4f4b87005e6b2c6f" providerId="LiveId" clId="{82006F20-BE29-4C86-8617-E4901FF50963}" dt="2019-07-25T13:02:55.023" v="81" actId="165"/>
          <ac:grpSpMkLst>
            <pc:docMk/>
            <pc:sldMk cId="3047903074" sldId="263"/>
            <ac:grpSpMk id="14" creationId="{436A3E9D-528B-4E35-83A6-EB22B105B2D2}"/>
          </ac:grpSpMkLst>
        </pc:grpChg>
        <pc:grpChg chg="mod topLvl">
          <ac:chgData name="Alex Lawson" userId="4f4b87005e6b2c6f" providerId="LiveId" clId="{82006F20-BE29-4C86-8617-E4901FF50963}" dt="2019-07-25T13:02:55.023" v="81" actId="165"/>
          <ac:grpSpMkLst>
            <pc:docMk/>
            <pc:sldMk cId="3047903074" sldId="263"/>
            <ac:grpSpMk id="17" creationId="{88D5B07E-A76F-496F-A754-122D9E1456B4}"/>
          </ac:grpSpMkLst>
        </pc:grpChg>
        <pc:grpChg chg="mod topLvl">
          <ac:chgData name="Alex Lawson" userId="4f4b87005e6b2c6f" providerId="LiveId" clId="{82006F20-BE29-4C86-8617-E4901FF50963}" dt="2019-07-25T13:03:05.863" v="83" actId="1076"/>
          <ac:grpSpMkLst>
            <pc:docMk/>
            <pc:sldMk cId="3047903074" sldId="263"/>
            <ac:grpSpMk id="20" creationId="{ADC77150-640C-407E-A7CE-7ECBBDB9DF89}"/>
          </ac:grpSpMkLst>
        </pc:grpChg>
        <pc:grpChg chg="mod topLvl">
          <ac:chgData name="Alex Lawson" userId="4f4b87005e6b2c6f" providerId="LiveId" clId="{82006F20-BE29-4C86-8617-E4901FF50963}" dt="2019-07-25T13:02:55.023" v="81" actId="165"/>
          <ac:grpSpMkLst>
            <pc:docMk/>
            <pc:sldMk cId="3047903074" sldId="263"/>
            <ac:grpSpMk id="23" creationId="{E1637930-5763-49F0-8A71-89AC0FFA2ECC}"/>
          </ac:grpSpMkLst>
        </pc:grpChg>
        <pc:grpChg chg="mod topLvl">
          <ac:chgData name="Alex Lawson" userId="4f4b87005e6b2c6f" providerId="LiveId" clId="{82006F20-BE29-4C86-8617-E4901FF50963}" dt="2019-07-25T13:03:13.306" v="84" actId="1076"/>
          <ac:grpSpMkLst>
            <pc:docMk/>
            <pc:sldMk cId="3047903074" sldId="263"/>
            <ac:grpSpMk id="26" creationId="{16995A53-F73B-4508-9D9D-BD6D991EAD46}"/>
          </ac:grpSpMkLst>
        </pc:grpChg>
        <pc:grpChg chg="mod topLvl">
          <ac:chgData name="Alex Lawson" userId="4f4b87005e6b2c6f" providerId="LiveId" clId="{82006F20-BE29-4C86-8617-E4901FF50963}" dt="2019-07-25T13:02:55.023" v="81" actId="165"/>
          <ac:grpSpMkLst>
            <pc:docMk/>
            <pc:sldMk cId="3047903074" sldId="263"/>
            <ac:grpSpMk id="33" creationId="{BD32C662-0B05-41D2-8DD5-F9660F9E4A05}"/>
          </ac:grpSpMkLst>
        </pc:grpChg>
        <pc:grpChg chg="mod topLvl">
          <ac:chgData name="Alex Lawson" userId="4f4b87005e6b2c6f" providerId="LiveId" clId="{82006F20-BE29-4C86-8617-E4901FF50963}" dt="2019-07-25T13:02:55.023" v="81" actId="165"/>
          <ac:grpSpMkLst>
            <pc:docMk/>
            <pc:sldMk cId="3047903074" sldId="263"/>
            <ac:grpSpMk id="34" creationId="{E4CCDD5F-9C06-42EB-B334-1EBE8CCD5D30}"/>
          </ac:grpSpMkLst>
        </pc:grpChg>
        <pc:grpChg chg="mod topLvl">
          <ac:chgData name="Alex Lawson" userId="4f4b87005e6b2c6f" providerId="LiveId" clId="{82006F20-BE29-4C86-8617-E4901FF50963}" dt="2019-07-25T13:02:55.023" v="81" actId="165"/>
          <ac:grpSpMkLst>
            <pc:docMk/>
            <pc:sldMk cId="3047903074" sldId="263"/>
            <ac:grpSpMk id="37" creationId="{0FA82BC9-A82D-4E9C-9082-35A5D3E6766F}"/>
          </ac:grpSpMkLst>
        </pc:grpChg>
        <pc:grpChg chg="del mod topLvl">
          <ac:chgData name="Alex Lawson" userId="4f4b87005e6b2c6f" providerId="LiveId" clId="{82006F20-BE29-4C86-8617-E4901FF50963}" dt="2019-07-25T13:02:55.023" v="81" actId="165"/>
          <ac:grpSpMkLst>
            <pc:docMk/>
            <pc:sldMk cId="3047903074" sldId="263"/>
            <ac:grpSpMk id="41" creationId="{CD995749-C09F-40F3-8937-CB01FCF9FFEC}"/>
          </ac:grpSpMkLst>
        </pc:grpChg>
        <pc:picChg chg="add del mod">
          <ac:chgData name="Alex Lawson" userId="4f4b87005e6b2c6f" providerId="LiveId" clId="{82006F20-BE29-4C86-8617-E4901FF50963}" dt="2019-07-25T03:39:53.907" v="71" actId="478"/>
          <ac:picMkLst>
            <pc:docMk/>
            <pc:sldMk cId="3047903074" sldId="263"/>
            <ac:picMk id="7" creationId="{65037041-0C7A-4A88-9509-14957D1F9C5B}"/>
          </ac:picMkLst>
        </pc:picChg>
        <pc:picChg chg="add mod">
          <ac:chgData name="Alex Lawson" userId="4f4b87005e6b2c6f" providerId="LiveId" clId="{82006F20-BE29-4C86-8617-E4901FF50963}" dt="2019-07-25T13:04:12.730" v="90" actId="1076"/>
          <ac:picMkLst>
            <pc:docMk/>
            <pc:sldMk cId="3047903074" sldId="263"/>
            <ac:picMk id="45" creationId="{4BBCF0EA-8A38-4F2B-8A5F-031FD036F704}"/>
          </ac:picMkLst>
        </pc:picChg>
        <pc:cxnChg chg="add mod topLvl">
          <ac:chgData name="Alex Lawson" userId="4f4b87005e6b2c6f" providerId="LiveId" clId="{82006F20-BE29-4C86-8617-E4901FF50963}" dt="2019-07-25T13:02:50.432" v="79" actId="165"/>
          <ac:cxnSpMkLst>
            <pc:docMk/>
            <pc:sldMk cId="3047903074" sldId="263"/>
            <ac:cxnSpMk id="40" creationId="{A0070D86-AFB0-4720-B3C3-F284FBAB6568}"/>
          </ac:cxnSpMkLst>
        </pc:cxnChg>
        <pc:cxnChg chg="add del mod">
          <ac:chgData name="Alex Lawson" userId="4f4b87005e6b2c6f" providerId="LiveId" clId="{82006F20-BE29-4C86-8617-E4901FF50963}" dt="2019-07-25T03:38:50.611" v="6" actId="478"/>
          <ac:cxnSpMkLst>
            <pc:docMk/>
            <pc:sldMk cId="3047903074" sldId="263"/>
            <ac:cxnSpMk id="42" creationId="{680F071B-1110-4E77-A562-FD6C2EDFA5FC}"/>
          </ac:cxnSpMkLst>
        </pc:cxnChg>
        <pc:cxnChg chg="add mod topLvl">
          <ac:chgData name="Alex Lawson" userId="4f4b87005e6b2c6f" providerId="LiveId" clId="{82006F20-BE29-4C86-8617-E4901FF50963}" dt="2019-07-25T13:02:50.432" v="79" actId="165"/>
          <ac:cxnSpMkLst>
            <pc:docMk/>
            <pc:sldMk cId="3047903074" sldId="263"/>
            <ac:cxnSpMk id="43" creationId="{39C1ACB6-1A2A-4E78-AE2C-CC0123A99EA4}"/>
          </ac:cxnSpMkLst>
        </pc:cxnChg>
        <pc:cxnChg chg="add mod">
          <ac:chgData name="Alex Lawson" userId="4f4b87005e6b2c6f" providerId="LiveId" clId="{82006F20-BE29-4C86-8617-E4901FF50963}" dt="2019-07-25T13:03:40.532" v="86" actId="1076"/>
          <ac:cxnSpMkLst>
            <pc:docMk/>
            <pc:sldMk cId="3047903074" sldId="263"/>
            <ac:cxnSpMk id="44" creationId="{F9828E19-A7EE-4FB8-A510-EDE965C8B5C4}"/>
          </ac:cxnSpMkLst>
        </pc:cxnChg>
        <pc:cxnChg chg="add mod">
          <ac:chgData name="Alex Lawson" userId="4f4b87005e6b2c6f" providerId="LiveId" clId="{82006F20-BE29-4C86-8617-E4901FF50963}" dt="2019-07-25T13:05:30.062" v="109" actId="692"/>
          <ac:cxnSpMkLst>
            <pc:docMk/>
            <pc:sldMk cId="3047903074" sldId="263"/>
            <ac:cxnSpMk id="47" creationId="{15EE2243-4F9D-4BD2-8C40-C08D468AD338}"/>
          </ac:cxnSpMkLst>
        </pc:cxnChg>
      </pc:sldChg>
      <pc:sldChg chg="addSp delSp modSp add">
        <pc:chgData name="Alex Lawson" userId="4f4b87005e6b2c6f" providerId="LiveId" clId="{82006F20-BE29-4C86-8617-E4901FF50963}" dt="2019-07-25T13:07:47.151" v="167" actId="1037"/>
        <pc:sldMkLst>
          <pc:docMk/>
          <pc:sldMk cId="2216298172" sldId="264"/>
        </pc:sldMkLst>
        <pc:spChg chg="add mod">
          <ac:chgData name="Alex Lawson" userId="4f4b87005e6b2c6f" providerId="LiveId" clId="{82006F20-BE29-4C86-8617-E4901FF50963}" dt="2019-07-25T13:07:47.151" v="167" actId="1037"/>
          <ac:spMkLst>
            <pc:docMk/>
            <pc:sldMk cId="2216298172" sldId="264"/>
            <ac:spMk id="2" creationId="{7710D219-B8F2-42D3-93B3-C0C6AB0FBDE2}"/>
          </ac:spMkLst>
        </pc:spChg>
        <pc:spChg chg="add del mod">
          <ac:chgData name="Alex Lawson" userId="4f4b87005e6b2c6f" providerId="LiveId" clId="{82006F20-BE29-4C86-8617-E4901FF50963}" dt="2019-07-25T13:06:57.091" v="118" actId="478"/>
          <ac:spMkLst>
            <pc:docMk/>
            <pc:sldMk cId="2216298172" sldId="264"/>
            <ac:spMk id="41" creationId="{70A72468-2573-42F1-A096-8A4F2150D7C0}"/>
          </ac:spMkLst>
        </pc:spChg>
      </pc:sldChg>
    </pc:docChg>
  </pc:docChgLst>
  <pc:docChgLst>
    <pc:chgData name="Alex Lawson" userId="4f4b87005e6b2c6f" providerId="LiveId" clId="{E5885437-A16C-4580-BCD0-295AA75AB7EB}"/>
    <pc:docChg chg="custSel addSld modSld">
      <pc:chgData name="Alex Lawson" userId="4f4b87005e6b2c6f" providerId="LiveId" clId="{E5885437-A16C-4580-BCD0-295AA75AB7EB}" dt="2019-07-25T03:13:29.728" v="63" actId="1076"/>
      <pc:docMkLst>
        <pc:docMk/>
      </pc:docMkLst>
      <pc:sldChg chg="addSp delSp modSp add">
        <pc:chgData name="Alex Lawson" userId="4f4b87005e6b2c6f" providerId="LiveId" clId="{E5885437-A16C-4580-BCD0-295AA75AB7EB}" dt="2019-07-25T03:13:29.728" v="63" actId="1076"/>
        <pc:sldMkLst>
          <pc:docMk/>
          <pc:sldMk cId="3047903074" sldId="263"/>
        </pc:sldMkLst>
        <pc:spChg chg="del">
          <ac:chgData name="Alex Lawson" userId="4f4b87005e6b2c6f" providerId="LiveId" clId="{E5885437-A16C-4580-BCD0-295AA75AB7EB}" dt="2019-07-25T03:09:07.989" v="1" actId="478"/>
          <ac:spMkLst>
            <pc:docMk/>
            <pc:sldMk cId="3047903074" sldId="263"/>
            <ac:spMk id="2" creationId="{22AEF9DD-7AE3-4E5C-A0AB-3AC41D82E281}"/>
          </ac:spMkLst>
        </pc:spChg>
        <pc:spChg chg="del">
          <ac:chgData name="Alex Lawson" userId="4f4b87005e6b2c6f" providerId="LiveId" clId="{E5885437-A16C-4580-BCD0-295AA75AB7EB}" dt="2019-07-25T03:09:07.989" v="1" actId="478"/>
          <ac:spMkLst>
            <pc:docMk/>
            <pc:sldMk cId="3047903074" sldId="263"/>
            <ac:spMk id="3" creationId="{C5215189-1E11-4582-ABDA-2F7EBFFA4574}"/>
          </ac:spMkLst>
        </pc:spChg>
        <pc:spChg chg="mod topLvl">
          <ac:chgData name="Alex Lawson" userId="4f4b87005e6b2c6f" providerId="LiveId" clId="{E5885437-A16C-4580-BCD0-295AA75AB7EB}" dt="2019-07-25T03:11:08.084" v="27" actId="164"/>
          <ac:spMkLst>
            <pc:docMk/>
            <pc:sldMk cId="3047903074" sldId="263"/>
            <ac:spMk id="6" creationId="{6C30B465-99BA-40ED-A041-6F0A4C39B331}"/>
          </ac:spMkLst>
        </pc:spChg>
        <pc:spChg chg="mod topLvl">
          <ac:chgData name="Alex Lawson" userId="4f4b87005e6b2c6f" providerId="LiveId" clId="{E5885437-A16C-4580-BCD0-295AA75AB7EB}" dt="2019-07-25T03:12:35.912" v="55" actId="164"/>
          <ac:spMkLst>
            <pc:docMk/>
            <pc:sldMk cId="3047903074" sldId="263"/>
            <ac:spMk id="30" creationId="{6073D21F-6745-4B48-9A67-829F9AD043A2}"/>
          </ac:spMkLst>
        </pc:spChg>
        <pc:grpChg chg="add del mod">
          <ac:chgData name="Alex Lawson" userId="4f4b87005e6b2c6f" providerId="LiveId" clId="{E5885437-A16C-4580-BCD0-295AA75AB7EB}" dt="2019-07-25T03:09:17.722" v="4" actId="165"/>
          <ac:grpSpMkLst>
            <pc:docMk/>
            <pc:sldMk cId="3047903074" sldId="263"/>
            <ac:grpSpMk id="4" creationId="{BF944E70-5BEC-4576-A979-F432E5EB3A5A}"/>
          </ac:grpSpMkLst>
        </pc:grpChg>
        <pc:grpChg chg="add mod">
          <ac:chgData name="Alex Lawson" userId="4f4b87005e6b2c6f" providerId="LiveId" clId="{E5885437-A16C-4580-BCD0-295AA75AB7EB}" dt="2019-07-25T03:13:25.758" v="61" actId="164"/>
          <ac:grpSpMkLst>
            <pc:docMk/>
            <pc:sldMk cId="3047903074" sldId="263"/>
            <ac:grpSpMk id="10" creationId="{38B2D676-37C4-4DDD-B660-7D89A3C59DD0}"/>
          </ac:grpSpMkLst>
        </pc:grpChg>
        <pc:grpChg chg="add mod">
          <ac:chgData name="Alex Lawson" userId="4f4b87005e6b2c6f" providerId="LiveId" clId="{E5885437-A16C-4580-BCD0-295AA75AB7EB}" dt="2019-07-25T03:13:25.758" v="61" actId="164"/>
          <ac:grpSpMkLst>
            <pc:docMk/>
            <pc:sldMk cId="3047903074" sldId="263"/>
            <ac:grpSpMk id="11" creationId="{DCCC6F50-CF3B-449B-8CB3-A939F1E2ADEC}"/>
          </ac:grpSpMkLst>
        </pc:grpChg>
        <pc:grpChg chg="add mod">
          <ac:chgData name="Alex Lawson" userId="4f4b87005e6b2c6f" providerId="LiveId" clId="{E5885437-A16C-4580-BCD0-295AA75AB7EB}" dt="2019-07-25T03:13:25.758" v="61" actId="164"/>
          <ac:grpSpMkLst>
            <pc:docMk/>
            <pc:sldMk cId="3047903074" sldId="263"/>
            <ac:grpSpMk id="14" creationId="{436A3E9D-528B-4E35-83A6-EB22B105B2D2}"/>
          </ac:grpSpMkLst>
        </pc:grpChg>
        <pc:grpChg chg="add mod">
          <ac:chgData name="Alex Lawson" userId="4f4b87005e6b2c6f" providerId="LiveId" clId="{E5885437-A16C-4580-BCD0-295AA75AB7EB}" dt="2019-07-25T03:13:25.758" v="61" actId="164"/>
          <ac:grpSpMkLst>
            <pc:docMk/>
            <pc:sldMk cId="3047903074" sldId="263"/>
            <ac:grpSpMk id="17" creationId="{88D5B07E-A76F-496F-A754-122D9E1456B4}"/>
          </ac:grpSpMkLst>
        </pc:grpChg>
        <pc:grpChg chg="add mod">
          <ac:chgData name="Alex Lawson" userId="4f4b87005e6b2c6f" providerId="LiveId" clId="{E5885437-A16C-4580-BCD0-295AA75AB7EB}" dt="2019-07-25T03:13:25.758" v="61" actId="164"/>
          <ac:grpSpMkLst>
            <pc:docMk/>
            <pc:sldMk cId="3047903074" sldId="263"/>
            <ac:grpSpMk id="20" creationId="{ADC77150-640C-407E-A7CE-7ECBBDB9DF89}"/>
          </ac:grpSpMkLst>
        </pc:grpChg>
        <pc:grpChg chg="add mod">
          <ac:chgData name="Alex Lawson" userId="4f4b87005e6b2c6f" providerId="LiveId" clId="{E5885437-A16C-4580-BCD0-295AA75AB7EB}" dt="2019-07-25T03:13:25.758" v="61" actId="164"/>
          <ac:grpSpMkLst>
            <pc:docMk/>
            <pc:sldMk cId="3047903074" sldId="263"/>
            <ac:grpSpMk id="23" creationId="{E1637930-5763-49F0-8A71-89AC0FFA2ECC}"/>
          </ac:grpSpMkLst>
        </pc:grpChg>
        <pc:grpChg chg="add mod">
          <ac:chgData name="Alex Lawson" userId="4f4b87005e6b2c6f" providerId="LiveId" clId="{E5885437-A16C-4580-BCD0-295AA75AB7EB}" dt="2019-07-25T03:13:25.758" v="61" actId="164"/>
          <ac:grpSpMkLst>
            <pc:docMk/>
            <pc:sldMk cId="3047903074" sldId="263"/>
            <ac:grpSpMk id="26" creationId="{16995A53-F73B-4508-9D9D-BD6D991EAD46}"/>
          </ac:grpSpMkLst>
        </pc:grpChg>
        <pc:grpChg chg="add del mod">
          <ac:chgData name="Alex Lawson" userId="4f4b87005e6b2c6f" providerId="LiveId" clId="{E5885437-A16C-4580-BCD0-295AA75AB7EB}" dt="2019-07-25T03:12:24.295" v="52" actId="165"/>
          <ac:grpSpMkLst>
            <pc:docMk/>
            <pc:sldMk cId="3047903074" sldId="263"/>
            <ac:grpSpMk id="29" creationId="{ECE65095-F6E5-468F-9AC8-1C64E2498FD0}"/>
          </ac:grpSpMkLst>
        </pc:grpChg>
        <pc:grpChg chg="add mod">
          <ac:chgData name="Alex Lawson" userId="4f4b87005e6b2c6f" providerId="LiveId" clId="{E5885437-A16C-4580-BCD0-295AA75AB7EB}" dt="2019-07-25T03:13:25.758" v="61" actId="164"/>
          <ac:grpSpMkLst>
            <pc:docMk/>
            <pc:sldMk cId="3047903074" sldId="263"/>
            <ac:grpSpMk id="33" creationId="{BD32C662-0B05-41D2-8DD5-F9660F9E4A05}"/>
          </ac:grpSpMkLst>
        </pc:grpChg>
        <pc:grpChg chg="add mod">
          <ac:chgData name="Alex Lawson" userId="4f4b87005e6b2c6f" providerId="LiveId" clId="{E5885437-A16C-4580-BCD0-295AA75AB7EB}" dt="2019-07-25T03:13:25.758" v="61" actId="164"/>
          <ac:grpSpMkLst>
            <pc:docMk/>
            <pc:sldMk cId="3047903074" sldId="263"/>
            <ac:grpSpMk id="34" creationId="{E4CCDD5F-9C06-42EB-B334-1EBE8CCD5D30}"/>
          </ac:grpSpMkLst>
        </pc:grpChg>
        <pc:grpChg chg="add mod">
          <ac:chgData name="Alex Lawson" userId="4f4b87005e6b2c6f" providerId="LiveId" clId="{E5885437-A16C-4580-BCD0-295AA75AB7EB}" dt="2019-07-25T03:13:25.758" v="61" actId="164"/>
          <ac:grpSpMkLst>
            <pc:docMk/>
            <pc:sldMk cId="3047903074" sldId="263"/>
            <ac:grpSpMk id="37" creationId="{0FA82BC9-A82D-4E9C-9082-35A5D3E6766F}"/>
          </ac:grpSpMkLst>
        </pc:grpChg>
        <pc:grpChg chg="add mod">
          <ac:chgData name="Alex Lawson" userId="4f4b87005e6b2c6f" providerId="LiveId" clId="{E5885437-A16C-4580-BCD0-295AA75AB7EB}" dt="2019-07-25T03:13:27.764" v="62" actId="1076"/>
          <ac:grpSpMkLst>
            <pc:docMk/>
            <pc:sldMk cId="3047903074" sldId="263"/>
            <ac:grpSpMk id="41" creationId="{CD995749-C09F-40F3-8937-CB01FCF9FFEC}"/>
          </ac:grpSpMkLst>
        </pc:grpChg>
        <pc:cxnChg chg="mod ord topLvl">
          <ac:chgData name="Alex Lawson" userId="4f4b87005e6b2c6f" providerId="LiveId" clId="{E5885437-A16C-4580-BCD0-295AA75AB7EB}" dt="2019-07-25T03:11:08.084" v="27" actId="164"/>
          <ac:cxnSpMkLst>
            <pc:docMk/>
            <pc:sldMk cId="3047903074" sldId="263"/>
            <ac:cxnSpMk id="5" creationId="{D492CDAE-295A-4AFC-8761-3C6FF14BE1DF}"/>
          </ac:cxnSpMkLst>
        </pc:cxnChg>
        <pc:cxnChg chg="mod topLvl">
          <ac:chgData name="Alex Lawson" userId="4f4b87005e6b2c6f" providerId="LiveId" clId="{E5885437-A16C-4580-BCD0-295AA75AB7EB}" dt="2019-07-25T03:12:35.912" v="55" actId="164"/>
          <ac:cxnSpMkLst>
            <pc:docMk/>
            <pc:sldMk cId="3047903074" sldId="263"/>
            <ac:cxnSpMk id="31" creationId="{447C0DC0-2680-44A0-A34E-5AC5CB505666}"/>
          </ac:cxnSpMkLst>
        </pc:cxnChg>
        <pc:cxnChg chg="add mod">
          <ac:chgData name="Alex Lawson" userId="4f4b87005e6b2c6f" providerId="LiveId" clId="{E5885437-A16C-4580-BCD0-295AA75AB7EB}" dt="2019-07-25T03:13:29.728" v="63" actId="1076"/>
          <ac:cxnSpMkLst>
            <pc:docMk/>
            <pc:sldMk cId="3047903074" sldId="263"/>
            <ac:cxnSpMk id="32" creationId="{ED1E6A53-C679-4FD7-B883-05D281262716}"/>
          </ac:cxnSpMkLst>
        </pc:cxnChg>
      </pc:sldChg>
    </pc:docChg>
  </pc:docChgLst>
  <pc:docChgLst>
    <pc:chgData name="Alex Lawson" userId="4f4b87005e6b2c6f" providerId="LiveId" clId="{E73DEB5E-AC09-487A-BC21-8ED3D1D67AD3}"/>
    <pc:docChg chg="undo custSel addSld modSld">
      <pc:chgData name="Alex Lawson" userId="4f4b87005e6b2c6f" providerId="LiveId" clId="{E73DEB5E-AC09-487A-BC21-8ED3D1D67AD3}" dt="2019-08-02T03:03:49.121" v="500" actId="164"/>
      <pc:docMkLst>
        <pc:docMk/>
      </pc:docMkLst>
      <pc:sldChg chg="addSp delSp modSp add">
        <pc:chgData name="Alex Lawson" userId="4f4b87005e6b2c6f" providerId="LiveId" clId="{E73DEB5E-AC09-487A-BC21-8ED3D1D67AD3}" dt="2019-08-02T03:03:49.121" v="500" actId="164"/>
        <pc:sldMkLst>
          <pc:docMk/>
          <pc:sldMk cId="2407359039" sldId="265"/>
        </pc:sldMkLst>
        <pc:spChg chg="del">
          <ac:chgData name="Alex Lawson" userId="4f4b87005e6b2c6f" providerId="LiveId" clId="{E73DEB5E-AC09-487A-BC21-8ED3D1D67AD3}" dt="2019-08-02T02:36:40.684" v="1" actId="478"/>
          <ac:spMkLst>
            <pc:docMk/>
            <pc:sldMk cId="2407359039" sldId="265"/>
            <ac:spMk id="2" creationId="{2B7FF8FB-7A0F-46B0-B921-3DD5EF1BC2EE}"/>
          </ac:spMkLst>
        </pc:spChg>
        <pc:spChg chg="del">
          <ac:chgData name="Alex Lawson" userId="4f4b87005e6b2c6f" providerId="LiveId" clId="{E73DEB5E-AC09-487A-BC21-8ED3D1D67AD3}" dt="2019-08-02T02:36:40.684" v="1" actId="478"/>
          <ac:spMkLst>
            <pc:docMk/>
            <pc:sldMk cId="2407359039" sldId="265"/>
            <ac:spMk id="3" creationId="{8F08E352-2DD6-458A-B602-C9E52A0ABD4E}"/>
          </ac:spMkLst>
        </pc:spChg>
        <pc:spChg chg="add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18" creationId="{979F9A50-7004-4FB1-A336-EC4439FEFE94}"/>
          </ac:spMkLst>
        </pc:spChg>
        <pc:spChg chg="add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19" creationId="{6A82F708-744E-4427-BAD9-18BDB831F750}"/>
          </ac:spMkLst>
        </pc:spChg>
        <pc:spChg chg="add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20" creationId="{21EA9BEE-8817-44DB-9398-446419D0FD2A}"/>
          </ac:spMkLst>
        </pc:spChg>
        <pc:spChg chg="add mod or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21" creationId="{EE3852FB-477A-419A-B543-097132AE9E10}"/>
          </ac:spMkLst>
        </pc:spChg>
        <pc:spChg chg="add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22" creationId="{1AC055FA-0840-40A2-B445-DC804749F609}"/>
          </ac:spMkLst>
        </pc:spChg>
        <pc:spChg chg="add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23" creationId="{60B5BCA0-2F37-4DE9-9517-18C0586CCD66}"/>
          </ac:spMkLst>
        </pc:spChg>
        <pc:spChg chg="add del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24" creationId="{98912E96-05A9-4C2B-B844-E82B2B0685A3}"/>
          </ac:spMkLst>
        </pc:spChg>
        <pc:spChg chg="add del mod">
          <ac:chgData name="Alex Lawson" userId="4f4b87005e6b2c6f" providerId="LiveId" clId="{E73DEB5E-AC09-487A-BC21-8ED3D1D67AD3}" dt="2019-08-02T02:53:35.755" v="386" actId="478"/>
          <ac:spMkLst>
            <pc:docMk/>
            <pc:sldMk cId="2407359039" sldId="265"/>
            <ac:spMk id="25" creationId="{27732710-3F2B-4405-ADB0-F7F58B69E8C0}"/>
          </ac:spMkLst>
        </pc:spChg>
        <pc:spChg chg="add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26" creationId="{D5CCF631-C20D-4163-9FA0-C64C4099DAE7}"/>
          </ac:spMkLst>
        </pc:spChg>
        <pc:spChg chg="add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27" creationId="{C80862D6-C68E-405D-911D-0FA75AF7110A}"/>
          </ac:spMkLst>
        </pc:spChg>
        <pc:spChg chg="add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28" creationId="{7607B747-C0FE-4677-B2A5-D67D7A5F0CB4}"/>
          </ac:spMkLst>
        </pc:spChg>
        <pc:spChg chg="add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29" creationId="{B8B542BD-54E9-44AA-8CE7-5CB3B0B6B6CC}"/>
          </ac:spMkLst>
        </pc:spChg>
        <pc:spChg chg="add mod">
          <ac:chgData name="Alex Lawson" userId="4f4b87005e6b2c6f" providerId="LiveId" clId="{E73DEB5E-AC09-487A-BC21-8ED3D1D67AD3}" dt="2019-08-02T03:03:49.121" v="500" actId="164"/>
          <ac:spMkLst>
            <pc:docMk/>
            <pc:sldMk cId="2407359039" sldId="265"/>
            <ac:spMk id="41" creationId="{83B135C4-02F2-4ABD-A611-050F6ABD1A32}"/>
          </ac:spMkLst>
        </pc:spChg>
        <pc:grpChg chg="add mod">
          <ac:chgData name="Alex Lawson" userId="4f4b87005e6b2c6f" providerId="LiveId" clId="{E73DEB5E-AC09-487A-BC21-8ED3D1D67AD3}" dt="2019-08-02T03:03:49.121" v="500" actId="164"/>
          <ac:grpSpMkLst>
            <pc:docMk/>
            <pc:sldMk cId="2407359039" sldId="265"/>
            <ac:grpSpMk id="42" creationId="{DE82D8AB-9E2D-47C9-861A-A3C5831461A9}"/>
          </ac:grpSpMkLst>
        </pc:grpChg>
        <pc:cxnChg chg="add mod">
          <ac:chgData name="Alex Lawson" userId="4f4b87005e6b2c6f" providerId="LiveId" clId="{E73DEB5E-AC09-487A-BC21-8ED3D1D67AD3}" dt="2019-08-02T03:03:49.121" v="500" actId="164"/>
          <ac:cxnSpMkLst>
            <pc:docMk/>
            <pc:sldMk cId="2407359039" sldId="265"/>
            <ac:cxnSpMk id="5" creationId="{33EDDB41-99D9-4644-A845-AEA64665714F}"/>
          </ac:cxnSpMkLst>
        </pc:cxnChg>
        <pc:cxnChg chg="add del mod">
          <ac:chgData name="Alex Lawson" userId="4f4b87005e6b2c6f" providerId="LiveId" clId="{E73DEB5E-AC09-487A-BC21-8ED3D1D67AD3}" dt="2019-08-02T02:42:48.843" v="34" actId="478"/>
          <ac:cxnSpMkLst>
            <pc:docMk/>
            <pc:sldMk cId="2407359039" sldId="265"/>
            <ac:cxnSpMk id="7" creationId="{143BF693-7367-4FDD-A7BC-82F5F453DA4B}"/>
          </ac:cxnSpMkLst>
        </pc:cxnChg>
        <pc:cxnChg chg="add del mod">
          <ac:chgData name="Alex Lawson" userId="4f4b87005e6b2c6f" providerId="LiveId" clId="{E73DEB5E-AC09-487A-BC21-8ED3D1D67AD3}" dt="2019-08-02T02:42:51.705" v="35" actId="478"/>
          <ac:cxnSpMkLst>
            <pc:docMk/>
            <pc:sldMk cId="2407359039" sldId="265"/>
            <ac:cxnSpMk id="9" creationId="{96B88604-BE13-4B52-94E3-E352DFBEC480}"/>
          </ac:cxnSpMkLst>
        </pc:cxnChg>
        <pc:cxnChg chg="add mod">
          <ac:chgData name="Alex Lawson" userId="4f4b87005e6b2c6f" providerId="LiveId" clId="{E73DEB5E-AC09-487A-BC21-8ED3D1D67AD3}" dt="2019-08-02T03:03:49.121" v="500" actId="164"/>
          <ac:cxnSpMkLst>
            <pc:docMk/>
            <pc:sldMk cId="2407359039" sldId="265"/>
            <ac:cxnSpMk id="11" creationId="{85124405-734C-4749-A17C-58110C5B1F29}"/>
          </ac:cxnSpMkLst>
        </pc:cxnChg>
        <pc:cxnChg chg="add del">
          <ac:chgData name="Alex Lawson" userId="4f4b87005e6b2c6f" providerId="LiveId" clId="{E73DEB5E-AC09-487A-BC21-8ED3D1D67AD3}" dt="2019-08-02T02:44:49.300" v="146" actId="478"/>
          <ac:cxnSpMkLst>
            <pc:docMk/>
            <pc:sldMk cId="2407359039" sldId="265"/>
            <ac:cxnSpMk id="12" creationId="{E41E04CD-E41C-4B03-8E17-021F833BA889}"/>
          </ac:cxnSpMkLst>
        </pc:cxnChg>
        <pc:cxnChg chg="add del">
          <ac:chgData name="Alex Lawson" userId="4f4b87005e6b2c6f" providerId="LiveId" clId="{E73DEB5E-AC09-487A-BC21-8ED3D1D67AD3}" dt="2019-08-02T02:44:47.389" v="145" actId="478"/>
          <ac:cxnSpMkLst>
            <pc:docMk/>
            <pc:sldMk cId="2407359039" sldId="265"/>
            <ac:cxnSpMk id="13" creationId="{681028AB-878F-4BDD-B759-868EACBD8B23}"/>
          </ac:cxnSpMkLst>
        </pc:cxnChg>
        <pc:cxnChg chg="add del">
          <ac:chgData name="Alex Lawson" userId="4f4b87005e6b2c6f" providerId="LiveId" clId="{E73DEB5E-AC09-487A-BC21-8ED3D1D67AD3}" dt="2019-08-02T02:44:45.626" v="144" actId="478"/>
          <ac:cxnSpMkLst>
            <pc:docMk/>
            <pc:sldMk cId="2407359039" sldId="265"/>
            <ac:cxnSpMk id="14" creationId="{6EAEAF58-F4BE-4177-A1D7-397A8449D25F}"/>
          </ac:cxnSpMkLst>
        </pc:cxnChg>
        <pc:cxnChg chg="add mod">
          <ac:chgData name="Alex Lawson" userId="4f4b87005e6b2c6f" providerId="LiveId" clId="{E73DEB5E-AC09-487A-BC21-8ED3D1D67AD3}" dt="2019-08-02T03:03:49.121" v="500" actId="164"/>
          <ac:cxnSpMkLst>
            <pc:docMk/>
            <pc:sldMk cId="2407359039" sldId="265"/>
            <ac:cxnSpMk id="16" creationId="{5F574559-33A6-4F1A-9FAD-FE2C7EF4BA24}"/>
          </ac:cxnSpMkLst>
        </pc:cxnChg>
        <pc:cxnChg chg="add mod">
          <ac:chgData name="Alex Lawson" userId="4f4b87005e6b2c6f" providerId="LiveId" clId="{E73DEB5E-AC09-487A-BC21-8ED3D1D67AD3}" dt="2019-08-02T03:03:49.121" v="500" actId="164"/>
          <ac:cxnSpMkLst>
            <pc:docMk/>
            <pc:sldMk cId="2407359039" sldId="265"/>
            <ac:cxnSpMk id="17" creationId="{82FCDD29-659D-424A-93F8-3CEB4A552FA2}"/>
          </ac:cxnSpMkLst>
        </pc:cxnChg>
        <pc:cxnChg chg="add mod ord">
          <ac:chgData name="Alex Lawson" userId="4f4b87005e6b2c6f" providerId="LiveId" clId="{E73DEB5E-AC09-487A-BC21-8ED3D1D67AD3}" dt="2019-08-02T03:03:49.121" v="500" actId="164"/>
          <ac:cxnSpMkLst>
            <pc:docMk/>
            <pc:sldMk cId="2407359039" sldId="265"/>
            <ac:cxnSpMk id="31" creationId="{0D4E7AF4-411A-4883-A2D5-C6F8D40D8851}"/>
          </ac:cxnSpMkLst>
        </pc:cxnChg>
        <pc:cxnChg chg="add del mod">
          <ac:chgData name="Alex Lawson" userId="4f4b87005e6b2c6f" providerId="LiveId" clId="{E73DEB5E-AC09-487A-BC21-8ED3D1D67AD3}" dt="2019-08-02T02:56:07.524" v="461" actId="478"/>
          <ac:cxnSpMkLst>
            <pc:docMk/>
            <pc:sldMk cId="2407359039" sldId="265"/>
            <ac:cxnSpMk id="32" creationId="{336BC2E1-418D-4A81-B843-2E9C9CD56BF1}"/>
          </ac:cxnSpMkLst>
        </pc:cxnChg>
        <pc:cxnChg chg="add del mod">
          <ac:chgData name="Alex Lawson" userId="4f4b87005e6b2c6f" providerId="LiveId" clId="{E73DEB5E-AC09-487A-BC21-8ED3D1D67AD3}" dt="2019-08-02T02:58:39.028" v="489" actId="478"/>
          <ac:cxnSpMkLst>
            <pc:docMk/>
            <pc:sldMk cId="2407359039" sldId="265"/>
            <ac:cxnSpMk id="34" creationId="{3A5B79BF-0757-4130-85D5-CE7F8EC2856E}"/>
          </ac:cxnSpMkLst>
        </pc:cxnChg>
        <pc:cxnChg chg="add del mod">
          <ac:chgData name="Alex Lawson" userId="4f4b87005e6b2c6f" providerId="LiveId" clId="{E73DEB5E-AC09-487A-BC21-8ED3D1D67AD3}" dt="2019-08-02T02:58:41.043" v="490" actId="478"/>
          <ac:cxnSpMkLst>
            <pc:docMk/>
            <pc:sldMk cId="2407359039" sldId="265"/>
            <ac:cxnSpMk id="38" creationId="{C2938B24-E2B8-43A7-92D4-BA9718237E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6615-A80E-4ACE-8FA3-1C703D8F0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A218-1AD6-4979-8865-59A5C208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D180-F81E-452B-B544-5FD7C296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8C86-254F-476F-96C7-BBFEEB7C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CB6B-B5C4-4AC0-9982-F16C6B72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E470-6A13-4A35-BAE0-D01D4B3C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32EDB-CEA6-479C-BCBB-4EDFE8684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F364-623B-48AB-BAAF-306485A6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AA96F-2EA1-4532-BC7B-47470B85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5535-0F85-49FA-AED2-1C8829E5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4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94988-C20E-4BCB-B66A-59723D47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F9005-7417-4FD4-BA2E-EF82AAA1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189E-BFFC-4F47-BBCE-3437B1AA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9004-B66D-42F8-A383-6923DE1C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9481-D0E9-48BC-A769-E8F6C9A8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4978-120F-4F4A-A4EF-D327A000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D8EE-F52B-4CD2-9349-84F03D0F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F0CE5-92C2-4F62-8D38-914215F9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5DEF-2D74-475E-B9AD-E8E40C53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D43F-73D0-40B2-B42E-78B6A016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0389-7E4B-434B-845B-8952757F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623B-33D4-4020-8F82-1C117966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0959-C2DF-42EB-8AB8-F6CD8F9A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BDC9-B2CD-4D4E-89FC-9F9D0878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A8F4-1048-4750-A259-5590FFE8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4DB9-14F1-4B48-A11B-831833EE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C376-76D9-4273-AB0A-1F1A2F0D8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5A1D3-7763-478D-988F-947BBD6F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31F9A-3550-40BE-9186-F86D852F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9827-3275-4F26-BFB5-131837E4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9819A-2100-44BF-B2EC-2BFF9210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4B84-A4D2-4ED6-B958-CBFCA058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9D40C-0F1B-4958-A82D-4CBBF4EE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5F1AD-EE45-4D6B-99BF-E442C4D6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20297-BE39-4FAF-A3D8-3DE260DEC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C7805-CD42-48F9-8BA5-C6D9943AA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21FC9-F3C4-4115-8F79-CE4995FE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BDC05-F6AF-4484-8CBC-ECBB07FA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A2F89-45D8-4669-B0EB-4914F14F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FA3B-142D-4D10-A81F-41F4F39F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DE71C-1974-49B3-AC30-74106C51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F0A76-E198-4F9F-9AA4-0241138D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B1F6A-9C6B-49F8-93E4-F097E804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A7D8B-18A0-43AC-B5EE-94DF56AC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C6D1A-73CB-48CE-8699-E7EA8CCB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91868-B6F9-4F31-BB97-31AC1EE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B48B-AE09-4F8D-B278-4501EE7F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78E9-BDEB-4614-BF93-70130472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7DBD-CE87-4511-909B-A353C33AE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954B3-6D40-4F14-9E93-91900CF2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68DB2-F6C8-43F7-8F4E-6A062283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272E-E88C-4D87-A0A6-6CC6DAFE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2DDE-A331-4D61-BB61-718E2020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160D7-A06B-4F6B-A9A7-784A18507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854B8-0BB8-42A6-B82E-5CB665F6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8DFB-2FAE-4087-80B6-362AF9E0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A34DD-FBA5-4676-BBF8-9530CC76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A6391-958E-439B-B301-28E890E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859DB-D804-4463-A855-F0074B15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EA3C-E33E-4CA2-9E47-4D9040FE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3A99-5AF9-4CEA-B857-FF507ED38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CF5B-AFE1-4E18-BAA9-475B06554A9C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1966-9DC5-4E23-80D4-6EBBF66B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A3EF-7DEA-44A8-9238-C121F90E5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DCD7-411A-4AB1-806D-CA4E222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1F4A5A83-7DB8-43AF-ADBA-ED3ED4725858}"/>
              </a:ext>
            </a:extLst>
          </p:cNvPr>
          <p:cNvSpPr>
            <a:spLocks noChangeAspect="1"/>
          </p:cNvSpPr>
          <p:nvPr/>
        </p:nvSpPr>
        <p:spPr>
          <a:xfrm flipH="1">
            <a:off x="4749837" y="591191"/>
            <a:ext cx="1291189" cy="1058497"/>
          </a:xfrm>
          <a:custGeom>
            <a:avLst/>
            <a:gdLst>
              <a:gd name="connsiteX0" fmla="*/ 0 w 2868461"/>
              <a:gd name="connsiteY0" fmla="*/ 2267211 h 2267211"/>
              <a:gd name="connsiteX1" fmla="*/ 1434231 w 2868461"/>
              <a:gd name="connsiteY1" fmla="*/ 0 h 2267211"/>
              <a:gd name="connsiteX2" fmla="*/ 2868461 w 2868461"/>
              <a:gd name="connsiteY2" fmla="*/ 2267211 h 2267211"/>
              <a:gd name="connsiteX3" fmla="*/ 0 w 2868461"/>
              <a:gd name="connsiteY3" fmla="*/ 2267211 h 2267211"/>
              <a:gd name="connsiteX0" fmla="*/ 0 w 2868461"/>
              <a:gd name="connsiteY0" fmla="*/ 2267211 h 2279737"/>
              <a:gd name="connsiteX1" fmla="*/ 1434231 w 2868461"/>
              <a:gd name="connsiteY1" fmla="*/ 0 h 2279737"/>
              <a:gd name="connsiteX2" fmla="*/ 2868461 w 2868461"/>
              <a:gd name="connsiteY2" fmla="*/ 2279737 h 2279737"/>
              <a:gd name="connsiteX3" fmla="*/ 0 w 2868461"/>
              <a:gd name="connsiteY3" fmla="*/ 2267211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8461" h="2279737">
                <a:moveTo>
                  <a:pt x="0" y="2267211"/>
                </a:moveTo>
                <a:lnTo>
                  <a:pt x="1434231" y="0"/>
                </a:lnTo>
                <a:lnTo>
                  <a:pt x="2868461" y="2279737"/>
                </a:lnTo>
                <a:lnTo>
                  <a:pt x="0" y="22672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7ED566-807E-4BF6-91E9-085E9273FCB8}"/>
              </a:ext>
            </a:extLst>
          </p:cNvPr>
          <p:cNvGrpSpPr/>
          <p:nvPr/>
        </p:nvGrpSpPr>
        <p:grpSpPr>
          <a:xfrm rot="18198021" flipH="1">
            <a:off x="5992739" y="1347492"/>
            <a:ext cx="193145" cy="681291"/>
            <a:chOff x="548640" y="1753156"/>
            <a:chExt cx="182880" cy="68129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6AA61F5-077D-427D-A582-98E67DC8E54C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10430FDD-DEF9-48B1-A0FB-E0FF36C81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C3596A-C9C7-4E1B-BC51-B9F7EC8F2340}"/>
              </a:ext>
            </a:extLst>
          </p:cNvPr>
          <p:cNvGrpSpPr/>
          <p:nvPr/>
        </p:nvGrpSpPr>
        <p:grpSpPr>
          <a:xfrm rot="10800000" flipH="1">
            <a:off x="5298434" y="195230"/>
            <a:ext cx="193145" cy="681291"/>
            <a:chOff x="548640" y="1753156"/>
            <a:chExt cx="182880" cy="68129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6014BBD-DA4B-4C7C-AFD6-BCADCCDBC93C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BD054BFE-E08C-4CCF-A9DE-54BDE6CE97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057CA-276C-48C2-9C65-A29692C9B658}"/>
              </a:ext>
            </a:extLst>
          </p:cNvPr>
          <p:cNvGrpSpPr/>
          <p:nvPr/>
        </p:nvGrpSpPr>
        <p:grpSpPr>
          <a:xfrm rot="3427400" flipH="1">
            <a:off x="4653265" y="1321067"/>
            <a:ext cx="193145" cy="681291"/>
            <a:chOff x="548640" y="1753156"/>
            <a:chExt cx="182880" cy="68129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AD431C-ABB0-4569-AC24-422582B48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AF7ECF64-A098-4DCE-92F8-528F40723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3D3008-E310-4219-B87D-BCCDFABBADE6}"/>
              </a:ext>
            </a:extLst>
          </p:cNvPr>
          <p:cNvGrpSpPr/>
          <p:nvPr/>
        </p:nvGrpSpPr>
        <p:grpSpPr>
          <a:xfrm>
            <a:off x="2467014" y="3472617"/>
            <a:ext cx="1438159" cy="1530024"/>
            <a:chOff x="2467014" y="3472617"/>
            <a:chExt cx="1438159" cy="1530024"/>
          </a:xfrm>
        </p:grpSpPr>
        <p:sp>
          <p:nvSpPr>
            <p:cNvPr id="16" name="Isosceles Triangle 3">
              <a:extLst>
                <a:ext uri="{FF2B5EF4-FFF2-40B4-BE49-F238E27FC236}">
                  <a16:creationId xmlns:a16="http://schemas.microsoft.com/office/drawing/2014/main" id="{6F25A72D-C0AD-42F2-9C71-36FCBFAC3E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63586" y="3549312"/>
              <a:ext cx="1291189" cy="1058497"/>
            </a:xfrm>
            <a:custGeom>
              <a:avLst/>
              <a:gdLst>
                <a:gd name="connsiteX0" fmla="*/ 0 w 2868461"/>
                <a:gd name="connsiteY0" fmla="*/ 2267211 h 2267211"/>
                <a:gd name="connsiteX1" fmla="*/ 1434231 w 2868461"/>
                <a:gd name="connsiteY1" fmla="*/ 0 h 2267211"/>
                <a:gd name="connsiteX2" fmla="*/ 2868461 w 2868461"/>
                <a:gd name="connsiteY2" fmla="*/ 2267211 h 2267211"/>
                <a:gd name="connsiteX3" fmla="*/ 0 w 2868461"/>
                <a:gd name="connsiteY3" fmla="*/ 2267211 h 2267211"/>
                <a:gd name="connsiteX0" fmla="*/ 0 w 2868461"/>
                <a:gd name="connsiteY0" fmla="*/ 2267211 h 2279737"/>
                <a:gd name="connsiteX1" fmla="*/ 1434231 w 2868461"/>
                <a:gd name="connsiteY1" fmla="*/ 0 h 2279737"/>
                <a:gd name="connsiteX2" fmla="*/ 2868461 w 2868461"/>
                <a:gd name="connsiteY2" fmla="*/ 2279737 h 2279737"/>
                <a:gd name="connsiteX3" fmla="*/ 0 w 2868461"/>
                <a:gd name="connsiteY3" fmla="*/ 2267211 h 227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8461" h="2279737">
                  <a:moveTo>
                    <a:pt x="0" y="2267211"/>
                  </a:moveTo>
                  <a:lnTo>
                    <a:pt x="1434231" y="0"/>
                  </a:lnTo>
                  <a:lnTo>
                    <a:pt x="2868461" y="2279737"/>
                  </a:lnTo>
                  <a:lnTo>
                    <a:pt x="0" y="226721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085175-D10F-48A1-AF91-993376B5546B}"/>
                </a:ext>
              </a:extLst>
            </p:cNvPr>
            <p:cNvGrpSpPr/>
            <p:nvPr/>
          </p:nvGrpSpPr>
          <p:grpSpPr>
            <a:xfrm rot="1755836" flipH="1">
              <a:off x="3712028" y="4321350"/>
              <a:ext cx="193145" cy="681291"/>
              <a:chOff x="548640" y="1753156"/>
              <a:chExt cx="182880" cy="681291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DA7570F-2431-4C76-9756-FD153A7ED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214B4932-3186-4417-A3E7-BC122553A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ECDF24-07F3-42AE-AA5B-F74D64266659}"/>
                </a:ext>
              </a:extLst>
            </p:cNvPr>
            <p:cNvGrpSpPr/>
            <p:nvPr/>
          </p:nvGrpSpPr>
          <p:grpSpPr>
            <a:xfrm rot="16200000" flipH="1">
              <a:off x="3177139" y="3228544"/>
              <a:ext cx="193145" cy="681291"/>
              <a:chOff x="548640" y="1753156"/>
              <a:chExt cx="182880" cy="68129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898C2DE-FF7B-445E-B4C2-66FEB9705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58C4E091-D5AC-438F-87A8-02CC8DA77C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706D9D-25AE-4603-899E-3D2B28728822}"/>
                </a:ext>
              </a:extLst>
            </p:cNvPr>
            <p:cNvGrpSpPr/>
            <p:nvPr/>
          </p:nvGrpSpPr>
          <p:grpSpPr>
            <a:xfrm rot="8585215" flipH="1">
              <a:off x="2467014" y="4233970"/>
              <a:ext cx="193145" cy="681291"/>
              <a:chOff x="548640" y="1753156"/>
              <a:chExt cx="182880" cy="681291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2AA0404-2BF6-46D3-BE88-8DFBBEF2D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4943E18D-0705-45AC-8400-FA792B6D8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C54AE4-5A0E-4F14-9B10-B64AA5B1CBE2}"/>
              </a:ext>
            </a:extLst>
          </p:cNvPr>
          <p:cNvGrpSpPr/>
          <p:nvPr/>
        </p:nvGrpSpPr>
        <p:grpSpPr>
          <a:xfrm>
            <a:off x="5126078" y="3280500"/>
            <a:ext cx="1603754" cy="1657878"/>
            <a:chOff x="5126078" y="3280500"/>
            <a:chExt cx="1603754" cy="1657878"/>
          </a:xfrm>
        </p:grpSpPr>
        <p:sp>
          <p:nvSpPr>
            <p:cNvPr id="26" name="Isosceles Triangle 3">
              <a:extLst>
                <a:ext uri="{FF2B5EF4-FFF2-40B4-BE49-F238E27FC236}">
                  <a16:creationId xmlns:a16="http://schemas.microsoft.com/office/drawing/2014/main" id="{DC7EB5DC-7CC3-407A-83DB-FB8652B25AD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395432" y="3573290"/>
              <a:ext cx="1291189" cy="1058497"/>
            </a:xfrm>
            <a:custGeom>
              <a:avLst/>
              <a:gdLst>
                <a:gd name="connsiteX0" fmla="*/ 0 w 2868461"/>
                <a:gd name="connsiteY0" fmla="*/ 2267211 h 2267211"/>
                <a:gd name="connsiteX1" fmla="*/ 1434231 w 2868461"/>
                <a:gd name="connsiteY1" fmla="*/ 0 h 2267211"/>
                <a:gd name="connsiteX2" fmla="*/ 2868461 w 2868461"/>
                <a:gd name="connsiteY2" fmla="*/ 2267211 h 2267211"/>
                <a:gd name="connsiteX3" fmla="*/ 0 w 2868461"/>
                <a:gd name="connsiteY3" fmla="*/ 2267211 h 2267211"/>
                <a:gd name="connsiteX0" fmla="*/ 0 w 2868461"/>
                <a:gd name="connsiteY0" fmla="*/ 2267211 h 2279737"/>
                <a:gd name="connsiteX1" fmla="*/ 1434231 w 2868461"/>
                <a:gd name="connsiteY1" fmla="*/ 0 h 2279737"/>
                <a:gd name="connsiteX2" fmla="*/ 2868461 w 2868461"/>
                <a:gd name="connsiteY2" fmla="*/ 2279737 h 2279737"/>
                <a:gd name="connsiteX3" fmla="*/ 0 w 2868461"/>
                <a:gd name="connsiteY3" fmla="*/ 2267211 h 227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8461" h="2279737">
                  <a:moveTo>
                    <a:pt x="0" y="2267211"/>
                  </a:moveTo>
                  <a:lnTo>
                    <a:pt x="1434231" y="0"/>
                  </a:lnTo>
                  <a:lnTo>
                    <a:pt x="2868461" y="2279737"/>
                  </a:lnTo>
                  <a:lnTo>
                    <a:pt x="0" y="226721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EBCFA6-7C70-4805-970D-1EBC4CF0E993}"/>
                </a:ext>
              </a:extLst>
            </p:cNvPr>
            <p:cNvGrpSpPr/>
            <p:nvPr/>
          </p:nvGrpSpPr>
          <p:grpSpPr>
            <a:xfrm rot="9437247" flipH="1">
              <a:off x="6536687" y="4257087"/>
              <a:ext cx="193145" cy="681291"/>
              <a:chOff x="548640" y="1753156"/>
              <a:chExt cx="182880" cy="68129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ECBA7B9-4587-43EB-9BCD-4EFF9D22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A5C5310A-61F1-4910-8469-B761569E3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4CB74ED-1638-486A-AD07-7E41E20B1B0B}"/>
                </a:ext>
              </a:extLst>
            </p:cNvPr>
            <p:cNvGrpSpPr/>
            <p:nvPr/>
          </p:nvGrpSpPr>
          <p:grpSpPr>
            <a:xfrm rot="2039226" flipH="1">
              <a:off x="5944453" y="3280500"/>
              <a:ext cx="193145" cy="681291"/>
              <a:chOff x="548640" y="1753156"/>
              <a:chExt cx="182880" cy="681291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DD8A13C-295D-4816-83F1-3F0CB43FC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3C582E60-87C8-42DC-93C5-78E843E921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C3A56CA-8218-4EB1-A36C-2B37327D580A}"/>
                </a:ext>
              </a:extLst>
            </p:cNvPr>
            <p:cNvGrpSpPr/>
            <p:nvPr/>
          </p:nvGrpSpPr>
          <p:grpSpPr>
            <a:xfrm rot="16266626" flipH="1">
              <a:off x="5370151" y="4257087"/>
              <a:ext cx="193145" cy="681291"/>
              <a:chOff x="548640" y="1753156"/>
              <a:chExt cx="182880" cy="68129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4C2AD40-05E8-4568-AC90-00873F459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6C65ED0C-AB16-41F4-9C67-657E6B7F4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C4150EF-B98A-4CE4-8CC9-240C4EEBCC4C}"/>
              </a:ext>
            </a:extLst>
          </p:cNvPr>
          <p:cNvGrpSpPr/>
          <p:nvPr/>
        </p:nvGrpSpPr>
        <p:grpSpPr>
          <a:xfrm rot="7337312">
            <a:off x="8668457" y="1888024"/>
            <a:ext cx="1728407" cy="1660476"/>
            <a:chOff x="8668457" y="1888024"/>
            <a:chExt cx="1728407" cy="1660476"/>
          </a:xfrm>
        </p:grpSpPr>
        <p:sp>
          <p:nvSpPr>
            <p:cNvPr id="36" name="Isosceles Triangle 3">
              <a:extLst>
                <a:ext uri="{FF2B5EF4-FFF2-40B4-BE49-F238E27FC236}">
                  <a16:creationId xmlns:a16="http://schemas.microsoft.com/office/drawing/2014/main" id="{CCE080DF-BB3E-44C8-8B13-4180DFB7F5D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765030" y="2180814"/>
              <a:ext cx="1291189" cy="1058497"/>
            </a:xfrm>
            <a:custGeom>
              <a:avLst/>
              <a:gdLst>
                <a:gd name="connsiteX0" fmla="*/ 0 w 2868461"/>
                <a:gd name="connsiteY0" fmla="*/ 2267211 h 2267211"/>
                <a:gd name="connsiteX1" fmla="*/ 1434231 w 2868461"/>
                <a:gd name="connsiteY1" fmla="*/ 0 h 2267211"/>
                <a:gd name="connsiteX2" fmla="*/ 2868461 w 2868461"/>
                <a:gd name="connsiteY2" fmla="*/ 2267211 h 2267211"/>
                <a:gd name="connsiteX3" fmla="*/ 0 w 2868461"/>
                <a:gd name="connsiteY3" fmla="*/ 2267211 h 2267211"/>
                <a:gd name="connsiteX0" fmla="*/ 0 w 2868461"/>
                <a:gd name="connsiteY0" fmla="*/ 2267211 h 2279737"/>
                <a:gd name="connsiteX1" fmla="*/ 1434231 w 2868461"/>
                <a:gd name="connsiteY1" fmla="*/ 0 h 2279737"/>
                <a:gd name="connsiteX2" fmla="*/ 2868461 w 2868461"/>
                <a:gd name="connsiteY2" fmla="*/ 2279737 h 2279737"/>
                <a:gd name="connsiteX3" fmla="*/ 0 w 2868461"/>
                <a:gd name="connsiteY3" fmla="*/ 2267211 h 227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8461" h="2279737">
                  <a:moveTo>
                    <a:pt x="0" y="2267211"/>
                  </a:moveTo>
                  <a:lnTo>
                    <a:pt x="1434231" y="0"/>
                  </a:lnTo>
                  <a:lnTo>
                    <a:pt x="2868461" y="2279737"/>
                  </a:lnTo>
                  <a:lnTo>
                    <a:pt x="0" y="226721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5FDF6B-CD9A-4362-B2BB-8A116DD4992D}"/>
                </a:ext>
              </a:extLst>
            </p:cNvPr>
            <p:cNvGrpSpPr/>
            <p:nvPr/>
          </p:nvGrpSpPr>
          <p:grpSpPr>
            <a:xfrm rot="16200000" flipH="1">
              <a:off x="9959646" y="2888331"/>
              <a:ext cx="193145" cy="681291"/>
              <a:chOff x="548640" y="1753156"/>
              <a:chExt cx="182880" cy="681291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8BFAC9D-C3F1-41FB-A138-4FDAA4CE6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77B20FCF-631F-4DA6-92BD-294B31B71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19430A7-A2B8-4F48-B692-455F9E470B29}"/>
                </a:ext>
              </a:extLst>
            </p:cNvPr>
            <p:cNvGrpSpPr/>
            <p:nvPr/>
          </p:nvGrpSpPr>
          <p:grpSpPr>
            <a:xfrm rot="2039226" flipH="1">
              <a:off x="9314051" y="1888024"/>
              <a:ext cx="193145" cy="681291"/>
              <a:chOff x="548640" y="1753156"/>
              <a:chExt cx="182880" cy="681291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060A24B-CD49-408A-A661-B70F154D6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AB7E1CE7-5DBC-4A0F-AC27-A540CA864B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0C02731-DA38-4A5D-858E-8308085D6529}"/>
                </a:ext>
              </a:extLst>
            </p:cNvPr>
            <p:cNvGrpSpPr/>
            <p:nvPr/>
          </p:nvGrpSpPr>
          <p:grpSpPr>
            <a:xfrm rot="8728316" flipH="1">
              <a:off x="8668457" y="2867209"/>
              <a:ext cx="193145" cy="681291"/>
              <a:chOff x="548640" y="1753156"/>
              <a:chExt cx="182880" cy="681291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E4278C2-294C-41A1-99B0-941F9FE7B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9A9CB43B-A871-4251-A75F-751E6964A1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Isosceles Triangle 3">
            <a:extLst>
              <a:ext uri="{FF2B5EF4-FFF2-40B4-BE49-F238E27FC236}">
                <a16:creationId xmlns:a16="http://schemas.microsoft.com/office/drawing/2014/main" id="{96DFFBEF-D9DA-4873-9D00-41D9C961A502}"/>
              </a:ext>
            </a:extLst>
          </p:cNvPr>
          <p:cNvSpPr>
            <a:spLocks noChangeAspect="1"/>
          </p:cNvSpPr>
          <p:nvPr/>
        </p:nvSpPr>
        <p:spPr>
          <a:xfrm flipH="1">
            <a:off x="1433438" y="1146174"/>
            <a:ext cx="1291189" cy="1058497"/>
          </a:xfrm>
          <a:custGeom>
            <a:avLst/>
            <a:gdLst>
              <a:gd name="connsiteX0" fmla="*/ 0 w 2868461"/>
              <a:gd name="connsiteY0" fmla="*/ 2267211 h 2267211"/>
              <a:gd name="connsiteX1" fmla="*/ 1434231 w 2868461"/>
              <a:gd name="connsiteY1" fmla="*/ 0 h 2267211"/>
              <a:gd name="connsiteX2" fmla="*/ 2868461 w 2868461"/>
              <a:gd name="connsiteY2" fmla="*/ 2267211 h 2267211"/>
              <a:gd name="connsiteX3" fmla="*/ 0 w 2868461"/>
              <a:gd name="connsiteY3" fmla="*/ 2267211 h 2267211"/>
              <a:gd name="connsiteX0" fmla="*/ 0 w 2868461"/>
              <a:gd name="connsiteY0" fmla="*/ 2267211 h 2279737"/>
              <a:gd name="connsiteX1" fmla="*/ 1434231 w 2868461"/>
              <a:gd name="connsiteY1" fmla="*/ 0 h 2279737"/>
              <a:gd name="connsiteX2" fmla="*/ 2868461 w 2868461"/>
              <a:gd name="connsiteY2" fmla="*/ 2279737 h 2279737"/>
              <a:gd name="connsiteX3" fmla="*/ 0 w 2868461"/>
              <a:gd name="connsiteY3" fmla="*/ 2267211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8461" h="2279737">
                <a:moveTo>
                  <a:pt x="0" y="2267211"/>
                </a:moveTo>
                <a:lnTo>
                  <a:pt x="1434231" y="0"/>
                </a:lnTo>
                <a:lnTo>
                  <a:pt x="2868461" y="2279737"/>
                </a:lnTo>
                <a:lnTo>
                  <a:pt x="0" y="22672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31D61FA-6FB4-4300-A723-B3E05EA7B232}"/>
              </a:ext>
            </a:extLst>
          </p:cNvPr>
          <p:cNvGrpSpPr/>
          <p:nvPr/>
        </p:nvGrpSpPr>
        <p:grpSpPr>
          <a:xfrm rot="2870921" flipH="1">
            <a:off x="2583099" y="1897214"/>
            <a:ext cx="172937" cy="681291"/>
            <a:chOff x="548640" y="1753156"/>
            <a:chExt cx="182880" cy="68129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6ECADDC-1C6C-4F72-8842-C6798F4074EF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18B90375-2102-4B2C-8E31-4E2427710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D7066EB-6DF3-4E1D-937E-47D1598C109F}"/>
              </a:ext>
            </a:extLst>
          </p:cNvPr>
          <p:cNvGrpSpPr/>
          <p:nvPr/>
        </p:nvGrpSpPr>
        <p:grpSpPr>
          <a:xfrm rot="10800000" flipH="1">
            <a:off x="1982035" y="750213"/>
            <a:ext cx="193145" cy="681291"/>
            <a:chOff x="548640" y="1753156"/>
            <a:chExt cx="182880" cy="68129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3E86CAF-D8C7-41D3-9DA4-F0A391D4AC5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063A91BC-8B3B-4C03-A1CB-7C994DC2A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4EEBD0-DA3F-4B32-BB5E-F6B335422CB0}"/>
              </a:ext>
            </a:extLst>
          </p:cNvPr>
          <p:cNvGrpSpPr/>
          <p:nvPr/>
        </p:nvGrpSpPr>
        <p:grpSpPr>
          <a:xfrm rot="19068269" flipH="1">
            <a:off x="1383085" y="1886994"/>
            <a:ext cx="193145" cy="681291"/>
            <a:chOff x="548640" y="1753156"/>
            <a:chExt cx="182880" cy="68129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06E4FF5-82BF-42C1-8492-F774F5C28C6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99A076E7-7B3B-468B-B915-D2748A1D2A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96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62068879-F4DE-401E-9414-466D797A3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81188" y="511175"/>
            <a:ext cx="9197975" cy="5584825"/>
            <a:chOff x="1185" y="322"/>
            <a:chExt cx="5794" cy="351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DD9821D0-D4DA-4304-9105-B9BFA3D230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85" y="322"/>
              <a:ext cx="5794" cy="3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D1A535D-8C30-4A02-A0E1-0F8667E75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" y="3693"/>
              <a:ext cx="12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4092E70-E125-41B1-9B67-82CFADE26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7" y="844"/>
              <a:ext cx="4811" cy="2457"/>
            </a:xfrm>
            <a:custGeom>
              <a:avLst/>
              <a:gdLst>
                <a:gd name="T0" fmla="*/ 1404 w 4811"/>
                <a:gd name="T1" fmla="*/ 167 h 2457"/>
                <a:gd name="T2" fmla="*/ 1128 w 4811"/>
                <a:gd name="T3" fmla="*/ 287 h 2457"/>
                <a:gd name="T4" fmla="*/ 1935 w 4811"/>
                <a:gd name="T5" fmla="*/ 85 h 2457"/>
                <a:gd name="T6" fmla="*/ 1622 w 4811"/>
                <a:gd name="T7" fmla="*/ 109 h 2457"/>
                <a:gd name="T8" fmla="*/ 2456 w 4811"/>
                <a:gd name="T9" fmla="*/ 19 h 2457"/>
                <a:gd name="T10" fmla="*/ 2445 w 4811"/>
                <a:gd name="T11" fmla="*/ 65 h 2457"/>
                <a:gd name="T12" fmla="*/ 2307 w 4811"/>
                <a:gd name="T13" fmla="*/ 48 h 2457"/>
                <a:gd name="T14" fmla="*/ 2651 w 4811"/>
                <a:gd name="T15" fmla="*/ 121 h 2457"/>
                <a:gd name="T16" fmla="*/ 2842 w 4811"/>
                <a:gd name="T17" fmla="*/ 453 h 2457"/>
                <a:gd name="T18" fmla="*/ 2681 w 4811"/>
                <a:gd name="T19" fmla="*/ 218 h 2457"/>
                <a:gd name="T20" fmla="*/ 2966 w 4811"/>
                <a:gd name="T21" fmla="*/ 567 h 2457"/>
                <a:gd name="T22" fmla="*/ 3087 w 4811"/>
                <a:gd name="T23" fmla="*/ 736 h 2457"/>
                <a:gd name="T24" fmla="*/ 3195 w 4811"/>
                <a:gd name="T25" fmla="*/ 827 h 2457"/>
                <a:gd name="T26" fmla="*/ 2966 w 4811"/>
                <a:gd name="T27" fmla="*/ 654 h 2457"/>
                <a:gd name="T28" fmla="*/ 3394 w 4811"/>
                <a:gd name="T29" fmla="*/ 874 h 2457"/>
                <a:gd name="T30" fmla="*/ 3587 w 4811"/>
                <a:gd name="T31" fmla="*/ 854 h 2457"/>
                <a:gd name="T32" fmla="*/ 3426 w 4811"/>
                <a:gd name="T33" fmla="*/ 920 h 2457"/>
                <a:gd name="T34" fmla="*/ 3991 w 4811"/>
                <a:gd name="T35" fmla="*/ 769 h 2457"/>
                <a:gd name="T36" fmla="*/ 4190 w 4811"/>
                <a:gd name="T37" fmla="*/ 812 h 2457"/>
                <a:gd name="T38" fmla="*/ 4087 w 4811"/>
                <a:gd name="T39" fmla="*/ 806 h 2457"/>
                <a:gd name="T40" fmla="*/ 3838 w 4811"/>
                <a:gd name="T41" fmla="*/ 847 h 2457"/>
                <a:gd name="T42" fmla="*/ 4647 w 4811"/>
                <a:gd name="T43" fmla="*/ 1015 h 2457"/>
                <a:gd name="T44" fmla="*/ 4494 w 4811"/>
                <a:gd name="T45" fmla="*/ 951 h 2457"/>
                <a:gd name="T46" fmla="*/ 4353 w 4811"/>
                <a:gd name="T47" fmla="*/ 819 h 2457"/>
                <a:gd name="T48" fmla="*/ 4811 w 4811"/>
                <a:gd name="T49" fmla="*/ 1358 h 2457"/>
                <a:gd name="T50" fmla="*/ 4752 w 4811"/>
                <a:gd name="T51" fmla="*/ 1455 h 2457"/>
                <a:gd name="T52" fmla="*/ 4758 w 4811"/>
                <a:gd name="T53" fmla="*/ 1295 h 2457"/>
                <a:gd name="T54" fmla="*/ 4726 w 4811"/>
                <a:gd name="T55" fmla="*/ 1199 h 2457"/>
                <a:gd name="T56" fmla="*/ 4552 w 4811"/>
                <a:gd name="T57" fmla="*/ 1992 h 2457"/>
                <a:gd name="T58" fmla="*/ 4620 w 4811"/>
                <a:gd name="T59" fmla="*/ 1797 h 2457"/>
                <a:gd name="T60" fmla="*/ 4425 w 4811"/>
                <a:gd name="T61" fmla="*/ 2136 h 2457"/>
                <a:gd name="T62" fmla="*/ 4092 w 4811"/>
                <a:gd name="T63" fmla="*/ 2280 h 2457"/>
                <a:gd name="T64" fmla="*/ 4308 w 4811"/>
                <a:gd name="T65" fmla="*/ 2170 h 2457"/>
                <a:gd name="T66" fmla="*/ 4439 w 4811"/>
                <a:gd name="T67" fmla="*/ 2122 h 2457"/>
                <a:gd name="T68" fmla="*/ 3588 w 4811"/>
                <a:gd name="T69" fmla="*/ 2390 h 2457"/>
                <a:gd name="T70" fmla="*/ 3867 w 4811"/>
                <a:gd name="T71" fmla="*/ 2346 h 2457"/>
                <a:gd name="T72" fmla="*/ 3238 w 4811"/>
                <a:gd name="T73" fmla="*/ 2457 h 2457"/>
                <a:gd name="T74" fmla="*/ 3239 w 4811"/>
                <a:gd name="T75" fmla="*/ 2409 h 2457"/>
                <a:gd name="T76" fmla="*/ 2898 w 4811"/>
                <a:gd name="T77" fmla="*/ 2437 h 2457"/>
                <a:gd name="T78" fmla="*/ 2903 w 4811"/>
                <a:gd name="T79" fmla="*/ 2390 h 2457"/>
                <a:gd name="T80" fmla="*/ 2053 w 4811"/>
                <a:gd name="T81" fmla="*/ 2316 h 2457"/>
                <a:gd name="T82" fmla="*/ 2293 w 4811"/>
                <a:gd name="T83" fmla="*/ 2308 h 2457"/>
                <a:gd name="T84" fmla="*/ 1652 w 4811"/>
                <a:gd name="T85" fmla="*/ 2239 h 2457"/>
                <a:gd name="T86" fmla="*/ 1725 w 4811"/>
                <a:gd name="T87" fmla="*/ 2206 h 2457"/>
                <a:gd name="T88" fmla="*/ 1189 w 4811"/>
                <a:gd name="T89" fmla="*/ 2106 h 2457"/>
                <a:gd name="T90" fmla="*/ 1315 w 4811"/>
                <a:gd name="T91" fmla="*/ 2098 h 2457"/>
                <a:gd name="T92" fmla="*/ 543 w 4811"/>
                <a:gd name="T93" fmla="*/ 1807 h 2457"/>
                <a:gd name="T94" fmla="*/ 778 w 4811"/>
                <a:gd name="T95" fmla="*/ 1882 h 2457"/>
                <a:gd name="T96" fmla="*/ 309 w 4811"/>
                <a:gd name="T97" fmla="*/ 1617 h 2457"/>
                <a:gd name="T98" fmla="*/ 253 w 4811"/>
                <a:gd name="T99" fmla="*/ 1465 h 2457"/>
                <a:gd name="T100" fmla="*/ 378 w 4811"/>
                <a:gd name="T101" fmla="*/ 1619 h 2457"/>
                <a:gd name="T102" fmla="*/ 84 w 4811"/>
                <a:gd name="T103" fmla="*/ 1242 h 2457"/>
                <a:gd name="T104" fmla="*/ 50 w 4811"/>
                <a:gd name="T105" fmla="*/ 950 h 2457"/>
                <a:gd name="T106" fmla="*/ 92 w 4811"/>
                <a:gd name="T107" fmla="*/ 1125 h 2457"/>
                <a:gd name="T108" fmla="*/ 17 w 4811"/>
                <a:gd name="T109" fmla="*/ 778 h 2457"/>
                <a:gd name="T110" fmla="*/ 203 w 4811"/>
                <a:gd name="T111" fmla="*/ 602 h 2457"/>
                <a:gd name="T112" fmla="*/ 289 w 4811"/>
                <a:gd name="T113" fmla="*/ 610 h 2457"/>
                <a:gd name="T114" fmla="*/ 148 w 4811"/>
                <a:gd name="T115" fmla="*/ 692 h 2457"/>
                <a:gd name="T116" fmla="*/ 80 w 4811"/>
                <a:gd name="T117" fmla="*/ 759 h 2457"/>
                <a:gd name="T118" fmla="*/ 599 w 4811"/>
                <a:gd name="T119" fmla="*/ 410 h 2457"/>
                <a:gd name="T120" fmla="*/ 718 w 4811"/>
                <a:gd name="T121" fmla="*/ 414 h 2457"/>
                <a:gd name="T122" fmla="*/ 480 w 4811"/>
                <a:gd name="T123" fmla="*/ 514 h 2457"/>
                <a:gd name="T124" fmla="*/ 1064 w 4811"/>
                <a:gd name="T125" fmla="*/ 304 h 2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11" h="2457">
                  <a:moveTo>
                    <a:pt x="1116" y="241"/>
                  </a:moveTo>
                  <a:lnTo>
                    <a:pt x="1182" y="225"/>
                  </a:lnTo>
                  <a:lnTo>
                    <a:pt x="1216" y="217"/>
                  </a:lnTo>
                  <a:lnTo>
                    <a:pt x="1216" y="217"/>
                  </a:lnTo>
                  <a:lnTo>
                    <a:pt x="1251" y="208"/>
                  </a:lnTo>
                  <a:lnTo>
                    <a:pt x="1251" y="208"/>
                  </a:lnTo>
                  <a:lnTo>
                    <a:pt x="1326" y="189"/>
                  </a:lnTo>
                  <a:lnTo>
                    <a:pt x="1325" y="189"/>
                  </a:lnTo>
                  <a:lnTo>
                    <a:pt x="1404" y="167"/>
                  </a:lnTo>
                  <a:lnTo>
                    <a:pt x="1404" y="167"/>
                  </a:lnTo>
                  <a:lnTo>
                    <a:pt x="1484" y="145"/>
                  </a:lnTo>
                  <a:lnTo>
                    <a:pt x="1496" y="191"/>
                  </a:lnTo>
                  <a:lnTo>
                    <a:pt x="1417" y="213"/>
                  </a:lnTo>
                  <a:lnTo>
                    <a:pt x="1338" y="234"/>
                  </a:lnTo>
                  <a:lnTo>
                    <a:pt x="1263" y="254"/>
                  </a:lnTo>
                  <a:lnTo>
                    <a:pt x="1227" y="263"/>
                  </a:lnTo>
                  <a:lnTo>
                    <a:pt x="1193" y="271"/>
                  </a:lnTo>
                  <a:lnTo>
                    <a:pt x="1128" y="287"/>
                  </a:lnTo>
                  <a:lnTo>
                    <a:pt x="1116" y="241"/>
                  </a:lnTo>
                  <a:close/>
                  <a:moveTo>
                    <a:pt x="1622" y="109"/>
                  </a:moveTo>
                  <a:lnTo>
                    <a:pt x="1659" y="99"/>
                  </a:lnTo>
                  <a:lnTo>
                    <a:pt x="1748" y="77"/>
                  </a:lnTo>
                  <a:lnTo>
                    <a:pt x="1837" y="56"/>
                  </a:lnTo>
                  <a:lnTo>
                    <a:pt x="1927" y="38"/>
                  </a:lnTo>
                  <a:lnTo>
                    <a:pt x="1995" y="26"/>
                  </a:lnTo>
                  <a:lnTo>
                    <a:pt x="2003" y="73"/>
                  </a:lnTo>
                  <a:lnTo>
                    <a:pt x="1935" y="85"/>
                  </a:lnTo>
                  <a:lnTo>
                    <a:pt x="1936" y="84"/>
                  </a:lnTo>
                  <a:lnTo>
                    <a:pt x="1847" y="103"/>
                  </a:lnTo>
                  <a:lnTo>
                    <a:pt x="1848" y="103"/>
                  </a:lnTo>
                  <a:lnTo>
                    <a:pt x="1759" y="123"/>
                  </a:lnTo>
                  <a:lnTo>
                    <a:pt x="1759" y="123"/>
                  </a:lnTo>
                  <a:lnTo>
                    <a:pt x="1671" y="145"/>
                  </a:lnTo>
                  <a:lnTo>
                    <a:pt x="1671" y="145"/>
                  </a:lnTo>
                  <a:lnTo>
                    <a:pt x="1634" y="155"/>
                  </a:lnTo>
                  <a:lnTo>
                    <a:pt x="1622" y="109"/>
                  </a:lnTo>
                  <a:close/>
                  <a:moveTo>
                    <a:pt x="2138" y="7"/>
                  </a:moveTo>
                  <a:lnTo>
                    <a:pt x="2187" y="3"/>
                  </a:lnTo>
                  <a:lnTo>
                    <a:pt x="2228" y="1"/>
                  </a:lnTo>
                  <a:lnTo>
                    <a:pt x="2269" y="0"/>
                  </a:lnTo>
                  <a:lnTo>
                    <a:pt x="2308" y="1"/>
                  </a:lnTo>
                  <a:lnTo>
                    <a:pt x="2347" y="3"/>
                  </a:lnTo>
                  <a:lnTo>
                    <a:pt x="2385" y="6"/>
                  </a:lnTo>
                  <a:lnTo>
                    <a:pt x="2421" y="12"/>
                  </a:lnTo>
                  <a:lnTo>
                    <a:pt x="2456" y="19"/>
                  </a:lnTo>
                  <a:lnTo>
                    <a:pt x="2491" y="28"/>
                  </a:lnTo>
                  <a:lnTo>
                    <a:pt x="2524" y="40"/>
                  </a:lnTo>
                  <a:lnTo>
                    <a:pt x="2526" y="41"/>
                  </a:lnTo>
                  <a:lnTo>
                    <a:pt x="2506" y="84"/>
                  </a:lnTo>
                  <a:lnTo>
                    <a:pt x="2505" y="83"/>
                  </a:lnTo>
                  <a:lnTo>
                    <a:pt x="2507" y="84"/>
                  </a:lnTo>
                  <a:lnTo>
                    <a:pt x="2476" y="73"/>
                  </a:lnTo>
                  <a:lnTo>
                    <a:pt x="2477" y="74"/>
                  </a:lnTo>
                  <a:lnTo>
                    <a:pt x="2445" y="65"/>
                  </a:lnTo>
                  <a:lnTo>
                    <a:pt x="2446" y="65"/>
                  </a:lnTo>
                  <a:lnTo>
                    <a:pt x="2412" y="58"/>
                  </a:lnTo>
                  <a:lnTo>
                    <a:pt x="2413" y="58"/>
                  </a:lnTo>
                  <a:lnTo>
                    <a:pt x="2378" y="53"/>
                  </a:lnTo>
                  <a:lnTo>
                    <a:pt x="2379" y="53"/>
                  </a:lnTo>
                  <a:lnTo>
                    <a:pt x="2343" y="50"/>
                  </a:lnTo>
                  <a:lnTo>
                    <a:pt x="2344" y="50"/>
                  </a:lnTo>
                  <a:lnTo>
                    <a:pt x="2306" y="48"/>
                  </a:lnTo>
                  <a:lnTo>
                    <a:pt x="2307" y="48"/>
                  </a:lnTo>
                  <a:lnTo>
                    <a:pt x="2269" y="47"/>
                  </a:lnTo>
                  <a:lnTo>
                    <a:pt x="2269" y="47"/>
                  </a:lnTo>
                  <a:lnTo>
                    <a:pt x="2230" y="48"/>
                  </a:lnTo>
                  <a:lnTo>
                    <a:pt x="2230" y="48"/>
                  </a:lnTo>
                  <a:lnTo>
                    <a:pt x="2190" y="50"/>
                  </a:lnTo>
                  <a:lnTo>
                    <a:pt x="2191" y="50"/>
                  </a:lnTo>
                  <a:lnTo>
                    <a:pt x="2142" y="55"/>
                  </a:lnTo>
                  <a:lnTo>
                    <a:pt x="2138" y="7"/>
                  </a:lnTo>
                  <a:close/>
                  <a:moveTo>
                    <a:pt x="2651" y="121"/>
                  </a:moveTo>
                  <a:lnTo>
                    <a:pt x="2668" y="136"/>
                  </a:lnTo>
                  <a:lnTo>
                    <a:pt x="2693" y="161"/>
                  </a:lnTo>
                  <a:lnTo>
                    <a:pt x="2718" y="188"/>
                  </a:lnTo>
                  <a:lnTo>
                    <a:pt x="2741" y="216"/>
                  </a:lnTo>
                  <a:lnTo>
                    <a:pt x="2764" y="246"/>
                  </a:lnTo>
                  <a:lnTo>
                    <a:pt x="2807" y="307"/>
                  </a:lnTo>
                  <a:lnTo>
                    <a:pt x="2848" y="371"/>
                  </a:lnTo>
                  <a:lnTo>
                    <a:pt x="2883" y="429"/>
                  </a:lnTo>
                  <a:lnTo>
                    <a:pt x="2842" y="453"/>
                  </a:lnTo>
                  <a:lnTo>
                    <a:pt x="2808" y="396"/>
                  </a:lnTo>
                  <a:lnTo>
                    <a:pt x="2808" y="397"/>
                  </a:lnTo>
                  <a:lnTo>
                    <a:pt x="2767" y="333"/>
                  </a:lnTo>
                  <a:lnTo>
                    <a:pt x="2768" y="334"/>
                  </a:lnTo>
                  <a:lnTo>
                    <a:pt x="2725" y="273"/>
                  </a:lnTo>
                  <a:lnTo>
                    <a:pt x="2726" y="274"/>
                  </a:lnTo>
                  <a:lnTo>
                    <a:pt x="2704" y="246"/>
                  </a:lnTo>
                  <a:lnTo>
                    <a:pt x="2704" y="246"/>
                  </a:lnTo>
                  <a:lnTo>
                    <a:pt x="2681" y="218"/>
                  </a:lnTo>
                  <a:lnTo>
                    <a:pt x="2682" y="220"/>
                  </a:lnTo>
                  <a:lnTo>
                    <a:pt x="2659" y="194"/>
                  </a:lnTo>
                  <a:lnTo>
                    <a:pt x="2659" y="194"/>
                  </a:lnTo>
                  <a:lnTo>
                    <a:pt x="2635" y="170"/>
                  </a:lnTo>
                  <a:lnTo>
                    <a:pt x="2636" y="171"/>
                  </a:lnTo>
                  <a:lnTo>
                    <a:pt x="2620" y="156"/>
                  </a:lnTo>
                  <a:lnTo>
                    <a:pt x="2651" y="121"/>
                  </a:lnTo>
                  <a:close/>
                  <a:moveTo>
                    <a:pt x="2956" y="551"/>
                  </a:moveTo>
                  <a:lnTo>
                    <a:pt x="2966" y="567"/>
                  </a:lnTo>
                  <a:lnTo>
                    <a:pt x="2966" y="566"/>
                  </a:lnTo>
                  <a:lnTo>
                    <a:pt x="3005" y="628"/>
                  </a:lnTo>
                  <a:lnTo>
                    <a:pt x="3005" y="627"/>
                  </a:lnTo>
                  <a:lnTo>
                    <a:pt x="3046" y="685"/>
                  </a:lnTo>
                  <a:lnTo>
                    <a:pt x="3045" y="684"/>
                  </a:lnTo>
                  <a:lnTo>
                    <a:pt x="3066" y="711"/>
                  </a:lnTo>
                  <a:lnTo>
                    <a:pt x="3066" y="711"/>
                  </a:lnTo>
                  <a:lnTo>
                    <a:pt x="3087" y="736"/>
                  </a:lnTo>
                  <a:lnTo>
                    <a:pt x="3087" y="736"/>
                  </a:lnTo>
                  <a:lnTo>
                    <a:pt x="3109" y="759"/>
                  </a:lnTo>
                  <a:lnTo>
                    <a:pt x="3108" y="758"/>
                  </a:lnTo>
                  <a:lnTo>
                    <a:pt x="3131" y="780"/>
                  </a:lnTo>
                  <a:lnTo>
                    <a:pt x="3130" y="779"/>
                  </a:lnTo>
                  <a:lnTo>
                    <a:pt x="3154" y="799"/>
                  </a:lnTo>
                  <a:lnTo>
                    <a:pt x="3152" y="798"/>
                  </a:lnTo>
                  <a:lnTo>
                    <a:pt x="3177" y="816"/>
                  </a:lnTo>
                  <a:lnTo>
                    <a:pt x="3175" y="815"/>
                  </a:lnTo>
                  <a:lnTo>
                    <a:pt x="3195" y="827"/>
                  </a:lnTo>
                  <a:lnTo>
                    <a:pt x="3170" y="868"/>
                  </a:lnTo>
                  <a:lnTo>
                    <a:pt x="3150" y="855"/>
                  </a:lnTo>
                  <a:lnTo>
                    <a:pt x="3123" y="836"/>
                  </a:lnTo>
                  <a:lnTo>
                    <a:pt x="3099" y="815"/>
                  </a:lnTo>
                  <a:lnTo>
                    <a:pt x="3074" y="792"/>
                  </a:lnTo>
                  <a:lnTo>
                    <a:pt x="3051" y="767"/>
                  </a:lnTo>
                  <a:lnTo>
                    <a:pt x="3029" y="741"/>
                  </a:lnTo>
                  <a:lnTo>
                    <a:pt x="3007" y="713"/>
                  </a:lnTo>
                  <a:lnTo>
                    <a:pt x="2966" y="654"/>
                  </a:lnTo>
                  <a:lnTo>
                    <a:pt x="2925" y="592"/>
                  </a:lnTo>
                  <a:lnTo>
                    <a:pt x="2916" y="576"/>
                  </a:lnTo>
                  <a:lnTo>
                    <a:pt x="2956" y="551"/>
                  </a:lnTo>
                  <a:close/>
                  <a:moveTo>
                    <a:pt x="3321" y="868"/>
                  </a:moveTo>
                  <a:lnTo>
                    <a:pt x="3334" y="870"/>
                  </a:lnTo>
                  <a:lnTo>
                    <a:pt x="3333" y="870"/>
                  </a:lnTo>
                  <a:lnTo>
                    <a:pt x="3364" y="873"/>
                  </a:lnTo>
                  <a:lnTo>
                    <a:pt x="3362" y="873"/>
                  </a:lnTo>
                  <a:lnTo>
                    <a:pt x="3394" y="874"/>
                  </a:lnTo>
                  <a:lnTo>
                    <a:pt x="3393" y="873"/>
                  </a:lnTo>
                  <a:lnTo>
                    <a:pt x="3425" y="873"/>
                  </a:lnTo>
                  <a:lnTo>
                    <a:pt x="3424" y="873"/>
                  </a:lnTo>
                  <a:lnTo>
                    <a:pt x="3457" y="872"/>
                  </a:lnTo>
                  <a:lnTo>
                    <a:pt x="3455" y="872"/>
                  </a:lnTo>
                  <a:lnTo>
                    <a:pt x="3522" y="864"/>
                  </a:lnTo>
                  <a:lnTo>
                    <a:pt x="3521" y="865"/>
                  </a:lnTo>
                  <a:lnTo>
                    <a:pt x="3588" y="854"/>
                  </a:lnTo>
                  <a:lnTo>
                    <a:pt x="3587" y="854"/>
                  </a:lnTo>
                  <a:lnTo>
                    <a:pt x="3655" y="840"/>
                  </a:lnTo>
                  <a:lnTo>
                    <a:pt x="3655" y="840"/>
                  </a:lnTo>
                  <a:lnTo>
                    <a:pt x="3689" y="833"/>
                  </a:lnTo>
                  <a:lnTo>
                    <a:pt x="3699" y="879"/>
                  </a:lnTo>
                  <a:lnTo>
                    <a:pt x="3665" y="887"/>
                  </a:lnTo>
                  <a:lnTo>
                    <a:pt x="3596" y="900"/>
                  </a:lnTo>
                  <a:lnTo>
                    <a:pt x="3527" y="912"/>
                  </a:lnTo>
                  <a:lnTo>
                    <a:pt x="3460" y="919"/>
                  </a:lnTo>
                  <a:lnTo>
                    <a:pt x="3426" y="920"/>
                  </a:lnTo>
                  <a:lnTo>
                    <a:pt x="3393" y="921"/>
                  </a:lnTo>
                  <a:lnTo>
                    <a:pt x="3360" y="920"/>
                  </a:lnTo>
                  <a:lnTo>
                    <a:pt x="3328" y="917"/>
                  </a:lnTo>
                  <a:lnTo>
                    <a:pt x="3314" y="915"/>
                  </a:lnTo>
                  <a:lnTo>
                    <a:pt x="3321" y="868"/>
                  </a:lnTo>
                  <a:close/>
                  <a:moveTo>
                    <a:pt x="3827" y="801"/>
                  </a:moveTo>
                  <a:lnTo>
                    <a:pt x="3859" y="794"/>
                  </a:lnTo>
                  <a:lnTo>
                    <a:pt x="3926" y="780"/>
                  </a:lnTo>
                  <a:lnTo>
                    <a:pt x="3991" y="769"/>
                  </a:lnTo>
                  <a:lnTo>
                    <a:pt x="4054" y="761"/>
                  </a:lnTo>
                  <a:lnTo>
                    <a:pt x="4085" y="759"/>
                  </a:lnTo>
                  <a:lnTo>
                    <a:pt x="4115" y="758"/>
                  </a:lnTo>
                  <a:lnTo>
                    <a:pt x="4144" y="759"/>
                  </a:lnTo>
                  <a:lnTo>
                    <a:pt x="4173" y="762"/>
                  </a:lnTo>
                  <a:lnTo>
                    <a:pt x="4201" y="766"/>
                  </a:lnTo>
                  <a:lnTo>
                    <a:pt x="4214" y="769"/>
                  </a:lnTo>
                  <a:lnTo>
                    <a:pt x="4203" y="815"/>
                  </a:lnTo>
                  <a:lnTo>
                    <a:pt x="4190" y="812"/>
                  </a:lnTo>
                  <a:lnTo>
                    <a:pt x="4192" y="813"/>
                  </a:lnTo>
                  <a:lnTo>
                    <a:pt x="4166" y="809"/>
                  </a:lnTo>
                  <a:lnTo>
                    <a:pt x="4168" y="809"/>
                  </a:lnTo>
                  <a:lnTo>
                    <a:pt x="4141" y="806"/>
                  </a:lnTo>
                  <a:lnTo>
                    <a:pt x="4142" y="806"/>
                  </a:lnTo>
                  <a:lnTo>
                    <a:pt x="4114" y="806"/>
                  </a:lnTo>
                  <a:lnTo>
                    <a:pt x="4115" y="806"/>
                  </a:lnTo>
                  <a:lnTo>
                    <a:pt x="4086" y="806"/>
                  </a:lnTo>
                  <a:lnTo>
                    <a:pt x="4087" y="806"/>
                  </a:lnTo>
                  <a:lnTo>
                    <a:pt x="4058" y="808"/>
                  </a:lnTo>
                  <a:lnTo>
                    <a:pt x="4059" y="808"/>
                  </a:lnTo>
                  <a:lnTo>
                    <a:pt x="3997" y="816"/>
                  </a:lnTo>
                  <a:lnTo>
                    <a:pt x="3998" y="815"/>
                  </a:lnTo>
                  <a:lnTo>
                    <a:pt x="3934" y="827"/>
                  </a:lnTo>
                  <a:lnTo>
                    <a:pt x="3935" y="826"/>
                  </a:lnTo>
                  <a:lnTo>
                    <a:pt x="3869" y="840"/>
                  </a:lnTo>
                  <a:lnTo>
                    <a:pt x="3870" y="840"/>
                  </a:lnTo>
                  <a:lnTo>
                    <a:pt x="3838" y="847"/>
                  </a:lnTo>
                  <a:lnTo>
                    <a:pt x="3827" y="801"/>
                  </a:lnTo>
                  <a:close/>
                  <a:moveTo>
                    <a:pt x="4353" y="819"/>
                  </a:moveTo>
                  <a:lnTo>
                    <a:pt x="4379" y="830"/>
                  </a:lnTo>
                  <a:lnTo>
                    <a:pt x="4428" y="855"/>
                  </a:lnTo>
                  <a:lnTo>
                    <a:pt x="4476" y="883"/>
                  </a:lnTo>
                  <a:lnTo>
                    <a:pt x="4522" y="913"/>
                  </a:lnTo>
                  <a:lnTo>
                    <a:pt x="4566" y="945"/>
                  </a:lnTo>
                  <a:lnTo>
                    <a:pt x="4608" y="979"/>
                  </a:lnTo>
                  <a:lnTo>
                    <a:pt x="4647" y="1015"/>
                  </a:lnTo>
                  <a:lnTo>
                    <a:pt x="4670" y="1040"/>
                  </a:lnTo>
                  <a:lnTo>
                    <a:pt x="4635" y="1072"/>
                  </a:lnTo>
                  <a:lnTo>
                    <a:pt x="4613" y="1048"/>
                  </a:lnTo>
                  <a:lnTo>
                    <a:pt x="4614" y="1050"/>
                  </a:lnTo>
                  <a:lnTo>
                    <a:pt x="4576" y="1014"/>
                  </a:lnTo>
                  <a:lnTo>
                    <a:pt x="4577" y="1015"/>
                  </a:lnTo>
                  <a:lnTo>
                    <a:pt x="4537" y="982"/>
                  </a:lnTo>
                  <a:lnTo>
                    <a:pt x="4537" y="983"/>
                  </a:lnTo>
                  <a:lnTo>
                    <a:pt x="4494" y="951"/>
                  </a:lnTo>
                  <a:lnTo>
                    <a:pt x="4495" y="952"/>
                  </a:lnTo>
                  <a:lnTo>
                    <a:pt x="4450" y="923"/>
                  </a:lnTo>
                  <a:lnTo>
                    <a:pt x="4451" y="923"/>
                  </a:lnTo>
                  <a:lnTo>
                    <a:pt x="4404" y="896"/>
                  </a:lnTo>
                  <a:lnTo>
                    <a:pt x="4406" y="897"/>
                  </a:lnTo>
                  <a:lnTo>
                    <a:pt x="4358" y="873"/>
                  </a:lnTo>
                  <a:lnTo>
                    <a:pt x="4359" y="873"/>
                  </a:lnTo>
                  <a:lnTo>
                    <a:pt x="4333" y="862"/>
                  </a:lnTo>
                  <a:lnTo>
                    <a:pt x="4353" y="819"/>
                  </a:lnTo>
                  <a:close/>
                  <a:moveTo>
                    <a:pt x="4758" y="1159"/>
                  </a:moveTo>
                  <a:lnTo>
                    <a:pt x="4768" y="1176"/>
                  </a:lnTo>
                  <a:lnTo>
                    <a:pt x="4787" y="1220"/>
                  </a:lnTo>
                  <a:lnTo>
                    <a:pt x="4795" y="1242"/>
                  </a:lnTo>
                  <a:lnTo>
                    <a:pt x="4801" y="1264"/>
                  </a:lnTo>
                  <a:lnTo>
                    <a:pt x="4806" y="1287"/>
                  </a:lnTo>
                  <a:lnTo>
                    <a:pt x="4809" y="1310"/>
                  </a:lnTo>
                  <a:lnTo>
                    <a:pt x="4810" y="1333"/>
                  </a:lnTo>
                  <a:lnTo>
                    <a:pt x="4811" y="1358"/>
                  </a:lnTo>
                  <a:lnTo>
                    <a:pt x="4807" y="1409"/>
                  </a:lnTo>
                  <a:lnTo>
                    <a:pt x="4799" y="1463"/>
                  </a:lnTo>
                  <a:lnTo>
                    <a:pt x="4785" y="1520"/>
                  </a:lnTo>
                  <a:lnTo>
                    <a:pt x="4778" y="1544"/>
                  </a:lnTo>
                  <a:lnTo>
                    <a:pt x="4733" y="1531"/>
                  </a:lnTo>
                  <a:lnTo>
                    <a:pt x="4740" y="1507"/>
                  </a:lnTo>
                  <a:lnTo>
                    <a:pt x="4739" y="1508"/>
                  </a:lnTo>
                  <a:lnTo>
                    <a:pt x="4752" y="1453"/>
                  </a:lnTo>
                  <a:lnTo>
                    <a:pt x="4752" y="1455"/>
                  </a:lnTo>
                  <a:lnTo>
                    <a:pt x="4760" y="1402"/>
                  </a:lnTo>
                  <a:lnTo>
                    <a:pt x="4760" y="1404"/>
                  </a:lnTo>
                  <a:lnTo>
                    <a:pt x="4763" y="1356"/>
                  </a:lnTo>
                  <a:lnTo>
                    <a:pt x="4763" y="1358"/>
                  </a:lnTo>
                  <a:lnTo>
                    <a:pt x="4763" y="1335"/>
                  </a:lnTo>
                  <a:lnTo>
                    <a:pt x="4763" y="1336"/>
                  </a:lnTo>
                  <a:lnTo>
                    <a:pt x="4761" y="1314"/>
                  </a:lnTo>
                  <a:lnTo>
                    <a:pt x="4761" y="1316"/>
                  </a:lnTo>
                  <a:lnTo>
                    <a:pt x="4758" y="1295"/>
                  </a:lnTo>
                  <a:lnTo>
                    <a:pt x="4759" y="1296"/>
                  </a:lnTo>
                  <a:lnTo>
                    <a:pt x="4755" y="1275"/>
                  </a:lnTo>
                  <a:lnTo>
                    <a:pt x="4755" y="1277"/>
                  </a:lnTo>
                  <a:lnTo>
                    <a:pt x="4749" y="1256"/>
                  </a:lnTo>
                  <a:lnTo>
                    <a:pt x="4749" y="1257"/>
                  </a:lnTo>
                  <a:lnTo>
                    <a:pt x="4742" y="1236"/>
                  </a:lnTo>
                  <a:lnTo>
                    <a:pt x="4743" y="1238"/>
                  </a:lnTo>
                  <a:lnTo>
                    <a:pt x="4725" y="1197"/>
                  </a:lnTo>
                  <a:lnTo>
                    <a:pt x="4726" y="1199"/>
                  </a:lnTo>
                  <a:lnTo>
                    <a:pt x="4716" y="1182"/>
                  </a:lnTo>
                  <a:lnTo>
                    <a:pt x="4758" y="1159"/>
                  </a:lnTo>
                  <a:close/>
                  <a:moveTo>
                    <a:pt x="4729" y="1680"/>
                  </a:moveTo>
                  <a:lnTo>
                    <a:pt x="4722" y="1699"/>
                  </a:lnTo>
                  <a:lnTo>
                    <a:pt x="4693" y="1760"/>
                  </a:lnTo>
                  <a:lnTo>
                    <a:pt x="4662" y="1820"/>
                  </a:lnTo>
                  <a:lnTo>
                    <a:pt x="4627" y="1879"/>
                  </a:lnTo>
                  <a:lnTo>
                    <a:pt x="4591" y="1937"/>
                  </a:lnTo>
                  <a:lnTo>
                    <a:pt x="4552" y="1992"/>
                  </a:lnTo>
                  <a:lnTo>
                    <a:pt x="4535" y="2013"/>
                  </a:lnTo>
                  <a:lnTo>
                    <a:pt x="4497" y="1984"/>
                  </a:lnTo>
                  <a:lnTo>
                    <a:pt x="4514" y="1963"/>
                  </a:lnTo>
                  <a:lnTo>
                    <a:pt x="4513" y="1964"/>
                  </a:lnTo>
                  <a:lnTo>
                    <a:pt x="4551" y="1910"/>
                  </a:lnTo>
                  <a:lnTo>
                    <a:pt x="4551" y="1911"/>
                  </a:lnTo>
                  <a:lnTo>
                    <a:pt x="4587" y="1854"/>
                  </a:lnTo>
                  <a:lnTo>
                    <a:pt x="4586" y="1855"/>
                  </a:lnTo>
                  <a:lnTo>
                    <a:pt x="4620" y="1797"/>
                  </a:lnTo>
                  <a:lnTo>
                    <a:pt x="4620" y="1798"/>
                  </a:lnTo>
                  <a:lnTo>
                    <a:pt x="4651" y="1738"/>
                  </a:lnTo>
                  <a:lnTo>
                    <a:pt x="4650" y="1739"/>
                  </a:lnTo>
                  <a:lnTo>
                    <a:pt x="4678" y="1679"/>
                  </a:lnTo>
                  <a:lnTo>
                    <a:pt x="4678" y="1680"/>
                  </a:lnTo>
                  <a:lnTo>
                    <a:pt x="4685" y="1663"/>
                  </a:lnTo>
                  <a:lnTo>
                    <a:pt x="4729" y="1680"/>
                  </a:lnTo>
                  <a:close/>
                  <a:moveTo>
                    <a:pt x="4439" y="2122"/>
                  </a:moveTo>
                  <a:lnTo>
                    <a:pt x="4425" y="2136"/>
                  </a:lnTo>
                  <a:lnTo>
                    <a:pt x="4403" y="2156"/>
                  </a:lnTo>
                  <a:lnTo>
                    <a:pt x="4381" y="2175"/>
                  </a:lnTo>
                  <a:lnTo>
                    <a:pt x="4334" y="2209"/>
                  </a:lnTo>
                  <a:lnTo>
                    <a:pt x="4285" y="2241"/>
                  </a:lnTo>
                  <a:lnTo>
                    <a:pt x="4234" y="2270"/>
                  </a:lnTo>
                  <a:lnTo>
                    <a:pt x="4179" y="2296"/>
                  </a:lnTo>
                  <a:lnTo>
                    <a:pt x="4123" y="2320"/>
                  </a:lnTo>
                  <a:lnTo>
                    <a:pt x="4109" y="2325"/>
                  </a:lnTo>
                  <a:lnTo>
                    <a:pt x="4092" y="2280"/>
                  </a:lnTo>
                  <a:lnTo>
                    <a:pt x="4106" y="2275"/>
                  </a:lnTo>
                  <a:lnTo>
                    <a:pt x="4105" y="2276"/>
                  </a:lnTo>
                  <a:lnTo>
                    <a:pt x="4160" y="2253"/>
                  </a:lnTo>
                  <a:lnTo>
                    <a:pt x="4159" y="2253"/>
                  </a:lnTo>
                  <a:lnTo>
                    <a:pt x="4212" y="2227"/>
                  </a:lnTo>
                  <a:lnTo>
                    <a:pt x="4211" y="2228"/>
                  </a:lnTo>
                  <a:lnTo>
                    <a:pt x="4262" y="2200"/>
                  </a:lnTo>
                  <a:lnTo>
                    <a:pt x="4260" y="2201"/>
                  </a:lnTo>
                  <a:lnTo>
                    <a:pt x="4308" y="2170"/>
                  </a:lnTo>
                  <a:lnTo>
                    <a:pt x="4307" y="2171"/>
                  </a:lnTo>
                  <a:lnTo>
                    <a:pt x="4352" y="2137"/>
                  </a:lnTo>
                  <a:lnTo>
                    <a:pt x="4350" y="2138"/>
                  </a:lnTo>
                  <a:lnTo>
                    <a:pt x="4372" y="2120"/>
                  </a:lnTo>
                  <a:lnTo>
                    <a:pt x="4372" y="2120"/>
                  </a:lnTo>
                  <a:lnTo>
                    <a:pt x="4393" y="2101"/>
                  </a:lnTo>
                  <a:lnTo>
                    <a:pt x="4392" y="2102"/>
                  </a:lnTo>
                  <a:lnTo>
                    <a:pt x="4405" y="2089"/>
                  </a:lnTo>
                  <a:lnTo>
                    <a:pt x="4439" y="2122"/>
                  </a:lnTo>
                  <a:close/>
                  <a:moveTo>
                    <a:pt x="3971" y="2369"/>
                  </a:moveTo>
                  <a:lnTo>
                    <a:pt x="3941" y="2377"/>
                  </a:lnTo>
                  <a:lnTo>
                    <a:pt x="3877" y="2392"/>
                  </a:lnTo>
                  <a:lnTo>
                    <a:pt x="3811" y="2406"/>
                  </a:lnTo>
                  <a:lnTo>
                    <a:pt x="3744" y="2417"/>
                  </a:lnTo>
                  <a:lnTo>
                    <a:pt x="3675" y="2427"/>
                  </a:lnTo>
                  <a:lnTo>
                    <a:pt x="3606" y="2436"/>
                  </a:lnTo>
                  <a:lnTo>
                    <a:pt x="3593" y="2437"/>
                  </a:lnTo>
                  <a:lnTo>
                    <a:pt x="3588" y="2390"/>
                  </a:lnTo>
                  <a:lnTo>
                    <a:pt x="3601" y="2388"/>
                  </a:lnTo>
                  <a:lnTo>
                    <a:pt x="3601" y="2388"/>
                  </a:lnTo>
                  <a:lnTo>
                    <a:pt x="3670" y="2380"/>
                  </a:lnTo>
                  <a:lnTo>
                    <a:pt x="3669" y="2380"/>
                  </a:lnTo>
                  <a:lnTo>
                    <a:pt x="3737" y="2370"/>
                  </a:lnTo>
                  <a:lnTo>
                    <a:pt x="3736" y="2370"/>
                  </a:lnTo>
                  <a:lnTo>
                    <a:pt x="3803" y="2359"/>
                  </a:lnTo>
                  <a:lnTo>
                    <a:pt x="3802" y="2359"/>
                  </a:lnTo>
                  <a:lnTo>
                    <a:pt x="3867" y="2346"/>
                  </a:lnTo>
                  <a:lnTo>
                    <a:pt x="3867" y="2346"/>
                  </a:lnTo>
                  <a:lnTo>
                    <a:pt x="3930" y="2331"/>
                  </a:lnTo>
                  <a:lnTo>
                    <a:pt x="3929" y="2331"/>
                  </a:lnTo>
                  <a:lnTo>
                    <a:pt x="3958" y="2323"/>
                  </a:lnTo>
                  <a:lnTo>
                    <a:pt x="3971" y="2369"/>
                  </a:lnTo>
                  <a:close/>
                  <a:moveTo>
                    <a:pt x="3450" y="2449"/>
                  </a:moveTo>
                  <a:lnTo>
                    <a:pt x="3392" y="2453"/>
                  </a:lnTo>
                  <a:lnTo>
                    <a:pt x="3317" y="2456"/>
                  </a:lnTo>
                  <a:lnTo>
                    <a:pt x="3238" y="2457"/>
                  </a:lnTo>
                  <a:lnTo>
                    <a:pt x="3156" y="2455"/>
                  </a:lnTo>
                  <a:lnTo>
                    <a:pt x="3072" y="2451"/>
                  </a:lnTo>
                  <a:lnTo>
                    <a:pt x="3067" y="2450"/>
                  </a:lnTo>
                  <a:lnTo>
                    <a:pt x="3070" y="2403"/>
                  </a:lnTo>
                  <a:lnTo>
                    <a:pt x="3075" y="2403"/>
                  </a:lnTo>
                  <a:lnTo>
                    <a:pt x="3075" y="2403"/>
                  </a:lnTo>
                  <a:lnTo>
                    <a:pt x="3158" y="2407"/>
                  </a:lnTo>
                  <a:lnTo>
                    <a:pt x="3158" y="2407"/>
                  </a:lnTo>
                  <a:lnTo>
                    <a:pt x="3239" y="2409"/>
                  </a:lnTo>
                  <a:lnTo>
                    <a:pt x="3238" y="2409"/>
                  </a:lnTo>
                  <a:lnTo>
                    <a:pt x="3316" y="2409"/>
                  </a:lnTo>
                  <a:lnTo>
                    <a:pt x="3315" y="2409"/>
                  </a:lnTo>
                  <a:lnTo>
                    <a:pt x="3389" y="2406"/>
                  </a:lnTo>
                  <a:lnTo>
                    <a:pt x="3389" y="2406"/>
                  </a:lnTo>
                  <a:lnTo>
                    <a:pt x="3447" y="2402"/>
                  </a:lnTo>
                  <a:lnTo>
                    <a:pt x="3450" y="2449"/>
                  </a:lnTo>
                  <a:close/>
                  <a:moveTo>
                    <a:pt x="2924" y="2439"/>
                  </a:moveTo>
                  <a:lnTo>
                    <a:pt x="2898" y="2437"/>
                  </a:lnTo>
                  <a:lnTo>
                    <a:pt x="2809" y="2428"/>
                  </a:lnTo>
                  <a:lnTo>
                    <a:pt x="2720" y="2418"/>
                  </a:lnTo>
                  <a:lnTo>
                    <a:pt x="2546" y="2394"/>
                  </a:lnTo>
                  <a:lnTo>
                    <a:pt x="2552" y="2347"/>
                  </a:lnTo>
                  <a:lnTo>
                    <a:pt x="2726" y="2371"/>
                  </a:lnTo>
                  <a:lnTo>
                    <a:pt x="2726" y="2371"/>
                  </a:lnTo>
                  <a:lnTo>
                    <a:pt x="2815" y="2381"/>
                  </a:lnTo>
                  <a:lnTo>
                    <a:pt x="2814" y="2381"/>
                  </a:lnTo>
                  <a:lnTo>
                    <a:pt x="2903" y="2390"/>
                  </a:lnTo>
                  <a:lnTo>
                    <a:pt x="2902" y="2390"/>
                  </a:lnTo>
                  <a:lnTo>
                    <a:pt x="2928" y="2392"/>
                  </a:lnTo>
                  <a:lnTo>
                    <a:pt x="2924" y="2439"/>
                  </a:lnTo>
                  <a:close/>
                  <a:moveTo>
                    <a:pt x="2404" y="2374"/>
                  </a:moveTo>
                  <a:lnTo>
                    <a:pt x="2369" y="2368"/>
                  </a:lnTo>
                  <a:lnTo>
                    <a:pt x="2285" y="2355"/>
                  </a:lnTo>
                  <a:lnTo>
                    <a:pt x="2204" y="2342"/>
                  </a:lnTo>
                  <a:lnTo>
                    <a:pt x="2127" y="2329"/>
                  </a:lnTo>
                  <a:lnTo>
                    <a:pt x="2053" y="2316"/>
                  </a:lnTo>
                  <a:lnTo>
                    <a:pt x="2028" y="2312"/>
                  </a:lnTo>
                  <a:lnTo>
                    <a:pt x="2036" y="2266"/>
                  </a:lnTo>
                  <a:lnTo>
                    <a:pt x="2061" y="2270"/>
                  </a:lnTo>
                  <a:lnTo>
                    <a:pt x="2061" y="2270"/>
                  </a:lnTo>
                  <a:lnTo>
                    <a:pt x="2135" y="2282"/>
                  </a:lnTo>
                  <a:lnTo>
                    <a:pt x="2212" y="2295"/>
                  </a:lnTo>
                  <a:lnTo>
                    <a:pt x="2212" y="2295"/>
                  </a:lnTo>
                  <a:lnTo>
                    <a:pt x="2293" y="2308"/>
                  </a:lnTo>
                  <a:lnTo>
                    <a:pt x="2293" y="2308"/>
                  </a:lnTo>
                  <a:lnTo>
                    <a:pt x="2376" y="2321"/>
                  </a:lnTo>
                  <a:lnTo>
                    <a:pt x="2376" y="2321"/>
                  </a:lnTo>
                  <a:lnTo>
                    <a:pt x="2411" y="2327"/>
                  </a:lnTo>
                  <a:lnTo>
                    <a:pt x="2404" y="2374"/>
                  </a:lnTo>
                  <a:close/>
                  <a:moveTo>
                    <a:pt x="1888" y="2287"/>
                  </a:moveTo>
                  <a:lnTo>
                    <a:pt x="1845" y="2279"/>
                  </a:lnTo>
                  <a:lnTo>
                    <a:pt x="1779" y="2266"/>
                  </a:lnTo>
                  <a:lnTo>
                    <a:pt x="1715" y="2253"/>
                  </a:lnTo>
                  <a:lnTo>
                    <a:pt x="1652" y="2239"/>
                  </a:lnTo>
                  <a:lnTo>
                    <a:pt x="1531" y="2210"/>
                  </a:lnTo>
                  <a:lnTo>
                    <a:pt x="1514" y="2205"/>
                  </a:lnTo>
                  <a:lnTo>
                    <a:pt x="1527" y="2159"/>
                  </a:lnTo>
                  <a:lnTo>
                    <a:pt x="1543" y="2164"/>
                  </a:lnTo>
                  <a:lnTo>
                    <a:pt x="1543" y="2164"/>
                  </a:lnTo>
                  <a:lnTo>
                    <a:pt x="1663" y="2193"/>
                  </a:lnTo>
                  <a:lnTo>
                    <a:pt x="1663" y="2193"/>
                  </a:lnTo>
                  <a:lnTo>
                    <a:pt x="1725" y="2206"/>
                  </a:lnTo>
                  <a:lnTo>
                    <a:pt x="1725" y="2206"/>
                  </a:lnTo>
                  <a:lnTo>
                    <a:pt x="1789" y="2220"/>
                  </a:lnTo>
                  <a:lnTo>
                    <a:pt x="1789" y="2219"/>
                  </a:lnTo>
                  <a:lnTo>
                    <a:pt x="1854" y="2232"/>
                  </a:lnTo>
                  <a:lnTo>
                    <a:pt x="1854" y="2232"/>
                  </a:lnTo>
                  <a:lnTo>
                    <a:pt x="1896" y="2240"/>
                  </a:lnTo>
                  <a:lnTo>
                    <a:pt x="1888" y="2287"/>
                  </a:lnTo>
                  <a:close/>
                  <a:moveTo>
                    <a:pt x="1376" y="2167"/>
                  </a:moveTo>
                  <a:lnTo>
                    <a:pt x="1301" y="2143"/>
                  </a:lnTo>
                  <a:lnTo>
                    <a:pt x="1189" y="2106"/>
                  </a:lnTo>
                  <a:lnTo>
                    <a:pt x="1080" y="2064"/>
                  </a:lnTo>
                  <a:lnTo>
                    <a:pt x="1016" y="2038"/>
                  </a:lnTo>
                  <a:lnTo>
                    <a:pt x="1034" y="1994"/>
                  </a:lnTo>
                  <a:lnTo>
                    <a:pt x="1098" y="2020"/>
                  </a:lnTo>
                  <a:lnTo>
                    <a:pt x="1097" y="2020"/>
                  </a:lnTo>
                  <a:lnTo>
                    <a:pt x="1206" y="2061"/>
                  </a:lnTo>
                  <a:lnTo>
                    <a:pt x="1205" y="2061"/>
                  </a:lnTo>
                  <a:lnTo>
                    <a:pt x="1315" y="2099"/>
                  </a:lnTo>
                  <a:lnTo>
                    <a:pt x="1315" y="2098"/>
                  </a:lnTo>
                  <a:lnTo>
                    <a:pt x="1390" y="2121"/>
                  </a:lnTo>
                  <a:lnTo>
                    <a:pt x="1376" y="2167"/>
                  </a:lnTo>
                  <a:close/>
                  <a:moveTo>
                    <a:pt x="884" y="1983"/>
                  </a:moveTo>
                  <a:lnTo>
                    <a:pt x="863" y="1973"/>
                  </a:lnTo>
                  <a:lnTo>
                    <a:pt x="757" y="1924"/>
                  </a:lnTo>
                  <a:lnTo>
                    <a:pt x="655" y="1872"/>
                  </a:lnTo>
                  <a:lnTo>
                    <a:pt x="606" y="1845"/>
                  </a:lnTo>
                  <a:lnTo>
                    <a:pt x="557" y="1816"/>
                  </a:lnTo>
                  <a:lnTo>
                    <a:pt x="543" y="1807"/>
                  </a:lnTo>
                  <a:lnTo>
                    <a:pt x="569" y="1767"/>
                  </a:lnTo>
                  <a:lnTo>
                    <a:pt x="583" y="1776"/>
                  </a:lnTo>
                  <a:lnTo>
                    <a:pt x="582" y="1775"/>
                  </a:lnTo>
                  <a:lnTo>
                    <a:pt x="630" y="1803"/>
                  </a:lnTo>
                  <a:lnTo>
                    <a:pt x="629" y="1803"/>
                  </a:lnTo>
                  <a:lnTo>
                    <a:pt x="678" y="1830"/>
                  </a:lnTo>
                  <a:lnTo>
                    <a:pt x="677" y="1830"/>
                  </a:lnTo>
                  <a:lnTo>
                    <a:pt x="779" y="1882"/>
                  </a:lnTo>
                  <a:lnTo>
                    <a:pt x="778" y="1882"/>
                  </a:lnTo>
                  <a:lnTo>
                    <a:pt x="883" y="1930"/>
                  </a:lnTo>
                  <a:lnTo>
                    <a:pt x="882" y="1930"/>
                  </a:lnTo>
                  <a:lnTo>
                    <a:pt x="903" y="1939"/>
                  </a:lnTo>
                  <a:lnTo>
                    <a:pt x="884" y="1983"/>
                  </a:lnTo>
                  <a:close/>
                  <a:moveTo>
                    <a:pt x="425" y="1724"/>
                  </a:moveTo>
                  <a:lnTo>
                    <a:pt x="423" y="1723"/>
                  </a:lnTo>
                  <a:lnTo>
                    <a:pt x="383" y="1689"/>
                  </a:lnTo>
                  <a:lnTo>
                    <a:pt x="345" y="1654"/>
                  </a:lnTo>
                  <a:lnTo>
                    <a:pt x="309" y="1617"/>
                  </a:lnTo>
                  <a:lnTo>
                    <a:pt x="276" y="1578"/>
                  </a:lnTo>
                  <a:lnTo>
                    <a:pt x="243" y="1536"/>
                  </a:lnTo>
                  <a:lnTo>
                    <a:pt x="212" y="1490"/>
                  </a:lnTo>
                  <a:lnTo>
                    <a:pt x="183" y="1443"/>
                  </a:lnTo>
                  <a:lnTo>
                    <a:pt x="175" y="1429"/>
                  </a:lnTo>
                  <a:lnTo>
                    <a:pt x="216" y="1405"/>
                  </a:lnTo>
                  <a:lnTo>
                    <a:pt x="224" y="1419"/>
                  </a:lnTo>
                  <a:lnTo>
                    <a:pt x="224" y="1419"/>
                  </a:lnTo>
                  <a:lnTo>
                    <a:pt x="253" y="1465"/>
                  </a:lnTo>
                  <a:lnTo>
                    <a:pt x="252" y="1464"/>
                  </a:lnTo>
                  <a:lnTo>
                    <a:pt x="282" y="1508"/>
                  </a:lnTo>
                  <a:lnTo>
                    <a:pt x="281" y="1507"/>
                  </a:lnTo>
                  <a:lnTo>
                    <a:pt x="313" y="1549"/>
                  </a:lnTo>
                  <a:lnTo>
                    <a:pt x="312" y="1548"/>
                  </a:lnTo>
                  <a:lnTo>
                    <a:pt x="345" y="1586"/>
                  </a:lnTo>
                  <a:lnTo>
                    <a:pt x="344" y="1585"/>
                  </a:lnTo>
                  <a:lnTo>
                    <a:pt x="378" y="1620"/>
                  </a:lnTo>
                  <a:lnTo>
                    <a:pt x="378" y="1619"/>
                  </a:lnTo>
                  <a:lnTo>
                    <a:pt x="415" y="1654"/>
                  </a:lnTo>
                  <a:lnTo>
                    <a:pt x="414" y="1653"/>
                  </a:lnTo>
                  <a:lnTo>
                    <a:pt x="453" y="1686"/>
                  </a:lnTo>
                  <a:lnTo>
                    <a:pt x="453" y="1685"/>
                  </a:lnTo>
                  <a:lnTo>
                    <a:pt x="454" y="1686"/>
                  </a:lnTo>
                  <a:lnTo>
                    <a:pt x="425" y="1724"/>
                  </a:lnTo>
                  <a:close/>
                  <a:moveTo>
                    <a:pt x="109" y="1300"/>
                  </a:moveTo>
                  <a:lnTo>
                    <a:pt x="106" y="1293"/>
                  </a:lnTo>
                  <a:lnTo>
                    <a:pt x="84" y="1242"/>
                  </a:lnTo>
                  <a:lnTo>
                    <a:pt x="64" y="1191"/>
                  </a:lnTo>
                  <a:lnTo>
                    <a:pt x="47" y="1141"/>
                  </a:lnTo>
                  <a:lnTo>
                    <a:pt x="32" y="1091"/>
                  </a:lnTo>
                  <a:lnTo>
                    <a:pt x="20" y="1044"/>
                  </a:lnTo>
                  <a:lnTo>
                    <a:pt x="10" y="999"/>
                  </a:lnTo>
                  <a:lnTo>
                    <a:pt x="3" y="955"/>
                  </a:lnTo>
                  <a:lnTo>
                    <a:pt x="0" y="930"/>
                  </a:lnTo>
                  <a:lnTo>
                    <a:pt x="48" y="925"/>
                  </a:lnTo>
                  <a:lnTo>
                    <a:pt x="50" y="950"/>
                  </a:lnTo>
                  <a:lnTo>
                    <a:pt x="50" y="949"/>
                  </a:lnTo>
                  <a:lnTo>
                    <a:pt x="57" y="990"/>
                  </a:lnTo>
                  <a:lnTo>
                    <a:pt x="56" y="989"/>
                  </a:lnTo>
                  <a:lnTo>
                    <a:pt x="66" y="1033"/>
                  </a:lnTo>
                  <a:lnTo>
                    <a:pt x="66" y="1032"/>
                  </a:lnTo>
                  <a:lnTo>
                    <a:pt x="78" y="1079"/>
                  </a:lnTo>
                  <a:lnTo>
                    <a:pt x="78" y="1078"/>
                  </a:lnTo>
                  <a:lnTo>
                    <a:pt x="92" y="1126"/>
                  </a:lnTo>
                  <a:lnTo>
                    <a:pt x="92" y="1125"/>
                  </a:lnTo>
                  <a:lnTo>
                    <a:pt x="109" y="1175"/>
                  </a:lnTo>
                  <a:lnTo>
                    <a:pt x="109" y="1174"/>
                  </a:lnTo>
                  <a:lnTo>
                    <a:pt x="128" y="1225"/>
                  </a:lnTo>
                  <a:lnTo>
                    <a:pt x="128" y="1224"/>
                  </a:lnTo>
                  <a:lnTo>
                    <a:pt x="149" y="1274"/>
                  </a:lnTo>
                  <a:lnTo>
                    <a:pt x="149" y="1273"/>
                  </a:lnTo>
                  <a:lnTo>
                    <a:pt x="152" y="1280"/>
                  </a:lnTo>
                  <a:lnTo>
                    <a:pt x="109" y="1300"/>
                  </a:lnTo>
                  <a:close/>
                  <a:moveTo>
                    <a:pt x="17" y="778"/>
                  </a:moveTo>
                  <a:lnTo>
                    <a:pt x="25" y="759"/>
                  </a:lnTo>
                  <a:lnTo>
                    <a:pt x="39" y="734"/>
                  </a:lnTo>
                  <a:lnTo>
                    <a:pt x="56" y="712"/>
                  </a:lnTo>
                  <a:lnTo>
                    <a:pt x="75" y="691"/>
                  </a:lnTo>
                  <a:lnTo>
                    <a:pt x="97" y="671"/>
                  </a:lnTo>
                  <a:lnTo>
                    <a:pt x="120" y="653"/>
                  </a:lnTo>
                  <a:lnTo>
                    <a:pt x="146" y="636"/>
                  </a:lnTo>
                  <a:lnTo>
                    <a:pt x="174" y="619"/>
                  </a:lnTo>
                  <a:lnTo>
                    <a:pt x="203" y="602"/>
                  </a:lnTo>
                  <a:lnTo>
                    <a:pt x="234" y="586"/>
                  </a:lnTo>
                  <a:lnTo>
                    <a:pt x="267" y="568"/>
                  </a:lnTo>
                  <a:lnTo>
                    <a:pt x="302" y="550"/>
                  </a:lnTo>
                  <a:lnTo>
                    <a:pt x="302" y="550"/>
                  </a:lnTo>
                  <a:lnTo>
                    <a:pt x="322" y="539"/>
                  </a:lnTo>
                  <a:lnTo>
                    <a:pt x="345" y="581"/>
                  </a:lnTo>
                  <a:lnTo>
                    <a:pt x="324" y="592"/>
                  </a:lnTo>
                  <a:lnTo>
                    <a:pt x="289" y="610"/>
                  </a:lnTo>
                  <a:lnTo>
                    <a:pt x="289" y="610"/>
                  </a:lnTo>
                  <a:lnTo>
                    <a:pt x="257" y="628"/>
                  </a:lnTo>
                  <a:lnTo>
                    <a:pt x="257" y="627"/>
                  </a:lnTo>
                  <a:lnTo>
                    <a:pt x="226" y="644"/>
                  </a:lnTo>
                  <a:lnTo>
                    <a:pt x="226" y="644"/>
                  </a:lnTo>
                  <a:lnTo>
                    <a:pt x="198" y="660"/>
                  </a:lnTo>
                  <a:lnTo>
                    <a:pt x="198" y="660"/>
                  </a:lnTo>
                  <a:lnTo>
                    <a:pt x="172" y="676"/>
                  </a:lnTo>
                  <a:lnTo>
                    <a:pt x="173" y="675"/>
                  </a:lnTo>
                  <a:lnTo>
                    <a:pt x="148" y="692"/>
                  </a:lnTo>
                  <a:lnTo>
                    <a:pt x="149" y="691"/>
                  </a:lnTo>
                  <a:lnTo>
                    <a:pt x="127" y="708"/>
                  </a:lnTo>
                  <a:lnTo>
                    <a:pt x="128" y="707"/>
                  </a:lnTo>
                  <a:lnTo>
                    <a:pt x="108" y="725"/>
                  </a:lnTo>
                  <a:lnTo>
                    <a:pt x="110" y="724"/>
                  </a:lnTo>
                  <a:lnTo>
                    <a:pt x="92" y="743"/>
                  </a:lnTo>
                  <a:lnTo>
                    <a:pt x="94" y="741"/>
                  </a:lnTo>
                  <a:lnTo>
                    <a:pt x="78" y="761"/>
                  </a:lnTo>
                  <a:lnTo>
                    <a:pt x="80" y="759"/>
                  </a:lnTo>
                  <a:lnTo>
                    <a:pt x="67" y="781"/>
                  </a:lnTo>
                  <a:lnTo>
                    <a:pt x="68" y="778"/>
                  </a:lnTo>
                  <a:lnTo>
                    <a:pt x="61" y="796"/>
                  </a:lnTo>
                  <a:lnTo>
                    <a:pt x="17" y="778"/>
                  </a:lnTo>
                  <a:close/>
                  <a:moveTo>
                    <a:pt x="451" y="475"/>
                  </a:moveTo>
                  <a:lnTo>
                    <a:pt x="460" y="471"/>
                  </a:lnTo>
                  <a:lnTo>
                    <a:pt x="505" y="450"/>
                  </a:lnTo>
                  <a:lnTo>
                    <a:pt x="551" y="430"/>
                  </a:lnTo>
                  <a:lnTo>
                    <a:pt x="599" y="410"/>
                  </a:lnTo>
                  <a:lnTo>
                    <a:pt x="650" y="390"/>
                  </a:lnTo>
                  <a:lnTo>
                    <a:pt x="702" y="370"/>
                  </a:lnTo>
                  <a:lnTo>
                    <a:pt x="755" y="350"/>
                  </a:lnTo>
                  <a:lnTo>
                    <a:pt x="806" y="333"/>
                  </a:lnTo>
                  <a:lnTo>
                    <a:pt x="821" y="377"/>
                  </a:lnTo>
                  <a:lnTo>
                    <a:pt x="771" y="395"/>
                  </a:lnTo>
                  <a:lnTo>
                    <a:pt x="772" y="395"/>
                  </a:lnTo>
                  <a:lnTo>
                    <a:pt x="718" y="414"/>
                  </a:lnTo>
                  <a:lnTo>
                    <a:pt x="718" y="414"/>
                  </a:lnTo>
                  <a:lnTo>
                    <a:pt x="667" y="434"/>
                  </a:lnTo>
                  <a:lnTo>
                    <a:pt x="667" y="434"/>
                  </a:lnTo>
                  <a:lnTo>
                    <a:pt x="617" y="454"/>
                  </a:lnTo>
                  <a:lnTo>
                    <a:pt x="618" y="454"/>
                  </a:lnTo>
                  <a:lnTo>
                    <a:pt x="570" y="474"/>
                  </a:lnTo>
                  <a:lnTo>
                    <a:pt x="570" y="474"/>
                  </a:lnTo>
                  <a:lnTo>
                    <a:pt x="524" y="494"/>
                  </a:lnTo>
                  <a:lnTo>
                    <a:pt x="525" y="494"/>
                  </a:lnTo>
                  <a:lnTo>
                    <a:pt x="480" y="514"/>
                  </a:lnTo>
                  <a:lnTo>
                    <a:pt x="481" y="514"/>
                  </a:lnTo>
                  <a:lnTo>
                    <a:pt x="471" y="518"/>
                  </a:lnTo>
                  <a:lnTo>
                    <a:pt x="451" y="475"/>
                  </a:lnTo>
                  <a:close/>
                  <a:moveTo>
                    <a:pt x="943" y="289"/>
                  </a:moveTo>
                  <a:lnTo>
                    <a:pt x="989" y="275"/>
                  </a:lnTo>
                  <a:lnTo>
                    <a:pt x="1051" y="258"/>
                  </a:lnTo>
                  <a:lnTo>
                    <a:pt x="1116" y="241"/>
                  </a:lnTo>
                  <a:lnTo>
                    <a:pt x="1128" y="287"/>
                  </a:lnTo>
                  <a:lnTo>
                    <a:pt x="1064" y="304"/>
                  </a:lnTo>
                  <a:lnTo>
                    <a:pt x="1064" y="304"/>
                  </a:lnTo>
                  <a:lnTo>
                    <a:pt x="1002" y="321"/>
                  </a:lnTo>
                  <a:lnTo>
                    <a:pt x="1002" y="321"/>
                  </a:lnTo>
                  <a:lnTo>
                    <a:pt x="956" y="335"/>
                  </a:lnTo>
                  <a:lnTo>
                    <a:pt x="943" y="28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BAD2569-F598-4F60-B326-051F4C487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2083"/>
              <a:ext cx="250" cy="250"/>
            </a:xfrm>
            <a:custGeom>
              <a:avLst/>
              <a:gdLst>
                <a:gd name="T0" fmla="*/ 59 w 1094"/>
                <a:gd name="T1" fmla="*/ 441 h 1094"/>
                <a:gd name="T2" fmla="*/ 653 w 1094"/>
                <a:gd name="T3" fmla="*/ 58 h 1094"/>
                <a:gd name="T4" fmla="*/ 1036 w 1094"/>
                <a:gd name="T5" fmla="*/ 653 h 1094"/>
                <a:gd name="T6" fmla="*/ 441 w 1094"/>
                <a:gd name="T7" fmla="*/ 1035 h 1094"/>
                <a:gd name="T8" fmla="*/ 59 w 1094"/>
                <a:gd name="T9" fmla="*/ 441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59" y="441"/>
                  </a:moveTo>
                  <a:cubicBezTo>
                    <a:pt x="117" y="171"/>
                    <a:pt x="383" y="0"/>
                    <a:pt x="653" y="58"/>
                  </a:cubicBezTo>
                  <a:cubicBezTo>
                    <a:pt x="923" y="117"/>
                    <a:pt x="1094" y="383"/>
                    <a:pt x="1036" y="653"/>
                  </a:cubicBezTo>
                  <a:cubicBezTo>
                    <a:pt x="977" y="923"/>
                    <a:pt x="711" y="1094"/>
                    <a:pt x="441" y="1035"/>
                  </a:cubicBezTo>
                  <a:cubicBezTo>
                    <a:pt x="171" y="977"/>
                    <a:pt x="0" y="711"/>
                    <a:pt x="59" y="441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A97B1CCC-70CA-4E13-A11D-1647B5C07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1207"/>
              <a:ext cx="244" cy="243"/>
            </a:xfrm>
            <a:custGeom>
              <a:avLst/>
              <a:gdLst>
                <a:gd name="T0" fmla="*/ 39 w 1068"/>
                <a:gd name="T1" fmla="*/ 463 h 1067"/>
                <a:gd name="T2" fmla="*/ 605 w 1068"/>
                <a:gd name="T3" fmla="*/ 39 h 1067"/>
                <a:gd name="T4" fmla="*/ 1029 w 1068"/>
                <a:gd name="T5" fmla="*/ 604 h 1067"/>
                <a:gd name="T6" fmla="*/ 464 w 1068"/>
                <a:gd name="T7" fmla="*/ 1028 h 1067"/>
                <a:gd name="T8" fmla="*/ 39 w 1068"/>
                <a:gd name="T9" fmla="*/ 463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1067">
                  <a:moveTo>
                    <a:pt x="39" y="463"/>
                  </a:moveTo>
                  <a:cubicBezTo>
                    <a:pt x="78" y="190"/>
                    <a:pt x="332" y="0"/>
                    <a:pt x="605" y="39"/>
                  </a:cubicBezTo>
                  <a:cubicBezTo>
                    <a:pt x="878" y="78"/>
                    <a:pt x="1068" y="331"/>
                    <a:pt x="1029" y="604"/>
                  </a:cubicBezTo>
                  <a:cubicBezTo>
                    <a:pt x="990" y="878"/>
                    <a:pt x="737" y="1067"/>
                    <a:pt x="464" y="1028"/>
                  </a:cubicBezTo>
                  <a:cubicBezTo>
                    <a:pt x="190" y="989"/>
                    <a:pt x="0" y="736"/>
                    <a:pt x="39" y="46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7D496EB3-C195-4B0A-8398-9682C5D17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5" y="1400"/>
              <a:ext cx="1088" cy="750"/>
            </a:xfrm>
            <a:prstGeom prst="line">
              <a:avLst/>
            </a:prstGeom>
            <a:noFill/>
            <a:ln w="412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BB8AD7EA-FBD3-4E00-9F72-8316BD66C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0" y="865"/>
              <a:ext cx="221" cy="882"/>
            </a:xfrm>
            <a:custGeom>
              <a:avLst/>
              <a:gdLst>
                <a:gd name="T0" fmla="*/ 193 w 221"/>
                <a:gd name="T1" fmla="*/ 882 h 882"/>
                <a:gd name="T2" fmla="*/ 57 w 221"/>
                <a:gd name="T3" fmla="*/ 138 h 882"/>
                <a:gd name="T4" fmla="*/ 86 w 221"/>
                <a:gd name="T5" fmla="*/ 133 h 882"/>
                <a:gd name="T6" fmla="*/ 221 w 221"/>
                <a:gd name="T7" fmla="*/ 877 h 882"/>
                <a:gd name="T8" fmla="*/ 193 w 221"/>
                <a:gd name="T9" fmla="*/ 882 h 882"/>
                <a:gd name="T10" fmla="*/ 0 w 221"/>
                <a:gd name="T11" fmla="*/ 164 h 882"/>
                <a:gd name="T12" fmla="*/ 47 w 221"/>
                <a:gd name="T13" fmla="*/ 0 h 882"/>
                <a:gd name="T14" fmla="*/ 149 w 221"/>
                <a:gd name="T15" fmla="*/ 137 h 882"/>
                <a:gd name="T16" fmla="*/ 0 w 221"/>
                <a:gd name="T17" fmla="*/ 164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882">
                  <a:moveTo>
                    <a:pt x="193" y="882"/>
                  </a:moveTo>
                  <a:lnTo>
                    <a:pt x="57" y="138"/>
                  </a:lnTo>
                  <a:lnTo>
                    <a:pt x="86" y="133"/>
                  </a:lnTo>
                  <a:lnTo>
                    <a:pt x="221" y="877"/>
                  </a:lnTo>
                  <a:lnTo>
                    <a:pt x="193" y="882"/>
                  </a:lnTo>
                  <a:close/>
                  <a:moveTo>
                    <a:pt x="0" y="164"/>
                  </a:moveTo>
                  <a:lnTo>
                    <a:pt x="47" y="0"/>
                  </a:lnTo>
                  <a:lnTo>
                    <a:pt x="149" y="137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F5FB63F-55BA-4009-9CBE-9113B4D4C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1" y="1322"/>
              <a:ext cx="849" cy="22"/>
            </a:xfrm>
            <a:custGeom>
              <a:avLst/>
              <a:gdLst>
                <a:gd name="T0" fmla="*/ 0 w 849"/>
                <a:gd name="T1" fmla="*/ 0 h 22"/>
                <a:gd name="T2" fmla="*/ 88 w 849"/>
                <a:gd name="T3" fmla="*/ 0 h 22"/>
                <a:gd name="T4" fmla="*/ 88 w 849"/>
                <a:gd name="T5" fmla="*/ 22 h 22"/>
                <a:gd name="T6" fmla="*/ 0 w 849"/>
                <a:gd name="T7" fmla="*/ 22 h 22"/>
                <a:gd name="T8" fmla="*/ 0 w 849"/>
                <a:gd name="T9" fmla="*/ 0 h 22"/>
                <a:gd name="T10" fmla="*/ 154 w 849"/>
                <a:gd name="T11" fmla="*/ 0 h 22"/>
                <a:gd name="T12" fmla="*/ 241 w 849"/>
                <a:gd name="T13" fmla="*/ 0 h 22"/>
                <a:gd name="T14" fmla="*/ 241 w 849"/>
                <a:gd name="T15" fmla="*/ 22 h 22"/>
                <a:gd name="T16" fmla="*/ 154 w 849"/>
                <a:gd name="T17" fmla="*/ 22 h 22"/>
                <a:gd name="T18" fmla="*/ 154 w 849"/>
                <a:gd name="T19" fmla="*/ 0 h 22"/>
                <a:gd name="T20" fmla="*/ 307 w 849"/>
                <a:gd name="T21" fmla="*/ 0 h 22"/>
                <a:gd name="T22" fmla="*/ 395 w 849"/>
                <a:gd name="T23" fmla="*/ 0 h 22"/>
                <a:gd name="T24" fmla="*/ 395 w 849"/>
                <a:gd name="T25" fmla="*/ 22 h 22"/>
                <a:gd name="T26" fmla="*/ 307 w 849"/>
                <a:gd name="T27" fmla="*/ 22 h 22"/>
                <a:gd name="T28" fmla="*/ 307 w 849"/>
                <a:gd name="T29" fmla="*/ 0 h 22"/>
                <a:gd name="T30" fmla="*/ 461 w 849"/>
                <a:gd name="T31" fmla="*/ 0 h 22"/>
                <a:gd name="T32" fmla="*/ 549 w 849"/>
                <a:gd name="T33" fmla="*/ 0 h 22"/>
                <a:gd name="T34" fmla="*/ 549 w 849"/>
                <a:gd name="T35" fmla="*/ 22 h 22"/>
                <a:gd name="T36" fmla="*/ 461 w 849"/>
                <a:gd name="T37" fmla="*/ 22 h 22"/>
                <a:gd name="T38" fmla="*/ 461 w 849"/>
                <a:gd name="T39" fmla="*/ 0 h 22"/>
                <a:gd name="T40" fmla="*/ 614 w 849"/>
                <a:gd name="T41" fmla="*/ 0 h 22"/>
                <a:gd name="T42" fmla="*/ 702 w 849"/>
                <a:gd name="T43" fmla="*/ 0 h 22"/>
                <a:gd name="T44" fmla="*/ 702 w 849"/>
                <a:gd name="T45" fmla="*/ 22 h 22"/>
                <a:gd name="T46" fmla="*/ 614 w 849"/>
                <a:gd name="T47" fmla="*/ 22 h 22"/>
                <a:gd name="T48" fmla="*/ 614 w 849"/>
                <a:gd name="T49" fmla="*/ 0 h 22"/>
                <a:gd name="T50" fmla="*/ 768 w 849"/>
                <a:gd name="T51" fmla="*/ 0 h 22"/>
                <a:gd name="T52" fmla="*/ 849 w 849"/>
                <a:gd name="T53" fmla="*/ 0 h 22"/>
                <a:gd name="T54" fmla="*/ 849 w 849"/>
                <a:gd name="T55" fmla="*/ 22 h 22"/>
                <a:gd name="T56" fmla="*/ 768 w 849"/>
                <a:gd name="T57" fmla="*/ 22 h 22"/>
                <a:gd name="T58" fmla="*/ 768 w 849"/>
                <a:gd name="T5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9" h="22">
                  <a:moveTo>
                    <a:pt x="0" y="0"/>
                  </a:moveTo>
                  <a:lnTo>
                    <a:pt x="88" y="0"/>
                  </a:lnTo>
                  <a:lnTo>
                    <a:pt x="8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154" y="0"/>
                  </a:moveTo>
                  <a:lnTo>
                    <a:pt x="241" y="0"/>
                  </a:lnTo>
                  <a:lnTo>
                    <a:pt x="241" y="22"/>
                  </a:lnTo>
                  <a:lnTo>
                    <a:pt x="154" y="22"/>
                  </a:lnTo>
                  <a:lnTo>
                    <a:pt x="154" y="0"/>
                  </a:lnTo>
                  <a:close/>
                  <a:moveTo>
                    <a:pt x="307" y="0"/>
                  </a:moveTo>
                  <a:lnTo>
                    <a:pt x="395" y="0"/>
                  </a:lnTo>
                  <a:lnTo>
                    <a:pt x="395" y="22"/>
                  </a:lnTo>
                  <a:lnTo>
                    <a:pt x="307" y="22"/>
                  </a:lnTo>
                  <a:lnTo>
                    <a:pt x="307" y="0"/>
                  </a:lnTo>
                  <a:close/>
                  <a:moveTo>
                    <a:pt x="461" y="0"/>
                  </a:moveTo>
                  <a:lnTo>
                    <a:pt x="549" y="0"/>
                  </a:lnTo>
                  <a:lnTo>
                    <a:pt x="549" y="22"/>
                  </a:lnTo>
                  <a:lnTo>
                    <a:pt x="461" y="22"/>
                  </a:lnTo>
                  <a:lnTo>
                    <a:pt x="461" y="0"/>
                  </a:lnTo>
                  <a:close/>
                  <a:moveTo>
                    <a:pt x="614" y="0"/>
                  </a:moveTo>
                  <a:lnTo>
                    <a:pt x="702" y="0"/>
                  </a:lnTo>
                  <a:lnTo>
                    <a:pt x="702" y="22"/>
                  </a:lnTo>
                  <a:lnTo>
                    <a:pt x="614" y="22"/>
                  </a:lnTo>
                  <a:lnTo>
                    <a:pt x="614" y="0"/>
                  </a:lnTo>
                  <a:close/>
                  <a:moveTo>
                    <a:pt x="768" y="0"/>
                  </a:moveTo>
                  <a:lnTo>
                    <a:pt x="849" y="0"/>
                  </a:lnTo>
                  <a:lnTo>
                    <a:pt x="849" y="22"/>
                  </a:lnTo>
                  <a:lnTo>
                    <a:pt x="768" y="2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46E9323-2D52-4A23-AEC4-41A81CC638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" y="2194"/>
              <a:ext cx="849" cy="22"/>
            </a:xfrm>
            <a:custGeom>
              <a:avLst/>
              <a:gdLst>
                <a:gd name="T0" fmla="*/ 0 w 849"/>
                <a:gd name="T1" fmla="*/ 0 h 22"/>
                <a:gd name="T2" fmla="*/ 88 w 849"/>
                <a:gd name="T3" fmla="*/ 0 h 22"/>
                <a:gd name="T4" fmla="*/ 88 w 849"/>
                <a:gd name="T5" fmla="*/ 22 h 22"/>
                <a:gd name="T6" fmla="*/ 0 w 849"/>
                <a:gd name="T7" fmla="*/ 22 h 22"/>
                <a:gd name="T8" fmla="*/ 0 w 849"/>
                <a:gd name="T9" fmla="*/ 0 h 22"/>
                <a:gd name="T10" fmla="*/ 154 w 849"/>
                <a:gd name="T11" fmla="*/ 0 h 22"/>
                <a:gd name="T12" fmla="*/ 241 w 849"/>
                <a:gd name="T13" fmla="*/ 0 h 22"/>
                <a:gd name="T14" fmla="*/ 241 w 849"/>
                <a:gd name="T15" fmla="*/ 22 h 22"/>
                <a:gd name="T16" fmla="*/ 154 w 849"/>
                <a:gd name="T17" fmla="*/ 22 h 22"/>
                <a:gd name="T18" fmla="*/ 154 w 849"/>
                <a:gd name="T19" fmla="*/ 0 h 22"/>
                <a:gd name="T20" fmla="*/ 307 w 849"/>
                <a:gd name="T21" fmla="*/ 0 h 22"/>
                <a:gd name="T22" fmla="*/ 395 w 849"/>
                <a:gd name="T23" fmla="*/ 0 h 22"/>
                <a:gd name="T24" fmla="*/ 395 w 849"/>
                <a:gd name="T25" fmla="*/ 22 h 22"/>
                <a:gd name="T26" fmla="*/ 307 w 849"/>
                <a:gd name="T27" fmla="*/ 22 h 22"/>
                <a:gd name="T28" fmla="*/ 307 w 849"/>
                <a:gd name="T29" fmla="*/ 0 h 22"/>
                <a:gd name="T30" fmla="*/ 461 w 849"/>
                <a:gd name="T31" fmla="*/ 0 h 22"/>
                <a:gd name="T32" fmla="*/ 548 w 849"/>
                <a:gd name="T33" fmla="*/ 0 h 22"/>
                <a:gd name="T34" fmla="*/ 548 w 849"/>
                <a:gd name="T35" fmla="*/ 22 h 22"/>
                <a:gd name="T36" fmla="*/ 461 w 849"/>
                <a:gd name="T37" fmla="*/ 22 h 22"/>
                <a:gd name="T38" fmla="*/ 461 w 849"/>
                <a:gd name="T39" fmla="*/ 0 h 22"/>
                <a:gd name="T40" fmla="*/ 614 w 849"/>
                <a:gd name="T41" fmla="*/ 0 h 22"/>
                <a:gd name="T42" fmla="*/ 702 w 849"/>
                <a:gd name="T43" fmla="*/ 0 h 22"/>
                <a:gd name="T44" fmla="*/ 702 w 849"/>
                <a:gd name="T45" fmla="*/ 22 h 22"/>
                <a:gd name="T46" fmla="*/ 614 w 849"/>
                <a:gd name="T47" fmla="*/ 22 h 22"/>
                <a:gd name="T48" fmla="*/ 614 w 849"/>
                <a:gd name="T49" fmla="*/ 0 h 22"/>
                <a:gd name="T50" fmla="*/ 768 w 849"/>
                <a:gd name="T51" fmla="*/ 0 h 22"/>
                <a:gd name="T52" fmla="*/ 849 w 849"/>
                <a:gd name="T53" fmla="*/ 0 h 22"/>
                <a:gd name="T54" fmla="*/ 849 w 849"/>
                <a:gd name="T55" fmla="*/ 22 h 22"/>
                <a:gd name="T56" fmla="*/ 768 w 849"/>
                <a:gd name="T57" fmla="*/ 22 h 22"/>
                <a:gd name="T58" fmla="*/ 768 w 849"/>
                <a:gd name="T5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9" h="22">
                  <a:moveTo>
                    <a:pt x="0" y="0"/>
                  </a:moveTo>
                  <a:lnTo>
                    <a:pt x="88" y="0"/>
                  </a:lnTo>
                  <a:lnTo>
                    <a:pt x="8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154" y="0"/>
                  </a:moveTo>
                  <a:lnTo>
                    <a:pt x="241" y="0"/>
                  </a:lnTo>
                  <a:lnTo>
                    <a:pt x="241" y="22"/>
                  </a:lnTo>
                  <a:lnTo>
                    <a:pt x="154" y="22"/>
                  </a:lnTo>
                  <a:lnTo>
                    <a:pt x="154" y="0"/>
                  </a:lnTo>
                  <a:close/>
                  <a:moveTo>
                    <a:pt x="307" y="0"/>
                  </a:moveTo>
                  <a:lnTo>
                    <a:pt x="395" y="0"/>
                  </a:lnTo>
                  <a:lnTo>
                    <a:pt x="395" y="22"/>
                  </a:lnTo>
                  <a:lnTo>
                    <a:pt x="307" y="22"/>
                  </a:lnTo>
                  <a:lnTo>
                    <a:pt x="307" y="0"/>
                  </a:lnTo>
                  <a:close/>
                  <a:moveTo>
                    <a:pt x="461" y="0"/>
                  </a:moveTo>
                  <a:lnTo>
                    <a:pt x="548" y="0"/>
                  </a:lnTo>
                  <a:lnTo>
                    <a:pt x="548" y="22"/>
                  </a:lnTo>
                  <a:lnTo>
                    <a:pt x="461" y="22"/>
                  </a:lnTo>
                  <a:lnTo>
                    <a:pt x="461" y="0"/>
                  </a:lnTo>
                  <a:close/>
                  <a:moveTo>
                    <a:pt x="614" y="0"/>
                  </a:moveTo>
                  <a:lnTo>
                    <a:pt x="702" y="0"/>
                  </a:lnTo>
                  <a:lnTo>
                    <a:pt x="702" y="22"/>
                  </a:lnTo>
                  <a:lnTo>
                    <a:pt x="614" y="22"/>
                  </a:lnTo>
                  <a:lnTo>
                    <a:pt x="614" y="0"/>
                  </a:lnTo>
                  <a:close/>
                  <a:moveTo>
                    <a:pt x="768" y="0"/>
                  </a:moveTo>
                  <a:lnTo>
                    <a:pt x="849" y="0"/>
                  </a:lnTo>
                  <a:lnTo>
                    <a:pt x="849" y="22"/>
                  </a:lnTo>
                  <a:lnTo>
                    <a:pt x="768" y="2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7F9669F-97BC-497D-A814-4BD672B67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074"/>
              <a:ext cx="44" cy="128"/>
            </a:xfrm>
            <a:custGeom>
              <a:avLst/>
              <a:gdLst>
                <a:gd name="T0" fmla="*/ 0 w 44"/>
                <a:gd name="T1" fmla="*/ 0 h 128"/>
                <a:gd name="T2" fmla="*/ 30 w 44"/>
                <a:gd name="T3" fmla="*/ 62 h 128"/>
                <a:gd name="T4" fmla="*/ 44 w 44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128">
                  <a:moveTo>
                    <a:pt x="0" y="0"/>
                  </a:moveTo>
                  <a:cubicBezTo>
                    <a:pt x="12" y="20"/>
                    <a:pt x="23" y="40"/>
                    <a:pt x="30" y="62"/>
                  </a:cubicBezTo>
                  <a:cubicBezTo>
                    <a:pt x="38" y="83"/>
                    <a:pt x="38" y="117"/>
                    <a:pt x="44" y="128"/>
                  </a:cubicBezTo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961195-3848-4F7E-B960-972EC8EF5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" y="1106"/>
              <a:ext cx="243" cy="223"/>
            </a:xfrm>
            <a:custGeom>
              <a:avLst/>
              <a:gdLst>
                <a:gd name="T0" fmla="*/ 0 w 1064"/>
                <a:gd name="T1" fmla="*/ 0 h 976"/>
                <a:gd name="T2" fmla="*/ 370 w 1064"/>
                <a:gd name="T3" fmla="*/ 20 h 976"/>
                <a:gd name="T4" fmla="*/ 701 w 1064"/>
                <a:gd name="T5" fmla="*/ 196 h 976"/>
                <a:gd name="T6" fmla="*/ 934 w 1064"/>
                <a:gd name="T7" fmla="*/ 449 h 976"/>
                <a:gd name="T8" fmla="*/ 1032 w 1064"/>
                <a:gd name="T9" fmla="*/ 742 h 976"/>
                <a:gd name="T10" fmla="*/ 1051 w 1064"/>
                <a:gd name="T11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4" h="976">
                  <a:moveTo>
                    <a:pt x="0" y="0"/>
                  </a:moveTo>
                  <a:lnTo>
                    <a:pt x="370" y="20"/>
                  </a:lnTo>
                  <a:cubicBezTo>
                    <a:pt x="487" y="53"/>
                    <a:pt x="607" y="124"/>
                    <a:pt x="701" y="196"/>
                  </a:cubicBezTo>
                  <a:cubicBezTo>
                    <a:pt x="795" y="267"/>
                    <a:pt x="879" y="358"/>
                    <a:pt x="934" y="449"/>
                  </a:cubicBezTo>
                  <a:cubicBezTo>
                    <a:pt x="990" y="541"/>
                    <a:pt x="1012" y="654"/>
                    <a:pt x="1032" y="742"/>
                  </a:cubicBezTo>
                  <a:cubicBezTo>
                    <a:pt x="1051" y="830"/>
                    <a:pt x="1064" y="924"/>
                    <a:pt x="1051" y="976"/>
                  </a:cubicBezTo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9" name="Picture 15">
              <a:extLst>
                <a:ext uri="{FF2B5EF4-FFF2-40B4-BE49-F238E27FC236}">
                  <a16:creationId xmlns:a16="http://schemas.microsoft.com/office/drawing/2014/main" id="{60719734-36F5-4A0C-B008-91A7707B7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828"/>
              <a:ext cx="36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0214FA97-2A8F-4C17-B53F-2926BB588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828"/>
              <a:ext cx="36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7">
              <a:extLst>
                <a:ext uri="{FF2B5EF4-FFF2-40B4-BE49-F238E27FC236}">
                  <a16:creationId xmlns:a16="http://schemas.microsoft.com/office/drawing/2014/main" id="{D4544D22-4CDE-4092-9B95-DBE654BAD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" y="1944"/>
              <a:ext cx="278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80121688-AD55-45F1-AE04-D5BFBEF8A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" y="1944"/>
              <a:ext cx="278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FA3ED9C0-0370-49C1-A71E-2FDEE9947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" y="918"/>
              <a:ext cx="36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D1F2E8B9-66A6-413C-A500-6EADE927D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" y="918"/>
              <a:ext cx="36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21">
              <a:extLst>
                <a:ext uri="{FF2B5EF4-FFF2-40B4-BE49-F238E27FC236}">
                  <a16:creationId xmlns:a16="http://schemas.microsoft.com/office/drawing/2014/main" id="{F9E3A287-F7E1-48F0-99C7-10D39C020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" y="1035"/>
              <a:ext cx="26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F500111B-CBB2-4D94-B9BC-C9BAB855D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" y="1035"/>
              <a:ext cx="26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7" name="Picture 23">
              <a:extLst>
                <a:ext uri="{FF2B5EF4-FFF2-40B4-BE49-F238E27FC236}">
                  <a16:creationId xmlns:a16="http://schemas.microsoft.com/office/drawing/2014/main" id="{BD33788B-7612-44A5-ADB5-0A23BF66FF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8" y="1459"/>
              <a:ext cx="439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B26E8EA4-908C-4236-A7B3-9B488DF85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8" y="1459"/>
              <a:ext cx="439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45FB74F9-BB3A-4CBD-9050-7C759F5DB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2" y="2029"/>
              <a:ext cx="794" cy="438"/>
            </a:xfrm>
            <a:custGeom>
              <a:avLst/>
              <a:gdLst>
                <a:gd name="T0" fmla="*/ 0 w 794"/>
                <a:gd name="T1" fmla="*/ 411 h 438"/>
                <a:gd name="T2" fmla="*/ 666 w 794"/>
                <a:gd name="T3" fmla="*/ 52 h 438"/>
                <a:gd name="T4" fmla="*/ 680 w 794"/>
                <a:gd name="T5" fmla="*/ 79 h 438"/>
                <a:gd name="T6" fmla="*/ 14 w 794"/>
                <a:gd name="T7" fmla="*/ 438 h 438"/>
                <a:gd name="T8" fmla="*/ 0 w 794"/>
                <a:gd name="T9" fmla="*/ 411 h 438"/>
                <a:gd name="T10" fmla="*/ 623 w 794"/>
                <a:gd name="T11" fmla="*/ 6 h 438"/>
                <a:gd name="T12" fmla="*/ 794 w 794"/>
                <a:gd name="T13" fmla="*/ 0 h 438"/>
                <a:gd name="T14" fmla="*/ 696 w 794"/>
                <a:gd name="T15" fmla="*/ 139 h 438"/>
                <a:gd name="T16" fmla="*/ 623 w 794"/>
                <a:gd name="T17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4" h="438">
                  <a:moveTo>
                    <a:pt x="0" y="411"/>
                  </a:moveTo>
                  <a:lnTo>
                    <a:pt x="666" y="52"/>
                  </a:lnTo>
                  <a:lnTo>
                    <a:pt x="680" y="79"/>
                  </a:lnTo>
                  <a:lnTo>
                    <a:pt x="14" y="438"/>
                  </a:lnTo>
                  <a:lnTo>
                    <a:pt x="0" y="411"/>
                  </a:lnTo>
                  <a:close/>
                  <a:moveTo>
                    <a:pt x="623" y="6"/>
                  </a:moveTo>
                  <a:lnTo>
                    <a:pt x="794" y="0"/>
                  </a:lnTo>
                  <a:lnTo>
                    <a:pt x="696" y="139"/>
                  </a:lnTo>
                  <a:lnTo>
                    <a:pt x="623" y="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0129992B-5730-46EF-A687-642C07B3B3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5" y="2677"/>
              <a:ext cx="882" cy="221"/>
            </a:xfrm>
            <a:custGeom>
              <a:avLst/>
              <a:gdLst>
                <a:gd name="T0" fmla="*/ 882 w 882"/>
                <a:gd name="T1" fmla="*/ 28 h 221"/>
                <a:gd name="T2" fmla="*/ 137 w 882"/>
                <a:gd name="T3" fmla="*/ 164 h 221"/>
                <a:gd name="T4" fmla="*/ 132 w 882"/>
                <a:gd name="T5" fmla="*/ 135 h 221"/>
                <a:gd name="T6" fmla="*/ 877 w 882"/>
                <a:gd name="T7" fmla="*/ 0 h 221"/>
                <a:gd name="T8" fmla="*/ 882 w 882"/>
                <a:gd name="T9" fmla="*/ 28 h 221"/>
                <a:gd name="T10" fmla="*/ 163 w 882"/>
                <a:gd name="T11" fmla="*/ 221 h 221"/>
                <a:gd name="T12" fmla="*/ 0 w 882"/>
                <a:gd name="T13" fmla="*/ 174 h 221"/>
                <a:gd name="T14" fmla="*/ 136 w 882"/>
                <a:gd name="T15" fmla="*/ 72 h 221"/>
                <a:gd name="T16" fmla="*/ 163 w 882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2" h="221">
                  <a:moveTo>
                    <a:pt x="882" y="28"/>
                  </a:moveTo>
                  <a:lnTo>
                    <a:pt x="137" y="164"/>
                  </a:lnTo>
                  <a:lnTo>
                    <a:pt x="132" y="135"/>
                  </a:lnTo>
                  <a:lnTo>
                    <a:pt x="877" y="0"/>
                  </a:lnTo>
                  <a:lnTo>
                    <a:pt x="882" y="28"/>
                  </a:lnTo>
                  <a:close/>
                  <a:moveTo>
                    <a:pt x="163" y="221"/>
                  </a:moveTo>
                  <a:lnTo>
                    <a:pt x="0" y="174"/>
                  </a:lnTo>
                  <a:lnTo>
                    <a:pt x="136" y="72"/>
                  </a:lnTo>
                  <a:lnTo>
                    <a:pt x="163" y="22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B5580585-DD9F-4D58-B7C5-44DE6FDE3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0" y="1209"/>
              <a:ext cx="338" cy="845"/>
            </a:xfrm>
            <a:custGeom>
              <a:avLst/>
              <a:gdLst>
                <a:gd name="T0" fmla="*/ 0 w 338"/>
                <a:gd name="T1" fmla="*/ 834 h 845"/>
                <a:gd name="T2" fmla="*/ 257 w 338"/>
                <a:gd name="T3" fmla="*/ 124 h 845"/>
                <a:gd name="T4" fmla="*/ 286 w 338"/>
                <a:gd name="T5" fmla="*/ 134 h 845"/>
                <a:gd name="T6" fmla="*/ 29 w 338"/>
                <a:gd name="T7" fmla="*/ 845 h 845"/>
                <a:gd name="T8" fmla="*/ 0 w 338"/>
                <a:gd name="T9" fmla="*/ 834 h 845"/>
                <a:gd name="T10" fmla="*/ 195 w 338"/>
                <a:gd name="T11" fmla="*/ 117 h 845"/>
                <a:gd name="T12" fmla="*/ 318 w 338"/>
                <a:gd name="T13" fmla="*/ 0 h 845"/>
                <a:gd name="T14" fmla="*/ 338 w 338"/>
                <a:gd name="T15" fmla="*/ 169 h 845"/>
                <a:gd name="T16" fmla="*/ 195 w 338"/>
                <a:gd name="T17" fmla="*/ 117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845">
                  <a:moveTo>
                    <a:pt x="0" y="834"/>
                  </a:moveTo>
                  <a:lnTo>
                    <a:pt x="257" y="124"/>
                  </a:lnTo>
                  <a:lnTo>
                    <a:pt x="286" y="134"/>
                  </a:lnTo>
                  <a:lnTo>
                    <a:pt x="29" y="845"/>
                  </a:lnTo>
                  <a:lnTo>
                    <a:pt x="0" y="834"/>
                  </a:lnTo>
                  <a:close/>
                  <a:moveTo>
                    <a:pt x="195" y="117"/>
                  </a:moveTo>
                  <a:lnTo>
                    <a:pt x="318" y="0"/>
                  </a:lnTo>
                  <a:lnTo>
                    <a:pt x="338" y="169"/>
                  </a:lnTo>
                  <a:lnTo>
                    <a:pt x="195" y="117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A7DD2E03-1862-4A46-BC2C-306BAF02EA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2743"/>
              <a:ext cx="541" cy="729"/>
            </a:xfrm>
            <a:custGeom>
              <a:avLst/>
              <a:gdLst>
                <a:gd name="T0" fmla="*/ 541 w 541"/>
                <a:gd name="T1" fmla="*/ 18 h 729"/>
                <a:gd name="T2" fmla="*/ 93 w 541"/>
                <a:gd name="T3" fmla="*/ 627 h 729"/>
                <a:gd name="T4" fmla="*/ 69 w 541"/>
                <a:gd name="T5" fmla="*/ 609 h 729"/>
                <a:gd name="T6" fmla="*/ 516 w 541"/>
                <a:gd name="T7" fmla="*/ 0 h 729"/>
                <a:gd name="T8" fmla="*/ 541 w 541"/>
                <a:gd name="T9" fmla="*/ 18 h 729"/>
                <a:gd name="T10" fmla="*/ 151 w 541"/>
                <a:gd name="T11" fmla="*/ 651 h 729"/>
                <a:gd name="T12" fmla="*/ 0 w 541"/>
                <a:gd name="T13" fmla="*/ 729 h 729"/>
                <a:gd name="T14" fmla="*/ 29 w 541"/>
                <a:gd name="T15" fmla="*/ 561 h 729"/>
                <a:gd name="T16" fmla="*/ 151 w 541"/>
                <a:gd name="T17" fmla="*/ 65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729">
                  <a:moveTo>
                    <a:pt x="541" y="18"/>
                  </a:moveTo>
                  <a:lnTo>
                    <a:pt x="93" y="627"/>
                  </a:lnTo>
                  <a:lnTo>
                    <a:pt x="69" y="609"/>
                  </a:lnTo>
                  <a:lnTo>
                    <a:pt x="516" y="0"/>
                  </a:lnTo>
                  <a:lnTo>
                    <a:pt x="541" y="18"/>
                  </a:lnTo>
                  <a:close/>
                  <a:moveTo>
                    <a:pt x="151" y="651"/>
                  </a:moveTo>
                  <a:lnTo>
                    <a:pt x="0" y="729"/>
                  </a:lnTo>
                  <a:lnTo>
                    <a:pt x="29" y="561"/>
                  </a:lnTo>
                  <a:lnTo>
                    <a:pt x="151" y="6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1F1879A-B6A2-4750-BE8E-53C56FF5D4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" y="2893"/>
              <a:ext cx="222" cy="881"/>
            </a:xfrm>
            <a:custGeom>
              <a:avLst/>
              <a:gdLst>
                <a:gd name="T0" fmla="*/ 28 w 222"/>
                <a:gd name="T1" fmla="*/ 0 h 881"/>
                <a:gd name="T2" fmla="*/ 164 w 222"/>
                <a:gd name="T3" fmla="*/ 744 h 881"/>
                <a:gd name="T4" fmla="*/ 135 w 222"/>
                <a:gd name="T5" fmla="*/ 749 h 881"/>
                <a:gd name="T6" fmla="*/ 0 w 222"/>
                <a:gd name="T7" fmla="*/ 5 h 881"/>
                <a:gd name="T8" fmla="*/ 28 w 222"/>
                <a:gd name="T9" fmla="*/ 0 h 881"/>
                <a:gd name="T10" fmla="*/ 222 w 222"/>
                <a:gd name="T11" fmla="*/ 718 h 881"/>
                <a:gd name="T12" fmla="*/ 174 w 222"/>
                <a:gd name="T13" fmla="*/ 881 h 881"/>
                <a:gd name="T14" fmla="*/ 72 w 222"/>
                <a:gd name="T15" fmla="*/ 745 h 881"/>
                <a:gd name="T16" fmla="*/ 222 w 222"/>
                <a:gd name="T17" fmla="*/ 718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881">
                  <a:moveTo>
                    <a:pt x="28" y="0"/>
                  </a:moveTo>
                  <a:lnTo>
                    <a:pt x="164" y="744"/>
                  </a:lnTo>
                  <a:lnTo>
                    <a:pt x="135" y="749"/>
                  </a:lnTo>
                  <a:lnTo>
                    <a:pt x="0" y="5"/>
                  </a:lnTo>
                  <a:lnTo>
                    <a:pt x="28" y="0"/>
                  </a:lnTo>
                  <a:close/>
                  <a:moveTo>
                    <a:pt x="222" y="718"/>
                  </a:moveTo>
                  <a:lnTo>
                    <a:pt x="174" y="881"/>
                  </a:lnTo>
                  <a:lnTo>
                    <a:pt x="72" y="745"/>
                  </a:lnTo>
                  <a:lnTo>
                    <a:pt x="222" y="71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0E887C8-3948-40B8-B9FA-47A585A63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6" y="2994"/>
              <a:ext cx="735" cy="533"/>
            </a:xfrm>
            <a:custGeom>
              <a:avLst/>
              <a:gdLst>
                <a:gd name="T0" fmla="*/ 18 w 735"/>
                <a:gd name="T1" fmla="*/ 0 h 533"/>
                <a:gd name="T2" fmla="*/ 633 w 735"/>
                <a:gd name="T3" fmla="*/ 441 h 533"/>
                <a:gd name="T4" fmla="*/ 615 w 735"/>
                <a:gd name="T5" fmla="*/ 466 h 533"/>
                <a:gd name="T6" fmla="*/ 0 w 735"/>
                <a:gd name="T7" fmla="*/ 25 h 533"/>
                <a:gd name="T8" fmla="*/ 18 w 735"/>
                <a:gd name="T9" fmla="*/ 0 h 533"/>
                <a:gd name="T10" fmla="*/ 656 w 735"/>
                <a:gd name="T11" fmla="*/ 383 h 533"/>
                <a:gd name="T12" fmla="*/ 735 w 735"/>
                <a:gd name="T13" fmla="*/ 533 h 533"/>
                <a:gd name="T14" fmla="*/ 567 w 735"/>
                <a:gd name="T15" fmla="*/ 506 h 533"/>
                <a:gd name="T16" fmla="*/ 656 w 735"/>
                <a:gd name="T17" fmla="*/ 38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5" h="533">
                  <a:moveTo>
                    <a:pt x="18" y="0"/>
                  </a:moveTo>
                  <a:lnTo>
                    <a:pt x="633" y="441"/>
                  </a:lnTo>
                  <a:lnTo>
                    <a:pt x="615" y="466"/>
                  </a:lnTo>
                  <a:lnTo>
                    <a:pt x="0" y="25"/>
                  </a:lnTo>
                  <a:lnTo>
                    <a:pt x="18" y="0"/>
                  </a:lnTo>
                  <a:close/>
                  <a:moveTo>
                    <a:pt x="656" y="383"/>
                  </a:moveTo>
                  <a:lnTo>
                    <a:pt x="735" y="533"/>
                  </a:lnTo>
                  <a:lnTo>
                    <a:pt x="567" y="506"/>
                  </a:lnTo>
                  <a:lnTo>
                    <a:pt x="656" y="38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6EA279C6-7758-403B-A855-A135CF75E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8" y="1885"/>
              <a:ext cx="887" cy="199"/>
            </a:xfrm>
            <a:custGeom>
              <a:avLst/>
              <a:gdLst>
                <a:gd name="T0" fmla="*/ 882 w 887"/>
                <a:gd name="T1" fmla="*/ 199 h 199"/>
                <a:gd name="T2" fmla="*/ 133 w 887"/>
                <a:gd name="T3" fmla="*/ 88 h 199"/>
                <a:gd name="T4" fmla="*/ 138 w 887"/>
                <a:gd name="T5" fmla="*/ 58 h 199"/>
                <a:gd name="T6" fmla="*/ 887 w 887"/>
                <a:gd name="T7" fmla="*/ 169 h 199"/>
                <a:gd name="T8" fmla="*/ 882 w 887"/>
                <a:gd name="T9" fmla="*/ 199 h 199"/>
                <a:gd name="T10" fmla="*/ 139 w 887"/>
                <a:gd name="T11" fmla="*/ 151 h 199"/>
                <a:gd name="T12" fmla="*/ 0 w 887"/>
                <a:gd name="T13" fmla="*/ 53 h 199"/>
                <a:gd name="T14" fmla="*/ 162 w 887"/>
                <a:gd name="T15" fmla="*/ 0 h 199"/>
                <a:gd name="T16" fmla="*/ 139 w 887"/>
                <a:gd name="T17" fmla="*/ 15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7" h="199">
                  <a:moveTo>
                    <a:pt x="882" y="199"/>
                  </a:moveTo>
                  <a:lnTo>
                    <a:pt x="133" y="88"/>
                  </a:lnTo>
                  <a:lnTo>
                    <a:pt x="138" y="58"/>
                  </a:lnTo>
                  <a:lnTo>
                    <a:pt x="887" y="169"/>
                  </a:lnTo>
                  <a:lnTo>
                    <a:pt x="882" y="199"/>
                  </a:lnTo>
                  <a:close/>
                  <a:moveTo>
                    <a:pt x="139" y="151"/>
                  </a:moveTo>
                  <a:lnTo>
                    <a:pt x="0" y="53"/>
                  </a:lnTo>
                  <a:lnTo>
                    <a:pt x="162" y="0"/>
                  </a:lnTo>
                  <a:lnTo>
                    <a:pt x="139" y="1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AB333DEC-E149-4A0B-8E83-7F5148698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5" y="859"/>
              <a:ext cx="741" cy="524"/>
            </a:xfrm>
            <a:custGeom>
              <a:avLst/>
              <a:gdLst>
                <a:gd name="T0" fmla="*/ 723 w 741"/>
                <a:gd name="T1" fmla="*/ 524 h 524"/>
                <a:gd name="T2" fmla="*/ 103 w 741"/>
                <a:gd name="T3" fmla="*/ 91 h 524"/>
                <a:gd name="T4" fmla="*/ 120 w 741"/>
                <a:gd name="T5" fmla="*/ 66 h 524"/>
                <a:gd name="T6" fmla="*/ 741 w 741"/>
                <a:gd name="T7" fmla="*/ 500 h 524"/>
                <a:gd name="T8" fmla="*/ 723 w 741"/>
                <a:gd name="T9" fmla="*/ 524 h 524"/>
                <a:gd name="T10" fmla="*/ 80 w 741"/>
                <a:gd name="T11" fmla="*/ 149 h 524"/>
                <a:gd name="T12" fmla="*/ 0 w 741"/>
                <a:gd name="T13" fmla="*/ 0 h 524"/>
                <a:gd name="T14" fmla="*/ 168 w 741"/>
                <a:gd name="T15" fmla="*/ 25 h 524"/>
                <a:gd name="T16" fmla="*/ 80 w 741"/>
                <a:gd name="T17" fmla="*/ 149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1" h="524">
                  <a:moveTo>
                    <a:pt x="723" y="524"/>
                  </a:moveTo>
                  <a:lnTo>
                    <a:pt x="103" y="91"/>
                  </a:lnTo>
                  <a:lnTo>
                    <a:pt x="120" y="66"/>
                  </a:lnTo>
                  <a:lnTo>
                    <a:pt x="741" y="500"/>
                  </a:lnTo>
                  <a:lnTo>
                    <a:pt x="723" y="524"/>
                  </a:lnTo>
                  <a:close/>
                  <a:moveTo>
                    <a:pt x="80" y="149"/>
                  </a:moveTo>
                  <a:lnTo>
                    <a:pt x="0" y="0"/>
                  </a:lnTo>
                  <a:lnTo>
                    <a:pt x="168" y="25"/>
                  </a:lnTo>
                  <a:lnTo>
                    <a:pt x="80" y="14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58E2A47-5086-4408-B0C3-99E8D336E7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4" y="541"/>
              <a:ext cx="413" cy="806"/>
            </a:xfrm>
            <a:custGeom>
              <a:avLst/>
              <a:gdLst>
                <a:gd name="T0" fmla="*/ 386 w 413"/>
                <a:gd name="T1" fmla="*/ 806 h 806"/>
                <a:gd name="T2" fmla="*/ 48 w 413"/>
                <a:gd name="T3" fmla="*/ 130 h 806"/>
                <a:gd name="T4" fmla="*/ 75 w 413"/>
                <a:gd name="T5" fmla="*/ 116 h 806"/>
                <a:gd name="T6" fmla="*/ 413 w 413"/>
                <a:gd name="T7" fmla="*/ 792 h 806"/>
                <a:gd name="T8" fmla="*/ 386 w 413"/>
                <a:gd name="T9" fmla="*/ 806 h 806"/>
                <a:gd name="T10" fmla="*/ 0 w 413"/>
                <a:gd name="T11" fmla="*/ 170 h 806"/>
                <a:gd name="T12" fmla="*/ 0 w 413"/>
                <a:gd name="T13" fmla="*/ 0 h 806"/>
                <a:gd name="T14" fmla="*/ 136 w 413"/>
                <a:gd name="T15" fmla="*/ 102 h 806"/>
                <a:gd name="T16" fmla="*/ 0 w 413"/>
                <a:gd name="T17" fmla="*/ 17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806">
                  <a:moveTo>
                    <a:pt x="386" y="806"/>
                  </a:moveTo>
                  <a:lnTo>
                    <a:pt x="48" y="130"/>
                  </a:lnTo>
                  <a:lnTo>
                    <a:pt x="75" y="116"/>
                  </a:lnTo>
                  <a:lnTo>
                    <a:pt x="413" y="792"/>
                  </a:lnTo>
                  <a:lnTo>
                    <a:pt x="386" y="806"/>
                  </a:lnTo>
                  <a:close/>
                  <a:moveTo>
                    <a:pt x="0" y="170"/>
                  </a:moveTo>
                  <a:lnTo>
                    <a:pt x="0" y="0"/>
                  </a:lnTo>
                  <a:lnTo>
                    <a:pt x="136" y="102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70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A873AA-5168-4D5E-8DCA-0DB4507A947C}"/>
              </a:ext>
            </a:extLst>
          </p:cNvPr>
          <p:cNvSpPr>
            <a:spLocks noChangeAspect="1"/>
          </p:cNvSpPr>
          <p:nvPr/>
        </p:nvSpPr>
        <p:spPr>
          <a:xfrm>
            <a:off x="5520445" y="2419092"/>
            <a:ext cx="1558273" cy="1558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969C3-DBEB-4F23-AAA3-3E26BBFD62AC}"/>
              </a:ext>
            </a:extLst>
          </p:cNvPr>
          <p:cNvGrpSpPr/>
          <p:nvPr/>
        </p:nvGrpSpPr>
        <p:grpSpPr>
          <a:xfrm rot="3427400" flipH="1">
            <a:off x="4653265" y="1321067"/>
            <a:ext cx="193145" cy="681291"/>
            <a:chOff x="548640" y="1753156"/>
            <a:chExt cx="182880" cy="68129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CA063C-E13B-44C3-9E1F-30F1EB7DAA6F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427BB31A-597E-442A-AFE4-A796DF88A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122D32-75CE-4F02-9B82-ED7169686405}"/>
              </a:ext>
            </a:extLst>
          </p:cNvPr>
          <p:cNvGrpSpPr/>
          <p:nvPr/>
        </p:nvGrpSpPr>
        <p:grpSpPr>
          <a:xfrm rot="3427400" flipH="1">
            <a:off x="4805665" y="1473467"/>
            <a:ext cx="193145" cy="681291"/>
            <a:chOff x="548640" y="1753156"/>
            <a:chExt cx="182880" cy="68129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4348BF-FE95-41F9-B9F9-697BAA138BF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EE8F1F4-1805-42AB-8E4F-D42C0CC1C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3EB602-6EEF-43C4-A630-2BAE3C018CDD}"/>
              </a:ext>
            </a:extLst>
          </p:cNvPr>
          <p:cNvGrpSpPr/>
          <p:nvPr/>
        </p:nvGrpSpPr>
        <p:grpSpPr>
          <a:xfrm rot="3427400" flipH="1">
            <a:off x="4958065" y="1625867"/>
            <a:ext cx="193145" cy="681291"/>
            <a:chOff x="548640" y="1753156"/>
            <a:chExt cx="182880" cy="68129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0EBE07F-FDE1-4A70-A567-0E80AFD569B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44F9C863-BD4D-4F49-A2E2-F1485557D0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F9ABD58-1299-4368-9D82-622B0A375672}"/>
              </a:ext>
            </a:extLst>
          </p:cNvPr>
          <p:cNvGrpSpPr/>
          <p:nvPr/>
        </p:nvGrpSpPr>
        <p:grpSpPr>
          <a:xfrm>
            <a:off x="2048568" y="1237438"/>
            <a:ext cx="2344804" cy="2322454"/>
            <a:chOff x="2048568" y="1237438"/>
            <a:chExt cx="2344804" cy="23224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6C9246-38DB-4826-8646-71F255C72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5148" y="1639956"/>
              <a:ext cx="1558273" cy="1558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CD6320D-9B99-4D59-9A2A-AB59F7D960A5}"/>
                </a:ext>
              </a:extLst>
            </p:cNvPr>
            <p:cNvGrpSpPr/>
            <p:nvPr/>
          </p:nvGrpSpPr>
          <p:grpSpPr>
            <a:xfrm rot="10800000" flipH="1">
              <a:off x="3886848" y="1237438"/>
              <a:ext cx="193145" cy="681291"/>
              <a:chOff x="548640" y="1753156"/>
              <a:chExt cx="182880" cy="68129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1CE8FE9-4535-4CB5-AE72-5A0C806A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8F987E5C-2431-4F42-97F3-3E490F6494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CD65023-6BE8-4F8E-8137-99D61F472F48}"/>
                </a:ext>
              </a:extLst>
            </p:cNvPr>
            <p:cNvGrpSpPr/>
            <p:nvPr/>
          </p:nvGrpSpPr>
          <p:grpSpPr>
            <a:xfrm rot="5400000" flipH="1">
              <a:off x="2292641" y="1295731"/>
              <a:ext cx="193145" cy="681291"/>
              <a:chOff x="548640" y="1753156"/>
              <a:chExt cx="182880" cy="681291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88045C9-FC16-40FC-8056-ECC581075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D119D12D-EE9F-4B1E-8477-988E89A223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D682C8-086F-48D6-93E5-965455DAD2A3}"/>
                </a:ext>
              </a:extLst>
            </p:cNvPr>
            <p:cNvGrpSpPr/>
            <p:nvPr/>
          </p:nvGrpSpPr>
          <p:grpSpPr>
            <a:xfrm flipH="1">
              <a:off x="2328576" y="2878601"/>
              <a:ext cx="193145" cy="681291"/>
              <a:chOff x="548640" y="1753156"/>
              <a:chExt cx="182880" cy="681291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31F553A-4539-4EDD-AE11-953C8FB79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008C300E-F75A-4969-B778-17B83AA9D7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629AB1-45E6-4084-84BE-33D82E8BFECF}"/>
                </a:ext>
              </a:extLst>
            </p:cNvPr>
            <p:cNvGrpSpPr/>
            <p:nvPr/>
          </p:nvGrpSpPr>
          <p:grpSpPr>
            <a:xfrm rot="16200000" flipH="1">
              <a:off x="3956154" y="2857582"/>
              <a:ext cx="193145" cy="681291"/>
              <a:chOff x="548640" y="1753156"/>
              <a:chExt cx="182880" cy="681291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0FC945-B47B-427B-B241-C3C92A235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6B176117-293A-40A5-9D1E-542C75D381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432329-447B-45AE-B4E7-66A72139F929}"/>
              </a:ext>
            </a:extLst>
          </p:cNvPr>
          <p:cNvGrpSpPr/>
          <p:nvPr/>
        </p:nvGrpSpPr>
        <p:grpSpPr>
          <a:xfrm rot="10800000" flipH="1">
            <a:off x="6966641" y="2046090"/>
            <a:ext cx="193145" cy="681291"/>
            <a:chOff x="548640" y="1753156"/>
            <a:chExt cx="182880" cy="681291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96D7BCA-3CD4-4778-9DD8-C5496CFBD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46D68D08-60A1-4DBD-845C-5085E6783A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7755E1-5831-4B6F-8982-88DDB49EAA04}"/>
              </a:ext>
            </a:extLst>
          </p:cNvPr>
          <p:cNvGrpSpPr/>
          <p:nvPr/>
        </p:nvGrpSpPr>
        <p:grpSpPr>
          <a:xfrm flipH="1">
            <a:off x="5471937" y="2120190"/>
            <a:ext cx="193145" cy="681291"/>
            <a:chOff x="548640" y="1753156"/>
            <a:chExt cx="182880" cy="68129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F09B1DB-2E69-4242-96FC-F66B081E7252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596CC224-E926-48D5-8AEF-EE23FAED3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2AD816-6C72-4F9E-BFD1-D51F1DAA719D}"/>
              </a:ext>
            </a:extLst>
          </p:cNvPr>
          <p:cNvGrpSpPr/>
          <p:nvPr/>
        </p:nvGrpSpPr>
        <p:grpSpPr>
          <a:xfrm rot="10800000" flipH="1">
            <a:off x="5471937" y="3597079"/>
            <a:ext cx="193145" cy="681291"/>
            <a:chOff x="548640" y="1753156"/>
            <a:chExt cx="182880" cy="681291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B261A5-1C5F-446C-8BE4-9793178D7365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A74ADAA-AAE2-410E-A5A7-BE84ED4A02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A74657-B87C-4EEC-8160-11CE2A6D1D20}"/>
              </a:ext>
            </a:extLst>
          </p:cNvPr>
          <p:cNvGrpSpPr/>
          <p:nvPr/>
        </p:nvGrpSpPr>
        <p:grpSpPr>
          <a:xfrm flipH="1">
            <a:off x="6980845" y="3680758"/>
            <a:ext cx="193145" cy="681291"/>
            <a:chOff x="548640" y="1753156"/>
            <a:chExt cx="182880" cy="681291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F08D53B-AAD3-465A-BAF3-0FFB956C47D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1753156"/>
              <a:ext cx="0" cy="681291"/>
            </a:xfrm>
            <a:prstGeom prst="straightConnector1">
              <a:avLst/>
            </a:prstGeom>
            <a:ln w="3175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4418B3E-7C35-4CE8-BDEC-E1708DD30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" y="1954231"/>
              <a:ext cx="182880" cy="182880"/>
            </a:xfrm>
            <a:prstGeom prst="flowChartConnector">
              <a:avLst/>
            </a:prstGeom>
            <a:solidFill>
              <a:schemeClr val="bg1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1771E2-FC0A-4DD7-B716-0904A66B4DC8}"/>
              </a:ext>
            </a:extLst>
          </p:cNvPr>
          <p:cNvGrpSpPr/>
          <p:nvPr/>
        </p:nvGrpSpPr>
        <p:grpSpPr>
          <a:xfrm>
            <a:off x="7848394" y="1255675"/>
            <a:ext cx="2295128" cy="2309276"/>
            <a:chOff x="7848394" y="1255675"/>
            <a:chExt cx="2295128" cy="23092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132048-FE2C-4E74-A5F3-8C23E33D6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8579" y="1639956"/>
              <a:ext cx="1558273" cy="1558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BCF4C6E-BBC3-4E42-9954-11ED1A3C9587}"/>
                </a:ext>
              </a:extLst>
            </p:cNvPr>
            <p:cNvGrpSpPr/>
            <p:nvPr/>
          </p:nvGrpSpPr>
          <p:grpSpPr>
            <a:xfrm rot="12060741" flipH="1">
              <a:off x="9641663" y="1255675"/>
              <a:ext cx="193145" cy="681291"/>
              <a:chOff x="548640" y="1753156"/>
              <a:chExt cx="182880" cy="681291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1D9F21-B3D3-4E3E-B7A6-D5183D4AA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E2D9B593-BEB4-47C4-BBCF-41DB433D38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234874-2B31-4F2E-B427-2E7055C3EA0B}"/>
                </a:ext>
              </a:extLst>
            </p:cNvPr>
            <p:cNvGrpSpPr/>
            <p:nvPr/>
          </p:nvGrpSpPr>
          <p:grpSpPr>
            <a:xfrm rot="6660741" flipH="1">
              <a:off x="8092467" y="1281919"/>
              <a:ext cx="193145" cy="681291"/>
              <a:chOff x="548640" y="1753156"/>
              <a:chExt cx="182880" cy="681291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3F2F4-202C-4288-9A31-21668009C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21F60324-A1D1-467E-8DDB-EC34C440B8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19EB44-A4A3-4F37-BB95-31C73CE2F8F2}"/>
                </a:ext>
              </a:extLst>
            </p:cNvPr>
            <p:cNvGrpSpPr/>
            <p:nvPr/>
          </p:nvGrpSpPr>
          <p:grpSpPr>
            <a:xfrm rot="1260741" flipH="1">
              <a:off x="8113716" y="2883660"/>
              <a:ext cx="193145" cy="681291"/>
              <a:chOff x="548640" y="1753156"/>
              <a:chExt cx="182880" cy="681291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4860243-DD23-44F1-92DE-D583C4AD4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A0EF9BD8-E711-465C-97D8-47E7949A8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4E8CDA2-8ACC-482C-B512-52BCCB89B2A3}"/>
                </a:ext>
              </a:extLst>
            </p:cNvPr>
            <p:cNvGrpSpPr/>
            <p:nvPr/>
          </p:nvGrpSpPr>
          <p:grpSpPr>
            <a:xfrm rot="17460741" flipH="1">
              <a:off x="9706304" y="2873151"/>
              <a:ext cx="193145" cy="681291"/>
              <a:chOff x="548640" y="1753156"/>
              <a:chExt cx="182880" cy="681291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1662C22-5371-468A-B3E3-41326C868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3A0B86F3-1EFB-475B-8936-51CC638210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698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1E6A53-C679-4FD7-B883-05D281262716}"/>
              </a:ext>
            </a:extLst>
          </p:cNvPr>
          <p:cNvCxnSpPr>
            <a:cxnSpLocks/>
          </p:cNvCxnSpPr>
          <p:nvPr/>
        </p:nvCxnSpPr>
        <p:spPr>
          <a:xfrm flipV="1">
            <a:off x="3145641" y="275621"/>
            <a:ext cx="0" cy="1777957"/>
          </a:xfrm>
          <a:prstGeom prst="straightConnector1">
            <a:avLst/>
          </a:prstGeom>
          <a:ln w="41275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B2D676-37C4-4DDD-B660-7D89A3C59DD0}"/>
              </a:ext>
            </a:extLst>
          </p:cNvPr>
          <p:cNvGrpSpPr/>
          <p:nvPr/>
        </p:nvGrpSpPr>
        <p:grpSpPr>
          <a:xfrm>
            <a:off x="3681674" y="984044"/>
            <a:ext cx="472009" cy="1009202"/>
            <a:chOff x="5623987" y="1366137"/>
            <a:chExt cx="472009" cy="100920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0B465-99BA-40ED-A041-6F0A4C39B33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92CDAE-295A-4AFC-8761-3C6FF14BE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CC6F50-CF3B-449B-8CB3-A939F1E2ADEC}"/>
              </a:ext>
            </a:extLst>
          </p:cNvPr>
          <p:cNvGrpSpPr/>
          <p:nvPr/>
        </p:nvGrpSpPr>
        <p:grpSpPr>
          <a:xfrm>
            <a:off x="4160908" y="847513"/>
            <a:ext cx="472009" cy="1009202"/>
            <a:chOff x="5623987" y="1366137"/>
            <a:chExt cx="472009" cy="1009202"/>
          </a:xfrm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46B9824E-898D-4984-B70F-0067A47FA416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E3F38B-1479-4D7E-AD97-05D0D2532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6A3E9D-528B-4E35-83A6-EB22B105B2D2}"/>
              </a:ext>
            </a:extLst>
          </p:cNvPr>
          <p:cNvGrpSpPr/>
          <p:nvPr/>
        </p:nvGrpSpPr>
        <p:grpSpPr>
          <a:xfrm>
            <a:off x="4552841" y="539684"/>
            <a:ext cx="472009" cy="1009202"/>
            <a:chOff x="5623987" y="1366137"/>
            <a:chExt cx="472009" cy="1009202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8876F91-CFE6-407E-A351-DE67B1466F9A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FD491B-1506-4D41-93CA-ED31BD182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D5B07E-A76F-496F-A754-122D9E1456B4}"/>
              </a:ext>
            </a:extLst>
          </p:cNvPr>
          <p:cNvGrpSpPr/>
          <p:nvPr/>
        </p:nvGrpSpPr>
        <p:grpSpPr>
          <a:xfrm>
            <a:off x="4951340" y="273712"/>
            <a:ext cx="472009" cy="1009202"/>
            <a:chOff x="5623987" y="1366137"/>
            <a:chExt cx="472009" cy="1009202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DC1D9368-B25D-49A4-B5E6-AF999224F61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B729FC-44DB-4D1E-A05F-82E7DA96D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C77150-640C-407E-A7CE-7ECBBDB9DF89}"/>
              </a:ext>
            </a:extLst>
          </p:cNvPr>
          <p:cNvGrpSpPr/>
          <p:nvPr/>
        </p:nvGrpSpPr>
        <p:grpSpPr>
          <a:xfrm>
            <a:off x="3017669" y="3589763"/>
            <a:ext cx="472009" cy="1009202"/>
            <a:chOff x="5623987" y="1366137"/>
            <a:chExt cx="472009" cy="1009202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2434DFFC-647E-4D25-A3F6-E70F6E661D16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37095-7CCC-4702-AA2F-04FC322CD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37930-5763-49F0-8A71-89AC0FFA2ECC}"/>
              </a:ext>
            </a:extLst>
          </p:cNvPr>
          <p:cNvGrpSpPr/>
          <p:nvPr/>
        </p:nvGrpSpPr>
        <p:grpSpPr>
          <a:xfrm>
            <a:off x="6280605" y="894317"/>
            <a:ext cx="472009" cy="1009202"/>
            <a:chOff x="5623987" y="1366137"/>
            <a:chExt cx="472009" cy="100920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EB2C741D-FFC4-4759-8BEF-4D1887A2DE04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B30F87A-6AFA-466E-82F5-1F528D067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995A53-F73B-4508-9D9D-BD6D991EAD46}"/>
              </a:ext>
            </a:extLst>
          </p:cNvPr>
          <p:cNvGrpSpPr/>
          <p:nvPr/>
        </p:nvGrpSpPr>
        <p:grpSpPr>
          <a:xfrm>
            <a:off x="4052655" y="4437570"/>
            <a:ext cx="472009" cy="1009202"/>
            <a:chOff x="5623987" y="1366137"/>
            <a:chExt cx="472009" cy="1009202"/>
          </a:xfrm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FECCF36D-01B0-40EF-9BC2-080F2151D43C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554A84-2A95-483B-A58B-3A4D4EAED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32C662-0B05-41D2-8DD5-F9660F9E4A05}"/>
              </a:ext>
            </a:extLst>
          </p:cNvPr>
          <p:cNvGrpSpPr/>
          <p:nvPr/>
        </p:nvGrpSpPr>
        <p:grpSpPr>
          <a:xfrm>
            <a:off x="6759838" y="778313"/>
            <a:ext cx="472009" cy="1009202"/>
            <a:chOff x="7503971" y="1401936"/>
            <a:chExt cx="472009" cy="1009202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073D21F-6745-4B48-9A67-829F9AD043A2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7503971" y="1738268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7C0DC0-2680-44A0-A34E-5AC5CB505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3408" y="1401936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CCDD5F-9C06-42EB-B334-1EBE8CCD5D30}"/>
              </a:ext>
            </a:extLst>
          </p:cNvPr>
          <p:cNvGrpSpPr/>
          <p:nvPr/>
        </p:nvGrpSpPr>
        <p:grpSpPr>
          <a:xfrm>
            <a:off x="7180496" y="506127"/>
            <a:ext cx="472009" cy="1009202"/>
            <a:chOff x="5623987" y="1366137"/>
            <a:chExt cx="472009" cy="1009202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304198A7-1C5C-48F1-8C98-6D1F2FA5865A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EBD3486-7BEC-4645-A535-10A49E41D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82BC9-A82D-4E9C-9082-35A5D3E6766F}"/>
              </a:ext>
            </a:extLst>
          </p:cNvPr>
          <p:cNvGrpSpPr/>
          <p:nvPr/>
        </p:nvGrpSpPr>
        <p:grpSpPr>
          <a:xfrm>
            <a:off x="7659730" y="369596"/>
            <a:ext cx="472009" cy="1009202"/>
            <a:chOff x="5623987" y="1366137"/>
            <a:chExt cx="472009" cy="100920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136700B-5EBE-4A93-8B26-44FA10ACFA74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393B789-ED4E-4ED0-A4FA-44843F16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070D86-AFB0-4720-B3C3-F284FBAB6568}"/>
              </a:ext>
            </a:extLst>
          </p:cNvPr>
          <p:cNvCxnSpPr>
            <a:cxnSpLocks/>
          </p:cNvCxnSpPr>
          <p:nvPr/>
        </p:nvCxnSpPr>
        <p:spPr>
          <a:xfrm flipV="1">
            <a:off x="4934858" y="3137527"/>
            <a:ext cx="421433" cy="726099"/>
          </a:xfrm>
          <a:prstGeom prst="straightConnector1">
            <a:avLst/>
          </a:prstGeom>
          <a:ln w="41275">
            <a:solidFill>
              <a:srgbClr val="00B05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C1ACB6-1A2A-4E78-AE2C-CC0123A99EA4}"/>
              </a:ext>
            </a:extLst>
          </p:cNvPr>
          <p:cNvCxnSpPr>
            <a:cxnSpLocks/>
          </p:cNvCxnSpPr>
          <p:nvPr/>
        </p:nvCxnSpPr>
        <p:spPr>
          <a:xfrm flipH="1">
            <a:off x="4925090" y="4086756"/>
            <a:ext cx="435774" cy="701629"/>
          </a:xfrm>
          <a:prstGeom prst="straightConnector1">
            <a:avLst/>
          </a:prstGeom>
          <a:ln w="41275">
            <a:solidFill>
              <a:srgbClr val="00B05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828E19-A7EE-4FB8-A510-EDE965C8B5C4}"/>
              </a:ext>
            </a:extLst>
          </p:cNvPr>
          <p:cNvCxnSpPr>
            <a:cxnSpLocks/>
          </p:cNvCxnSpPr>
          <p:nvPr/>
        </p:nvCxnSpPr>
        <p:spPr>
          <a:xfrm flipV="1">
            <a:off x="2540396" y="3446380"/>
            <a:ext cx="0" cy="1777957"/>
          </a:xfrm>
          <a:prstGeom prst="straightConnector1">
            <a:avLst/>
          </a:prstGeom>
          <a:ln w="41275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4BBCF0EA-8A38-4F2B-8A5F-031FD036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40" y="4311234"/>
            <a:ext cx="493253" cy="57546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EE2243-4F9D-4BD2-8C40-C08D468AD338}"/>
              </a:ext>
            </a:extLst>
          </p:cNvPr>
          <p:cNvCxnSpPr/>
          <p:nvPr/>
        </p:nvCxnSpPr>
        <p:spPr>
          <a:xfrm>
            <a:off x="3253673" y="4149556"/>
            <a:ext cx="1028419" cy="847808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0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1E6A53-C679-4FD7-B883-05D281262716}"/>
              </a:ext>
            </a:extLst>
          </p:cNvPr>
          <p:cNvCxnSpPr>
            <a:cxnSpLocks/>
          </p:cNvCxnSpPr>
          <p:nvPr/>
        </p:nvCxnSpPr>
        <p:spPr>
          <a:xfrm flipV="1">
            <a:off x="3145641" y="275621"/>
            <a:ext cx="0" cy="1777957"/>
          </a:xfrm>
          <a:prstGeom prst="straightConnector1">
            <a:avLst/>
          </a:prstGeom>
          <a:ln w="41275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B2D676-37C4-4DDD-B660-7D89A3C59DD0}"/>
              </a:ext>
            </a:extLst>
          </p:cNvPr>
          <p:cNvGrpSpPr/>
          <p:nvPr/>
        </p:nvGrpSpPr>
        <p:grpSpPr>
          <a:xfrm>
            <a:off x="3681674" y="984044"/>
            <a:ext cx="472009" cy="1009202"/>
            <a:chOff x="5623987" y="1366137"/>
            <a:chExt cx="472009" cy="100920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0B465-99BA-40ED-A041-6F0A4C39B33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92CDAE-295A-4AFC-8761-3C6FF14BE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CC6F50-CF3B-449B-8CB3-A939F1E2ADEC}"/>
              </a:ext>
            </a:extLst>
          </p:cNvPr>
          <p:cNvGrpSpPr/>
          <p:nvPr/>
        </p:nvGrpSpPr>
        <p:grpSpPr>
          <a:xfrm>
            <a:off x="4160908" y="847513"/>
            <a:ext cx="472009" cy="1009202"/>
            <a:chOff x="5623987" y="1366137"/>
            <a:chExt cx="472009" cy="1009202"/>
          </a:xfrm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46B9824E-898D-4984-B70F-0067A47FA416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E3F38B-1479-4D7E-AD97-05D0D2532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6A3E9D-528B-4E35-83A6-EB22B105B2D2}"/>
              </a:ext>
            </a:extLst>
          </p:cNvPr>
          <p:cNvGrpSpPr/>
          <p:nvPr/>
        </p:nvGrpSpPr>
        <p:grpSpPr>
          <a:xfrm>
            <a:off x="4552841" y="539684"/>
            <a:ext cx="472009" cy="1009202"/>
            <a:chOff x="5623987" y="1366137"/>
            <a:chExt cx="472009" cy="1009202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8876F91-CFE6-407E-A351-DE67B1466F9A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FD491B-1506-4D41-93CA-ED31BD182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D5B07E-A76F-496F-A754-122D9E1456B4}"/>
              </a:ext>
            </a:extLst>
          </p:cNvPr>
          <p:cNvGrpSpPr/>
          <p:nvPr/>
        </p:nvGrpSpPr>
        <p:grpSpPr>
          <a:xfrm>
            <a:off x="4951340" y="273712"/>
            <a:ext cx="472009" cy="1009202"/>
            <a:chOff x="5623987" y="1366137"/>
            <a:chExt cx="472009" cy="1009202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DC1D9368-B25D-49A4-B5E6-AF999224F61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B729FC-44DB-4D1E-A05F-82E7DA96D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C77150-640C-407E-A7CE-7ECBBDB9DF89}"/>
              </a:ext>
            </a:extLst>
          </p:cNvPr>
          <p:cNvGrpSpPr/>
          <p:nvPr/>
        </p:nvGrpSpPr>
        <p:grpSpPr>
          <a:xfrm>
            <a:off x="3017669" y="3589763"/>
            <a:ext cx="472009" cy="1009202"/>
            <a:chOff x="5623987" y="1366137"/>
            <a:chExt cx="472009" cy="1009202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2434DFFC-647E-4D25-A3F6-E70F6E661D16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37095-7CCC-4702-AA2F-04FC322CD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37930-5763-49F0-8A71-89AC0FFA2ECC}"/>
              </a:ext>
            </a:extLst>
          </p:cNvPr>
          <p:cNvGrpSpPr/>
          <p:nvPr/>
        </p:nvGrpSpPr>
        <p:grpSpPr>
          <a:xfrm>
            <a:off x="6280605" y="894317"/>
            <a:ext cx="472009" cy="1009202"/>
            <a:chOff x="5623987" y="1366137"/>
            <a:chExt cx="472009" cy="100920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EB2C741D-FFC4-4759-8BEF-4D1887A2DE04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B30F87A-6AFA-466E-82F5-1F528D067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995A53-F73B-4508-9D9D-BD6D991EAD46}"/>
              </a:ext>
            </a:extLst>
          </p:cNvPr>
          <p:cNvGrpSpPr/>
          <p:nvPr/>
        </p:nvGrpSpPr>
        <p:grpSpPr>
          <a:xfrm>
            <a:off x="4052655" y="4437570"/>
            <a:ext cx="472009" cy="1009202"/>
            <a:chOff x="5623987" y="1366137"/>
            <a:chExt cx="472009" cy="1009202"/>
          </a:xfrm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FECCF36D-01B0-40EF-9BC2-080F2151D43C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554A84-2A95-483B-A58B-3A4D4EAED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32C662-0B05-41D2-8DD5-F9660F9E4A05}"/>
              </a:ext>
            </a:extLst>
          </p:cNvPr>
          <p:cNvGrpSpPr/>
          <p:nvPr/>
        </p:nvGrpSpPr>
        <p:grpSpPr>
          <a:xfrm>
            <a:off x="6759838" y="778313"/>
            <a:ext cx="472009" cy="1009202"/>
            <a:chOff x="7503971" y="1401936"/>
            <a:chExt cx="472009" cy="1009202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073D21F-6745-4B48-9A67-829F9AD043A2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7503971" y="1738268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7C0DC0-2680-44A0-A34E-5AC5CB505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3408" y="1401936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CCDD5F-9C06-42EB-B334-1EBE8CCD5D30}"/>
              </a:ext>
            </a:extLst>
          </p:cNvPr>
          <p:cNvGrpSpPr/>
          <p:nvPr/>
        </p:nvGrpSpPr>
        <p:grpSpPr>
          <a:xfrm>
            <a:off x="7180496" y="506127"/>
            <a:ext cx="472009" cy="1009202"/>
            <a:chOff x="5623987" y="1366137"/>
            <a:chExt cx="472009" cy="1009202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304198A7-1C5C-48F1-8C98-6D1F2FA5865A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EBD3486-7BEC-4645-A535-10A49E41D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82BC9-A82D-4E9C-9082-35A5D3E6766F}"/>
              </a:ext>
            </a:extLst>
          </p:cNvPr>
          <p:cNvGrpSpPr/>
          <p:nvPr/>
        </p:nvGrpSpPr>
        <p:grpSpPr>
          <a:xfrm>
            <a:off x="7659730" y="369596"/>
            <a:ext cx="472009" cy="1009202"/>
            <a:chOff x="5623987" y="1366137"/>
            <a:chExt cx="472009" cy="100920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136700B-5EBE-4A93-8B26-44FA10ACFA74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623987" y="1702469"/>
              <a:ext cx="472009" cy="446923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393B789-ED4E-4ED0-A4FA-44843F16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424" y="1366137"/>
              <a:ext cx="0" cy="1009202"/>
            </a:xfrm>
            <a:prstGeom prst="straightConnector1">
              <a:avLst/>
            </a:prstGeom>
            <a:ln w="41275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070D86-AFB0-4720-B3C3-F284FBAB6568}"/>
              </a:ext>
            </a:extLst>
          </p:cNvPr>
          <p:cNvCxnSpPr>
            <a:cxnSpLocks/>
          </p:cNvCxnSpPr>
          <p:nvPr/>
        </p:nvCxnSpPr>
        <p:spPr>
          <a:xfrm flipV="1">
            <a:off x="4934858" y="3137527"/>
            <a:ext cx="421433" cy="726099"/>
          </a:xfrm>
          <a:prstGeom prst="straightConnector1">
            <a:avLst/>
          </a:prstGeom>
          <a:ln w="41275">
            <a:solidFill>
              <a:srgbClr val="00B05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C1ACB6-1A2A-4E78-AE2C-CC0123A99EA4}"/>
              </a:ext>
            </a:extLst>
          </p:cNvPr>
          <p:cNvCxnSpPr>
            <a:cxnSpLocks/>
          </p:cNvCxnSpPr>
          <p:nvPr/>
        </p:nvCxnSpPr>
        <p:spPr>
          <a:xfrm flipH="1">
            <a:off x="4925090" y="4086756"/>
            <a:ext cx="435774" cy="701629"/>
          </a:xfrm>
          <a:prstGeom prst="straightConnector1">
            <a:avLst/>
          </a:prstGeom>
          <a:ln w="41275">
            <a:solidFill>
              <a:srgbClr val="00B05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828E19-A7EE-4FB8-A510-EDE965C8B5C4}"/>
              </a:ext>
            </a:extLst>
          </p:cNvPr>
          <p:cNvCxnSpPr>
            <a:cxnSpLocks/>
          </p:cNvCxnSpPr>
          <p:nvPr/>
        </p:nvCxnSpPr>
        <p:spPr>
          <a:xfrm flipV="1">
            <a:off x="2540396" y="3446380"/>
            <a:ext cx="0" cy="1777957"/>
          </a:xfrm>
          <a:prstGeom prst="straightConnector1">
            <a:avLst/>
          </a:prstGeom>
          <a:ln w="41275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4BBCF0EA-8A38-4F2B-8A5F-031FD036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40" y="4311234"/>
            <a:ext cx="493253" cy="57546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EE2243-4F9D-4BD2-8C40-C08D468AD338}"/>
              </a:ext>
            </a:extLst>
          </p:cNvPr>
          <p:cNvCxnSpPr/>
          <p:nvPr/>
        </p:nvCxnSpPr>
        <p:spPr>
          <a:xfrm>
            <a:off x="3253673" y="4149556"/>
            <a:ext cx="1028419" cy="847808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14">
            <a:extLst>
              <a:ext uri="{FF2B5EF4-FFF2-40B4-BE49-F238E27FC236}">
                <a16:creationId xmlns:a16="http://schemas.microsoft.com/office/drawing/2014/main" id="{70A72468-2573-42F1-A096-8A4F2150D7C0}"/>
              </a:ext>
            </a:extLst>
          </p:cNvPr>
          <p:cNvSpPr>
            <a:spLocks/>
          </p:cNvSpPr>
          <p:nvPr/>
        </p:nvSpPr>
        <p:spPr bwMode="auto">
          <a:xfrm>
            <a:off x="6989275" y="3786476"/>
            <a:ext cx="242569" cy="374225"/>
          </a:xfrm>
          <a:custGeom>
            <a:avLst/>
            <a:gdLst>
              <a:gd name="T0" fmla="*/ 0 w 1064"/>
              <a:gd name="T1" fmla="*/ 0 h 976"/>
              <a:gd name="T2" fmla="*/ 370 w 1064"/>
              <a:gd name="T3" fmla="*/ 20 h 976"/>
              <a:gd name="T4" fmla="*/ 701 w 1064"/>
              <a:gd name="T5" fmla="*/ 196 h 976"/>
              <a:gd name="T6" fmla="*/ 934 w 1064"/>
              <a:gd name="T7" fmla="*/ 449 h 976"/>
              <a:gd name="T8" fmla="*/ 1032 w 1064"/>
              <a:gd name="T9" fmla="*/ 742 h 976"/>
              <a:gd name="T10" fmla="*/ 1051 w 1064"/>
              <a:gd name="T11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4" h="976">
                <a:moveTo>
                  <a:pt x="0" y="0"/>
                </a:moveTo>
                <a:lnTo>
                  <a:pt x="370" y="20"/>
                </a:lnTo>
                <a:cubicBezTo>
                  <a:pt x="487" y="53"/>
                  <a:pt x="607" y="124"/>
                  <a:pt x="701" y="196"/>
                </a:cubicBezTo>
                <a:cubicBezTo>
                  <a:pt x="795" y="267"/>
                  <a:pt x="879" y="358"/>
                  <a:pt x="934" y="449"/>
                </a:cubicBezTo>
                <a:cubicBezTo>
                  <a:pt x="990" y="541"/>
                  <a:pt x="1012" y="654"/>
                  <a:pt x="1032" y="742"/>
                </a:cubicBezTo>
                <a:cubicBezTo>
                  <a:pt x="1051" y="830"/>
                  <a:pt x="1064" y="924"/>
                  <a:pt x="1051" y="976"/>
                </a:cubicBezTo>
              </a:path>
            </a:pathLst>
          </a:custGeom>
          <a:noFill/>
          <a:ln w="349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710D219-B8F2-42D3-93B3-C0C6AB0FBDE2}"/>
              </a:ext>
            </a:extLst>
          </p:cNvPr>
          <p:cNvSpPr/>
          <p:nvPr/>
        </p:nvSpPr>
        <p:spPr>
          <a:xfrm>
            <a:off x="3018541" y="3821591"/>
            <a:ext cx="546630" cy="672870"/>
          </a:xfrm>
          <a:prstGeom prst="arc">
            <a:avLst>
              <a:gd name="adj1" fmla="val 16071569"/>
              <a:gd name="adj2" fmla="val 33873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E82D8AB-9E2D-47C9-861A-A3C5831461A9}"/>
              </a:ext>
            </a:extLst>
          </p:cNvPr>
          <p:cNvGrpSpPr/>
          <p:nvPr/>
        </p:nvGrpSpPr>
        <p:grpSpPr>
          <a:xfrm>
            <a:off x="36664" y="821588"/>
            <a:ext cx="9671140" cy="4969211"/>
            <a:chOff x="36664" y="821588"/>
            <a:chExt cx="9671140" cy="496921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4E7AF4-411A-4883-A2D5-C6F8D40D8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308" y="1497661"/>
              <a:ext cx="965840" cy="2017847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EDDB41-99D9-4644-A845-AEA64665714F}"/>
                </a:ext>
              </a:extLst>
            </p:cNvPr>
            <p:cNvCxnSpPr/>
            <p:nvPr/>
          </p:nvCxnSpPr>
          <p:spPr>
            <a:xfrm flipV="1">
              <a:off x="566530" y="1928191"/>
              <a:ext cx="1977887" cy="179898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5124405-734C-4749-A17C-58110C5B1F29}"/>
                </a:ext>
              </a:extLst>
            </p:cNvPr>
            <p:cNvCxnSpPr>
              <a:cxnSpLocks noChangeAspect="1"/>
            </p:cNvCxnSpPr>
            <p:nvPr/>
          </p:nvCxnSpPr>
          <p:spPr>
            <a:xfrm rot="1980000" flipV="1">
              <a:off x="2874769" y="821588"/>
              <a:ext cx="1977887" cy="179898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574559-33A6-4F1A-9FAD-FE2C7EF4BA24}"/>
                </a:ext>
              </a:extLst>
            </p:cNvPr>
            <p:cNvCxnSpPr>
              <a:cxnSpLocks noChangeAspect="1"/>
            </p:cNvCxnSpPr>
            <p:nvPr/>
          </p:nvCxnSpPr>
          <p:spPr>
            <a:xfrm rot="6240000" flipV="1">
              <a:off x="4859262" y="1767261"/>
              <a:ext cx="1977887" cy="179898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FCDD29-659D-424A-93F8-3CEB4A552FA2}"/>
                </a:ext>
              </a:extLst>
            </p:cNvPr>
            <p:cNvCxnSpPr>
              <a:cxnSpLocks noChangeAspect="1"/>
            </p:cNvCxnSpPr>
            <p:nvPr/>
          </p:nvCxnSpPr>
          <p:spPr>
            <a:xfrm rot="3600000" flipV="1">
              <a:off x="6750087" y="3359940"/>
              <a:ext cx="1977887" cy="179898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9F9A50-7004-4FB1-A336-EC4439FEF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507" y="1240220"/>
              <a:ext cx="4550579" cy="455057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82F708-744E-4427-BAD9-18BDB831F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44" y="3550088"/>
              <a:ext cx="354172" cy="3541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EA9BEE-8817-44DB-9398-446419D0F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0519" y="4498716"/>
              <a:ext cx="354172" cy="3541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AC055FA-0840-40A2-B445-DC804749F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5923" y="1312492"/>
              <a:ext cx="354172" cy="3541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B5BCA0-2F37-4DE9-9517-18C0586CC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9000" y="3666841"/>
              <a:ext cx="354172" cy="3541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E3852FB-477A-419A-B543-097132AE9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7329" y="1751105"/>
              <a:ext cx="354172" cy="3541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8912E96-05A9-4C2B-B844-E82B2B0685A3}"/>
                    </a:ext>
                  </a:extLst>
                </p:cNvPr>
                <p:cNvSpPr txBox="1"/>
                <p:nvPr/>
              </p:nvSpPr>
              <p:spPr>
                <a:xfrm>
                  <a:off x="5222771" y="835074"/>
                  <a:ext cx="6953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8912E96-05A9-4C2B-B844-E82B2B06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771" y="835074"/>
                  <a:ext cx="695319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CCF631-C20D-4163-9FA0-C64C4099DAE7}"/>
                    </a:ext>
                  </a:extLst>
                </p:cNvPr>
                <p:cNvSpPr txBox="1"/>
                <p:nvPr/>
              </p:nvSpPr>
              <p:spPr>
                <a:xfrm>
                  <a:off x="6476086" y="3223121"/>
                  <a:ext cx="6953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CCF631-C20D-4163-9FA0-C64C4099D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086" y="3223121"/>
                  <a:ext cx="695319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149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0862D6-C68E-405D-911D-0FA75AF7110A}"/>
                    </a:ext>
                  </a:extLst>
                </p:cNvPr>
                <p:cNvSpPr txBox="1"/>
                <p:nvPr/>
              </p:nvSpPr>
              <p:spPr>
                <a:xfrm>
                  <a:off x="9012485" y="3913941"/>
                  <a:ext cx="6953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0862D6-C68E-405D-911D-0FA75AF71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2485" y="3913941"/>
                  <a:ext cx="695319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07B747-C0FE-4677-B2A5-D67D7A5F0CB4}"/>
                    </a:ext>
                  </a:extLst>
                </p:cNvPr>
                <p:cNvSpPr txBox="1"/>
                <p:nvPr/>
              </p:nvSpPr>
              <p:spPr>
                <a:xfrm>
                  <a:off x="1988607" y="1114732"/>
                  <a:ext cx="6953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07B747-C0FE-4677-B2A5-D67D7A5F0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07" y="1114732"/>
                  <a:ext cx="695319" cy="584775"/>
                </a:xfrm>
                <a:prstGeom prst="rect">
                  <a:avLst/>
                </a:prstGeom>
                <a:blipFill>
                  <a:blip r:embed="rId5"/>
                  <a:stretch>
                    <a:fillRect r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8B542BD-54E9-44AA-8CE7-5CB3B0B6B6CC}"/>
                    </a:ext>
                  </a:extLst>
                </p:cNvPr>
                <p:cNvSpPr txBox="1"/>
                <p:nvPr/>
              </p:nvSpPr>
              <p:spPr>
                <a:xfrm>
                  <a:off x="36664" y="2910112"/>
                  <a:ext cx="6953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8B542BD-54E9-44AA-8CE7-5CB3B0B6B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4" y="2910112"/>
                  <a:ext cx="695319" cy="584775"/>
                </a:xfrm>
                <a:prstGeom prst="rect">
                  <a:avLst/>
                </a:prstGeom>
                <a:blipFill>
                  <a:blip r:embed="rId6"/>
                  <a:stretch>
                    <a:fillRect r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3B135C4-02F2-4ABD-A611-050F6ABD1A32}"/>
                    </a:ext>
                  </a:extLst>
                </p:cNvPr>
                <p:cNvSpPr txBox="1"/>
                <p:nvPr/>
              </p:nvSpPr>
              <p:spPr>
                <a:xfrm>
                  <a:off x="4091199" y="2105277"/>
                  <a:ext cx="4059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3B135C4-02F2-4ABD-A611-050F6ABD1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199" y="2105277"/>
                  <a:ext cx="405923" cy="584775"/>
                </a:xfrm>
                <a:prstGeom prst="rect">
                  <a:avLst/>
                </a:prstGeom>
                <a:blipFill>
                  <a:blip r:embed="rId7"/>
                  <a:stretch>
                    <a:fillRect r="-89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35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479CDA1-D451-4C9E-91E7-F2500FB1B1C0}"/>
              </a:ext>
            </a:extLst>
          </p:cNvPr>
          <p:cNvGrpSpPr/>
          <p:nvPr/>
        </p:nvGrpSpPr>
        <p:grpSpPr>
          <a:xfrm>
            <a:off x="7948436" y="1265820"/>
            <a:ext cx="2113186" cy="2299131"/>
            <a:chOff x="7948436" y="1265820"/>
            <a:chExt cx="2113186" cy="22991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B19AF9-AC92-4EE9-B1E5-9FFF59E54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8579" y="1639956"/>
              <a:ext cx="1558273" cy="1558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F87CC2-D5F0-4170-958F-AF91806D7332}"/>
                </a:ext>
              </a:extLst>
            </p:cNvPr>
            <p:cNvGrpSpPr/>
            <p:nvPr/>
          </p:nvGrpSpPr>
          <p:grpSpPr>
            <a:xfrm rot="12060741" flipH="1">
              <a:off x="9669332" y="1265820"/>
              <a:ext cx="193145" cy="681291"/>
              <a:chOff x="548640" y="1753156"/>
              <a:chExt cx="182880" cy="68129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D3B2A48-26A3-428E-8A79-17AC944EC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56F87D35-99DC-4079-BC9A-654707831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243B22-0059-45EB-A2D3-728FF388E68A}"/>
                </a:ext>
              </a:extLst>
            </p:cNvPr>
            <p:cNvGrpSpPr/>
            <p:nvPr/>
          </p:nvGrpSpPr>
          <p:grpSpPr>
            <a:xfrm rot="6660741" flipH="1">
              <a:off x="9624404" y="2838731"/>
              <a:ext cx="193145" cy="681291"/>
              <a:chOff x="548640" y="1753156"/>
              <a:chExt cx="182880" cy="68129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CFE17B7-E37B-4E5B-A25A-5F2155020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E2009DE1-BB42-4397-8A72-3F54863780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876B62-ED73-4CCA-87DB-18051B7E3D00}"/>
                </a:ext>
              </a:extLst>
            </p:cNvPr>
            <p:cNvGrpSpPr/>
            <p:nvPr/>
          </p:nvGrpSpPr>
          <p:grpSpPr>
            <a:xfrm rot="1260741" flipH="1">
              <a:off x="8113716" y="2883660"/>
              <a:ext cx="193145" cy="681291"/>
              <a:chOff x="548640" y="1753156"/>
              <a:chExt cx="182880" cy="681291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7061291-1B3D-4FA6-9AC0-105EA1BCF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764C29CF-41B6-4CD0-B582-8597D2D612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3EBD0F-008D-42A7-8A11-C6DA22E06C88}"/>
                </a:ext>
              </a:extLst>
            </p:cNvPr>
            <p:cNvGrpSpPr/>
            <p:nvPr/>
          </p:nvGrpSpPr>
          <p:grpSpPr>
            <a:xfrm rot="17460741" flipH="1">
              <a:off x="8192509" y="1360587"/>
              <a:ext cx="193145" cy="681291"/>
              <a:chOff x="548640" y="1753156"/>
              <a:chExt cx="182880" cy="681291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3D25093-E8FB-498C-BB6B-74E6B056A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CEAB0B1F-0C0E-4ACE-B938-E5868A1869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2C6175-EC19-411A-9FB8-041A83341542}"/>
              </a:ext>
            </a:extLst>
          </p:cNvPr>
          <p:cNvGrpSpPr/>
          <p:nvPr/>
        </p:nvGrpSpPr>
        <p:grpSpPr>
          <a:xfrm>
            <a:off x="2476495" y="1318182"/>
            <a:ext cx="2335360" cy="2169945"/>
            <a:chOff x="2476495" y="1318182"/>
            <a:chExt cx="2335360" cy="21699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C2EB22-A7C0-4F5A-B085-DC956D1EB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4069" y="1606466"/>
              <a:ext cx="1558273" cy="1558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19DDA05-8162-484A-A8A8-7C6D0034967E}"/>
                </a:ext>
              </a:extLst>
            </p:cNvPr>
            <p:cNvGrpSpPr/>
            <p:nvPr/>
          </p:nvGrpSpPr>
          <p:grpSpPr>
            <a:xfrm rot="16200000" flipH="1">
              <a:off x="4374637" y="1255310"/>
              <a:ext cx="193145" cy="681291"/>
              <a:chOff x="548640" y="1753156"/>
              <a:chExt cx="182880" cy="68129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E92AEC2-C473-406C-8452-90805D2BB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AE1E2D4A-B3A0-40B1-AA6A-DED2955DBC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6E70A4D-0D11-4FB1-BC90-670F82901C82}"/>
                </a:ext>
              </a:extLst>
            </p:cNvPr>
            <p:cNvGrpSpPr/>
            <p:nvPr/>
          </p:nvGrpSpPr>
          <p:grpSpPr>
            <a:xfrm rot="10800000" flipH="1">
              <a:off x="4325848" y="2806836"/>
              <a:ext cx="193145" cy="681291"/>
              <a:chOff x="548640" y="1753156"/>
              <a:chExt cx="182880" cy="681291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2234822-83DD-4832-8F72-D7804BDCE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8A158D70-A6FC-4D8C-9628-22F033E1ED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0926411-4E19-499E-BB4F-A4523B05BDF7}"/>
                </a:ext>
              </a:extLst>
            </p:cNvPr>
            <p:cNvGrpSpPr/>
            <p:nvPr/>
          </p:nvGrpSpPr>
          <p:grpSpPr>
            <a:xfrm rot="5400000" flipH="1">
              <a:off x="2720568" y="2820235"/>
              <a:ext cx="193145" cy="681291"/>
              <a:chOff x="548640" y="1753156"/>
              <a:chExt cx="182880" cy="68129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309155C-090E-458D-84B3-712265F5C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EED64D7D-615C-491C-970A-731C61383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1ACC2E-3029-458D-A945-798FFF5F347B}"/>
                </a:ext>
              </a:extLst>
            </p:cNvPr>
            <p:cNvGrpSpPr/>
            <p:nvPr/>
          </p:nvGrpSpPr>
          <p:grpSpPr>
            <a:xfrm flipH="1">
              <a:off x="2778341" y="1318182"/>
              <a:ext cx="193145" cy="681291"/>
              <a:chOff x="548640" y="1753156"/>
              <a:chExt cx="182880" cy="68129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AAB761-8BFB-4043-B1B1-8818C3443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5672F9E-A20A-4ACD-AC5D-33AB8398B0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2820C45-34C0-45D2-BFA8-EC137E8A8BBB}"/>
              </a:ext>
            </a:extLst>
          </p:cNvPr>
          <p:cNvGrpSpPr/>
          <p:nvPr/>
        </p:nvGrpSpPr>
        <p:grpSpPr>
          <a:xfrm>
            <a:off x="4092541" y="3641973"/>
            <a:ext cx="2270838" cy="2130606"/>
            <a:chOff x="4092541" y="3641973"/>
            <a:chExt cx="2270838" cy="213060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C58B6F-A36F-4BE4-AFA2-82F4E8B07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2342" y="3919559"/>
              <a:ext cx="1558273" cy="1558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449D16-AABE-4929-B09D-21A02671FBCF}"/>
                </a:ext>
              </a:extLst>
            </p:cNvPr>
            <p:cNvGrpSpPr/>
            <p:nvPr/>
          </p:nvGrpSpPr>
          <p:grpSpPr>
            <a:xfrm rot="19074209" flipH="1">
              <a:off x="5922400" y="3641973"/>
              <a:ext cx="193145" cy="681291"/>
              <a:chOff x="548640" y="1753156"/>
              <a:chExt cx="182880" cy="681291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3C9C5A9-C786-4F5E-9FE3-EC8FAF932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930C0E1B-292E-4209-93CD-3AFED804E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C8B99EA-21AE-4F08-82EA-D8AE7323028D}"/>
                </a:ext>
              </a:extLst>
            </p:cNvPr>
            <p:cNvGrpSpPr/>
            <p:nvPr/>
          </p:nvGrpSpPr>
          <p:grpSpPr>
            <a:xfrm rot="13674209" flipH="1">
              <a:off x="5926161" y="5098909"/>
              <a:ext cx="193145" cy="681291"/>
              <a:chOff x="548640" y="1753156"/>
              <a:chExt cx="182880" cy="681291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EF8B1A7-3861-407D-BA4B-51CEEF44D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4E7C757E-A44E-49A6-BC87-6EE7EEF4C1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8C3455C-0425-4016-8E14-235CED82BE17}"/>
                </a:ext>
              </a:extLst>
            </p:cNvPr>
            <p:cNvGrpSpPr/>
            <p:nvPr/>
          </p:nvGrpSpPr>
          <p:grpSpPr>
            <a:xfrm rot="8274209" flipH="1">
              <a:off x="4289351" y="5091288"/>
              <a:ext cx="193145" cy="681291"/>
              <a:chOff x="548640" y="1753156"/>
              <a:chExt cx="182880" cy="681291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06DD601-CAF4-4426-95BA-232B65AAD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D20DD343-A1E7-4419-9405-4B7975A3B0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4802C54-2A69-4D08-BAFE-C5F02AB7FC23}"/>
                </a:ext>
              </a:extLst>
            </p:cNvPr>
            <p:cNvGrpSpPr/>
            <p:nvPr/>
          </p:nvGrpSpPr>
          <p:grpSpPr>
            <a:xfrm rot="2874209" flipH="1">
              <a:off x="4336614" y="3631275"/>
              <a:ext cx="193145" cy="681291"/>
              <a:chOff x="548640" y="1753156"/>
              <a:chExt cx="182880" cy="681291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0B9A1B7-9F2E-4AA0-902F-25468F24D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1750"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93467C8F-601F-42A5-A926-BB7B18FE1B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158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32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BFC7CF5-18D8-422C-9214-6F2BBFDC7F8F}"/>
              </a:ext>
            </a:extLst>
          </p:cNvPr>
          <p:cNvGrpSpPr/>
          <p:nvPr/>
        </p:nvGrpSpPr>
        <p:grpSpPr>
          <a:xfrm>
            <a:off x="4731990" y="3099485"/>
            <a:ext cx="1374061" cy="1958150"/>
            <a:chOff x="5422242" y="2423777"/>
            <a:chExt cx="1374061" cy="19581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F6A8BF-49A2-4150-94BE-FB2EEA0A7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0446" y="2801481"/>
              <a:ext cx="1175884" cy="117588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028E98-7951-4FEC-AC09-9946AE0B79DE}"/>
                </a:ext>
              </a:extLst>
            </p:cNvPr>
            <p:cNvGrpSpPr/>
            <p:nvPr/>
          </p:nvGrpSpPr>
          <p:grpSpPr>
            <a:xfrm rot="10800000" flipH="1">
              <a:off x="6598894" y="2423777"/>
              <a:ext cx="193145" cy="681291"/>
              <a:chOff x="548640" y="1753156"/>
              <a:chExt cx="182880" cy="68129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6316DE8-0944-4E2F-92AA-02D8AD8F3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5D858537-E3B1-4AFF-8970-ED462622D5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DB6C53-B939-4071-BCFB-87B1F53383C2}"/>
                </a:ext>
              </a:extLst>
            </p:cNvPr>
            <p:cNvGrpSpPr/>
            <p:nvPr/>
          </p:nvGrpSpPr>
          <p:grpSpPr>
            <a:xfrm flipH="1">
              <a:off x="5422242" y="2487937"/>
              <a:ext cx="193145" cy="681291"/>
              <a:chOff x="548640" y="1753156"/>
              <a:chExt cx="182880" cy="68129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01F4473-6E4B-4A3A-9255-2F7E826E4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E95B9DBB-6F1F-4350-933F-1C84D45DAE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E2BF02-74D6-42C9-80DD-C1A090B4DE62}"/>
                </a:ext>
              </a:extLst>
            </p:cNvPr>
            <p:cNvGrpSpPr/>
            <p:nvPr/>
          </p:nvGrpSpPr>
          <p:grpSpPr>
            <a:xfrm rot="10800000" flipH="1">
              <a:off x="5422242" y="3597079"/>
              <a:ext cx="193145" cy="681291"/>
              <a:chOff x="548640" y="1753156"/>
              <a:chExt cx="182880" cy="681291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3360779-1BF2-4727-96F0-060C9B21A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9EE73410-EE1F-4A87-B3AC-E4FED6F42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524E6C-907D-42AE-B484-B665FF47669E}"/>
                </a:ext>
              </a:extLst>
            </p:cNvPr>
            <p:cNvGrpSpPr/>
            <p:nvPr/>
          </p:nvGrpSpPr>
          <p:grpSpPr>
            <a:xfrm flipH="1">
              <a:off x="6603158" y="3700636"/>
              <a:ext cx="193145" cy="681291"/>
              <a:chOff x="548640" y="1753156"/>
              <a:chExt cx="182880" cy="681291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8369599-04BC-4801-BA51-086C5A1B2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A34BFC88-B5E3-434C-92CD-C1101BFBCE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10CAC9-834D-47C9-B6AB-664B597D30CA}"/>
              </a:ext>
            </a:extLst>
          </p:cNvPr>
          <p:cNvGrpSpPr/>
          <p:nvPr/>
        </p:nvGrpSpPr>
        <p:grpSpPr>
          <a:xfrm>
            <a:off x="2467014" y="3472617"/>
            <a:ext cx="1438159" cy="1530024"/>
            <a:chOff x="2467014" y="3472617"/>
            <a:chExt cx="1438159" cy="1530024"/>
          </a:xfrm>
        </p:grpSpPr>
        <p:sp>
          <p:nvSpPr>
            <p:cNvPr id="18" name="Isosceles Triangle 3">
              <a:extLst>
                <a:ext uri="{FF2B5EF4-FFF2-40B4-BE49-F238E27FC236}">
                  <a16:creationId xmlns:a16="http://schemas.microsoft.com/office/drawing/2014/main" id="{C789FF73-EDB2-48B0-A435-0A43966A86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63586" y="3549312"/>
              <a:ext cx="1291189" cy="1058497"/>
            </a:xfrm>
            <a:custGeom>
              <a:avLst/>
              <a:gdLst>
                <a:gd name="connsiteX0" fmla="*/ 0 w 2868461"/>
                <a:gd name="connsiteY0" fmla="*/ 2267211 h 2267211"/>
                <a:gd name="connsiteX1" fmla="*/ 1434231 w 2868461"/>
                <a:gd name="connsiteY1" fmla="*/ 0 h 2267211"/>
                <a:gd name="connsiteX2" fmla="*/ 2868461 w 2868461"/>
                <a:gd name="connsiteY2" fmla="*/ 2267211 h 2267211"/>
                <a:gd name="connsiteX3" fmla="*/ 0 w 2868461"/>
                <a:gd name="connsiteY3" fmla="*/ 2267211 h 2267211"/>
                <a:gd name="connsiteX0" fmla="*/ 0 w 2868461"/>
                <a:gd name="connsiteY0" fmla="*/ 2267211 h 2279737"/>
                <a:gd name="connsiteX1" fmla="*/ 1434231 w 2868461"/>
                <a:gd name="connsiteY1" fmla="*/ 0 h 2279737"/>
                <a:gd name="connsiteX2" fmla="*/ 2868461 w 2868461"/>
                <a:gd name="connsiteY2" fmla="*/ 2279737 h 2279737"/>
                <a:gd name="connsiteX3" fmla="*/ 0 w 2868461"/>
                <a:gd name="connsiteY3" fmla="*/ 2267211 h 227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8461" h="2279737">
                  <a:moveTo>
                    <a:pt x="0" y="2267211"/>
                  </a:moveTo>
                  <a:lnTo>
                    <a:pt x="1434231" y="0"/>
                  </a:lnTo>
                  <a:lnTo>
                    <a:pt x="2868461" y="2279737"/>
                  </a:lnTo>
                  <a:lnTo>
                    <a:pt x="0" y="2267211"/>
                  </a:lnTo>
                  <a:close/>
                </a:path>
              </a:pathLst>
            </a:custGeom>
            <a:solidFill>
              <a:schemeClr val="bg2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349FB9-3DC0-4F99-9F16-BF1D8FC0B9F0}"/>
                </a:ext>
              </a:extLst>
            </p:cNvPr>
            <p:cNvGrpSpPr/>
            <p:nvPr/>
          </p:nvGrpSpPr>
          <p:grpSpPr>
            <a:xfrm rot="1755836" flipH="1">
              <a:off x="3712028" y="4321350"/>
              <a:ext cx="193145" cy="681291"/>
              <a:chOff x="548640" y="1753156"/>
              <a:chExt cx="182880" cy="681291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35A3808-22DC-4CE4-BDA9-E23FCBF76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0C7C9876-CC5A-418A-9477-CA92CC62D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5F1EB44-A775-4B91-84A0-0F06E30CBC60}"/>
                </a:ext>
              </a:extLst>
            </p:cNvPr>
            <p:cNvGrpSpPr/>
            <p:nvPr/>
          </p:nvGrpSpPr>
          <p:grpSpPr>
            <a:xfrm rot="16200000" flipH="1">
              <a:off x="3177139" y="3228544"/>
              <a:ext cx="193145" cy="681291"/>
              <a:chOff x="548640" y="1753156"/>
              <a:chExt cx="182880" cy="681291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E6E861D-6C9B-48C6-BD3C-7DC7885F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044E4919-FAC6-4C11-9B93-6C4525BA09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468381-CA43-4BB9-B452-DBBDDC59809C}"/>
                </a:ext>
              </a:extLst>
            </p:cNvPr>
            <p:cNvGrpSpPr/>
            <p:nvPr/>
          </p:nvGrpSpPr>
          <p:grpSpPr>
            <a:xfrm rot="8585215" flipH="1">
              <a:off x="2467014" y="4233970"/>
              <a:ext cx="193145" cy="681291"/>
              <a:chOff x="548640" y="1753156"/>
              <a:chExt cx="182880" cy="681291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D8002DF-763A-4F02-98C8-BBC18201A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" y="1753156"/>
                <a:ext cx="0" cy="6812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035E2FB8-C2A6-4896-ADEF-254BBFF1B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" y="1954231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49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0C905B0-F703-4D7F-A3EE-C1DA8DC7CEF0}"/>
              </a:ext>
            </a:extLst>
          </p:cNvPr>
          <p:cNvGrpSpPr/>
          <p:nvPr/>
        </p:nvGrpSpPr>
        <p:grpSpPr>
          <a:xfrm>
            <a:off x="6738047" y="2266011"/>
            <a:ext cx="966865" cy="1035354"/>
            <a:chOff x="7753661" y="4411069"/>
            <a:chExt cx="966865" cy="103535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912217-FA0D-4392-AFA2-7ACEABBCC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3661" y="4479558"/>
              <a:ext cx="966865" cy="9668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288FC4-A8BF-4381-A55D-F8921606739B}"/>
                    </a:ext>
                  </a:extLst>
                </p:cNvPr>
                <p:cNvSpPr txBox="1"/>
                <p:nvPr/>
              </p:nvSpPr>
              <p:spPr>
                <a:xfrm>
                  <a:off x="7926048" y="4411069"/>
                  <a:ext cx="629587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288FC4-A8BF-4381-A55D-F89216067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048" y="4411069"/>
                  <a:ext cx="629587" cy="10156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0B7300-5BEC-42EC-9207-121E45544E92}"/>
              </a:ext>
            </a:extLst>
          </p:cNvPr>
          <p:cNvGrpSpPr/>
          <p:nvPr/>
        </p:nvGrpSpPr>
        <p:grpSpPr>
          <a:xfrm>
            <a:off x="8697138" y="2233666"/>
            <a:ext cx="1344656" cy="1015663"/>
            <a:chOff x="8697138" y="2233666"/>
            <a:chExt cx="1344656" cy="101566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C1890C-807D-45B1-A5AD-D148F59C9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2579" y="2266011"/>
              <a:ext cx="966865" cy="9668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D577A4-7258-43A9-BF45-CCC77693CDCE}"/>
                    </a:ext>
                  </a:extLst>
                </p:cNvPr>
                <p:cNvSpPr txBox="1"/>
                <p:nvPr/>
              </p:nvSpPr>
              <p:spPr>
                <a:xfrm>
                  <a:off x="8697138" y="2233666"/>
                  <a:ext cx="134465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D577A4-7258-43A9-BF45-CCC77693C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138" y="2233666"/>
                  <a:ext cx="134465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C8C2CA-1A90-4A18-B50E-CB1261E3CAB4}"/>
              </a:ext>
            </a:extLst>
          </p:cNvPr>
          <p:cNvGrpSpPr/>
          <p:nvPr/>
        </p:nvGrpSpPr>
        <p:grpSpPr>
          <a:xfrm>
            <a:off x="9235115" y="3614702"/>
            <a:ext cx="1344656" cy="1059349"/>
            <a:chOff x="8882846" y="3639976"/>
            <a:chExt cx="1344656" cy="105934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6CBD90B-2376-4BC1-AFC1-2D4909CB0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1742" y="3639976"/>
              <a:ext cx="966865" cy="9668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7133A9-A6B4-4839-86B4-1786F25B0EDF}"/>
                    </a:ext>
                  </a:extLst>
                </p:cNvPr>
                <p:cNvSpPr txBox="1"/>
                <p:nvPr/>
              </p:nvSpPr>
              <p:spPr>
                <a:xfrm>
                  <a:off x="8882846" y="3663208"/>
                  <a:ext cx="1344656" cy="1036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7133A9-A6B4-4839-86B4-1786F25B0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846" y="3663208"/>
                  <a:ext cx="1344656" cy="10361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1AB044-111B-4A36-8E5A-4860E42D858D}"/>
              </a:ext>
            </a:extLst>
          </p:cNvPr>
          <p:cNvGrpSpPr/>
          <p:nvPr/>
        </p:nvGrpSpPr>
        <p:grpSpPr>
          <a:xfrm>
            <a:off x="8832952" y="4938591"/>
            <a:ext cx="1344656" cy="1015663"/>
            <a:chOff x="8832952" y="4938591"/>
            <a:chExt cx="1344656" cy="101566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1B20A7-3B2C-4CE8-A614-628F53DED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8393" y="4970936"/>
              <a:ext cx="966865" cy="9668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EC475EA-6DA6-46B5-BBDA-509D01969F8C}"/>
                    </a:ext>
                  </a:extLst>
                </p:cNvPr>
                <p:cNvSpPr txBox="1"/>
                <p:nvPr/>
              </p:nvSpPr>
              <p:spPr>
                <a:xfrm>
                  <a:off x="8832952" y="4938591"/>
                  <a:ext cx="134465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EC475EA-6DA6-46B5-BBDA-509D01969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952" y="4938591"/>
                  <a:ext cx="1344656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271E0D-3BC5-4C82-962D-0E8269139025}"/>
              </a:ext>
            </a:extLst>
          </p:cNvPr>
          <p:cNvGrpSpPr/>
          <p:nvPr/>
        </p:nvGrpSpPr>
        <p:grpSpPr>
          <a:xfrm>
            <a:off x="7471142" y="4453259"/>
            <a:ext cx="966865" cy="1035354"/>
            <a:chOff x="7809874" y="5530628"/>
            <a:chExt cx="966865" cy="103535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1A67B2-DF9F-487E-B5F9-2E3D0F866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9874" y="5599117"/>
              <a:ext cx="966865" cy="9668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33B39BE-303A-486D-892D-3BFD8021129A}"/>
                    </a:ext>
                  </a:extLst>
                </p:cNvPr>
                <p:cNvSpPr txBox="1"/>
                <p:nvPr/>
              </p:nvSpPr>
              <p:spPr>
                <a:xfrm>
                  <a:off x="7982261" y="5530628"/>
                  <a:ext cx="629587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33B39BE-303A-486D-892D-3BFD80211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261" y="5530628"/>
                  <a:ext cx="629587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E6E06A-9365-49E5-B260-EBC1A7179FD0}"/>
              </a:ext>
            </a:extLst>
          </p:cNvPr>
          <p:cNvGrpSpPr/>
          <p:nvPr/>
        </p:nvGrpSpPr>
        <p:grpSpPr>
          <a:xfrm>
            <a:off x="6462062" y="5322970"/>
            <a:ext cx="966865" cy="1015663"/>
            <a:chOff x="6462062" y="5322970"/>
            <a:chExt cx="966865" cy="101566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EAAEDEE-26E3-478E-B028-C99A0689F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2062" y="5331499"/>
              <a:ext cx="966865" cy="9668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3D7078A-44E5-4840-B93F-C3B87FC580CC}"/>
                    </a:ext>
                  </a:extLst>
                </p:cNvPr>
                <p:cNvSpPr txBox="1"/>
                <p:nvPr/>
              </p:nvSpPr>
              <p:spPr>
                <a:xfrm>
                  <a:off x="6664429" y="5322970"/>
                  <a:ext cx="629587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3D7078A-44E5-4840-B93F-C3B87FC58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429" y="5322970"/>
                  <a:ext cx="629587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76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DDBDD39-FF9E-48C3-93B5-4C8B837D69DC}"/>
              </a:ext>
            </a:extLst>
          </p:cNvPr>
          <p:cNvGrpSpPr>
            <a:grpSpLocks noChangeAspect="1"/>
          </p:cNvGrpSpPr>
          <p:nvPr/>
        </p:nvGrpSpPr>
        <p:grpSpPr>
          <a:xfrm>
            <a:off x="701962" y="865903"/>
            <a:ext cx="8513290" cy="7213007"/>
            <a:chOff x="701962" y="865903"/>
            <a:chExt cx="5664316" cy="47991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457E4C-D1EB-4525-AF3B-FD8F1A6BA5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9764" y="898635"/>
              <a:ext cx="5636514" cy="4766441"/>
              <a:chOff x="729764" y="898635"/>
              <a:chExt cx="8196870" cy="693157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77A9728-2B11-4B11-B8B6-412E156CEECE}"/>
                  </a:ext>
                </a:extLst>
              </p:cNvPr>
              <p:cNvGrpSpPr/>
              <p:nvPr/>
            </p:nvGrpSpPr>
            <p:grpSpPr>
              <a:xfrm>
                <a:off x="729764" y="898635"/>
                <a:ext cx="8057576" cy="4099034"/>
                <a:chOff x="900588" y="1245476"/>
                <a:chExt cx="8057576" cy="4099034"/>
              </a:xfrm>
            </p:grpSpPr>
            <p:pic>
              <p:nvPicPr>
                <p:cNvPr id="9" name="Picture 2" descr="Image result for truncated hexagonal tiling">
                  <a:extLst>
                    <a:ext uri="{FF2B5EF4-FFF2-40B4-BE49-F238E27FC236}">
                      <a16:creationId xmlns:a16="http://schemas.microsoft.com/office/drawing/2014/main" id="{92828AFE-77C4-4865-AE3D-50AB8BCB8A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0588" y="1245476"/>
                  <a:ext cx="4199612" cy="40990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4" descr="Image result for truncated hexagonal tiling">
                  <a:extLst>
                    <a:ext uri="{FF2B5EF4-FFF2-40B4-BE49-F238E27FC236}">
                      <a16:creationId xmlns:a16="http://schemas.microsoft.com/office/drawing/2014/main" id="{9C94E204-4ACE-4DCE-B412-09C355BC4F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8552" y="1245476"/>
                  <a:ext cx="4199612" cy="40990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FBF8F3-4AE0-4C82-8275-FE86A109A4A0}"/>
                  </a:ext>
                </a:extLst>
              </p:cNvPr>
              <p:cNvGrpSpPr/>
              <p:nvPr/>
            </p:nvGrpSpPr>
            <p:grpSpPr>
              <a:xfrm>
                <a:off x="869058" y="3731172"/>
                <a:ext cx="8057576" cy="4099034"/>
                <a:chOff x="900588" y="1245476"/>
                <a:chExt cx="8057576" cy="4099034"/>
              </a:xfrm>
            </p:grpSpPr>
            <p:pic>
              <p:nvPicPr>
                <p:cNvPr id="7" name="Picture 2" descr="Image result for truncated hexagonal tiling">
                  <a:extLst>
                    <a:ext uri="{FF2B5EF4-FFF2-40B4-BE49-F238E27FC236}">
                      <a16:creationId xmlns:a16="http://schemas.microsoft.com/office/drawing/2014/main" id="{D3266F08-4386-40DA-B19D-AC2DE67DBB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0588" y="1245476"/>
                  <a:ext cx="4199612" cy="40990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4" descr="Image result for truncated hexagonal tiling">
                  <a:extLst>
                    <a:ext uri="{FF2B5EF4-FFF2-40B4-BE49-F238E27FC236}">
                      <a16:creationId xmlns:a16="http://schemas.microsoft.com/office/drawing/2014/main" id="{228E65A6-935B-4441-886F-9A852EB585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8552" y="1245476"/>
                  <a:ext cx="4199612" cy="40990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2" name="Picture 1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B8D1F4F0-5C70-4AC0-BAAD-F1F57105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475" y="4228355"/>
              <a:ext cx="140830" cy="14765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5DFE22-B47B-4235-BF3A-5AF84FBD2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055" y="4050474"/>
              <a:ext cx="187773" cy="14253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2839955-A6A5-4A6A-BBB9-290065F3C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687" y="3525297"/>
              <a:ext cx="140830" cy="1433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124B09-6D3A-4B6F-A647-BD4C57388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756" y="3700914"/>
              <a:ext cx="188627" cy="15107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68A459-CE55-48A4-8C12-50A2A8113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465" y="3903167"/>
              <a:ext cx="188627" cy="14253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7D0084D-591F-4919-80FD-55C1AD15D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943" y="3521571"/>
              <a:ext cx="187773" cy="1425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677C93-3044-4F52-9C71-8896FF202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72" y="3171532"/>
              <a:ext cx="187773" cy="142537"/>
            </a:xfrm>
            <a:prstGeom prst="rect">
              <a:avLst/>
            </a:prstGeom>
          </p:spPr>
        </p:pic>
        <p:pic>
          <p:nvPicPr>
            <p:cNvPr id="30" name="Picture 2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7AEABB2-3C74-4BF7-9F07-1860AFA9B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492" y="3513830"/>
              <a:ext cx="140830" cy="147658"/>
            </a:xfrm>
            <a:prstGeom prst="rect">
              <a:avLst/>
            </a:prstGeom>
          </p:spPr>
        </p:pic>
        <p:pic>
          <p:nvPicPr>
            <p:cNvPr id="31" name="Picture 3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7069C26-45D4-4873-AADB-187F54DF2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4100" y="2972915"/>
              <a:ext cx="140830" cy="14765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7522B45-A5F6-4CD2-AE3F-E41D6BA0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520" y="4235310"/>
              <a:ext cx="140830" cy="14339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69A7EB9-CE17-4E9F-8854-ECD546BC8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035" y="4235310"/>
              <a:ext cx="188627" cy="15107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45A47B4-767C-4D1C-ACC4-EF52DEF21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68" y="4400971"/>
              <a:ext cx="188627" cy="151072"/>
            </a:xfrm>
            <a:prstGeom prst="rect">
              <a:avLst/>
            </a:prstGeom>
          </p:spPr>
        </p:pic>
        <p:pic>
          <p:nvPicPr>
            <p:cNvPr id="43" name="Picture 42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0599A0EB-E1E7-46CC-9544-4072D1825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857" y="3346805"/>
              <a:ext cx="139976" cy="14680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26F8353-28DB-452E-B529-08A0154C2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01" y="3159462"/>
              <a:ext cx="188627" cy="142537"/>
            </a:xfrm>
            <a:prstGeom prst="rect">
              <a:avLst/>
            </a:prstGeom>
          </p:spPr>
        </p:pic>
        <p:pic>
          <p:nvPicPr>
            <p:cNvPr id="45" name="Picture 44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7B18038-ADF5-4655-8585-41F8A55E2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883" y="2813807"/>
              <a:ext cx="139976" cy="14680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8D709AB-F94F-4F70-8DC0-4A1A39EC3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956" y="2813807"/>
              <a:ext cx="188627" cy="14253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54BB84F-67BE-44AC-9E58-06B94327C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006" y="2471572"/>
              <a:ext cx="188627" cy="14253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17B8395-34C2-42F8-87F9-0E6E949F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400" y="2641456"/>
              <a:ext cx="187773" cy="14253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35A565-C7CE-41F5-A04C-D5856BA7A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465" y="2815372"/>
              <a:ext cx="187773" cy="14253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FDA713E-1E93-4A48-B14E-21E5D9395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897" y="3339383"/>
              <a:ext cx="187773" cy="142537"/>
            </a:xfrm>
            <a:prstGeom prst="rect">
              <a:avLst/>
            </a:prstGeom>
          </p:spPr>
        </p:pic>
        <p:pic>
          <p:nvPicPr>
            <p:cNvPr id="57" name="Picture 5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726D437C-1459-490F-8D04-66FBA3EEF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552" y="2451034"/>
              <a:ext cx="140830" cy="147658"/>
            </a:xfrm>
            <a:prstGeom prst="rect">
              <a:avLst/>
            </a:prstGeom>
          </p:spPr>
        </p:pic>
        <p:pic>
          <p:nvPicPr>
            <p:cNvPr id="59" name="Picture 5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D7204A4-7A80-4878-B89B-B52F63D59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510" y="2807325"/>
              <a:ext cx="140830" cy="147658"/>
            </a:xfrm>
            <a:prstGeom prst="rect">
              <a:avLst/>
            </a:prstGeom>
          </p:spPr>
        </p:pic>
        <p:pic>
          <p:nvPicPr>
            <p:cNvPr id="61" name="Picture 6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1846E5CE-8A41-40BA-8241-7B4436D17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28" y="3527441"/>
              <a:ext cx="140830" cy="14765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E6CBFC-B5D6-45E6-AC72-C7F31893B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746" y="4945648"/>
              <a:ext cx="188627" cy="142537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9B53B60-DC00-4A47-BC4E-E8AE261F3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376" y="4580510"/>
              <a:ext cx="188627" cy="142537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54DC35D-4B0F-4652-9F43-D92DAEADE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803" y="4232252"/>
              <a:ext cx="188627" cy="142537"/>
            </a:xfrm>
            <a:prstGeom prst="rect">
              <a:avLst/>
            </a:prstGeom>
          </p:spPr>
        </p:pic>
        <p:pic>
          <p:nvPicPr>
            <p:cNvPr id="67" name="Picture 6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E31F55EC-20B7-414A-B7CB-6EB7CE27D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819" y="4219882"/>
              <a:ext cx="139976" cy="146804"/>
            </a:xfrm>
            <a:prstGeom prst="rect">
              <a:avLst/>
            </a:prstGeom>
          </p:spPr>
        </p:pic>
        <p:pic>
          <p:nvPicPr>
            <p:cNvPr id="70" name="Picture 6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7A74A8C-83FE-43E1-95A7-308EC9F4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027" y="3683461"/>
              <a:ext cx="139976" cy="146804"/>
            </a:xfrm>
            <a:prstGeom prst="rect">
              <a:avLst/>
            </a:prstGeom>
          </p:spPr>
        </p:pic>
        <p:pic>
          <p:nvPicPr>
            <p:cNvPr id="71" name="Picture 7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C877FFAF-41FC-4D2C-9DDA-DC1D43E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295" y="5129745"/>
              <a:ext cx="139976" cy="146804"/>
            </a:xfrm>
            <a:prstGeom prst="rect">
              <a:avLst/>
            </a:prstGeom>
          </p:spPr>
        </p:pic>
        <p:pic>
          <p:nvPicPr>
            <p:cNvPr id="72" name="Picture 7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9FBAEA77-84EA-4AF1-BF63-7F2EE891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419" y="4580510"/>
              <a:ext cx="139976" cy="14680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3DB84CA-1EA3-45FE-9485-1FC71D4DF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136" y="3879042"/>
              <a:ext cx="188627" cy="15107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260E33C-E217-443E-BB50-2490CAF8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248" y="3530236"/>
              <a:ext cx="187773" cy="142537"/>
            </a:xfrm>
            <a:prstGeom prst="rect">
              <a:avLst/>
            </a:prstGeom>
          </p:spPr>
        </p:pic>
        <p:pic>
          <p:nvPicPr>
            <p:cNvPr id="60" name="Picture 5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76E47098-59C5-49B0-94BD-1AE938E68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974" y="3714793"/>
              <a:ext cx="140830" cy="1476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BBA4047-F3F1-4376-9605-12E7D5EF7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21" y="4054421"/>
              <a:ext cx="188627" cy="142537"/>
            </a:xfrm>
            <a:prstGeom prst="rect">
              <a:avLst/>
            </a:prstGeom>
          </p:spPr>
        </p:pic>
        <p:pic>
          <p:nvPicPr>
            <p:cNvPr id="68" name="Picture 6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110678BB-F244-4D91-B0B0-F353652D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027" y="3865567"/>
              <a:ext cx="139976" cy="14680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FA861B3-45C0-440F-AC49-A27778690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071" y="3873690"/>
              <a:ext cx="140830" cy="14339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57375A5-9668-4ECB-B894-CC5582EDE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757" y="4594138"/>
              <a:ext cx="140830" cy="143390"/>
            </a:xfrm>
            <a:prstGeom prst="rect">
              <a:avLst/>
            </a:prstGeom>
          </p:spPr>
        </p:pic>
        <p:pic>
          <p:nvPicPr>
            <p:cNvPr id="84" name="Picture 8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3E9F3B92-4378-4C66-B1D8-1FE592A6F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7607" y="2460502"/>
              <a:ext cx="139976" cy="146804"/>
            </a:xfrm>
            <a:prstGeom prst="rect">
              <a:avLst/>
            </a:prstGeom>
          </p:spPr>
        </p:pic>
        <p:pic>
          <p:nvPicPr>
            <p:cNvPr id="22" name="Picture 2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AFC9B87D-5820-4A92-B917-A946C6663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520" y="3165499"/>
              <a:ext cx="139976" cy="14680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FA9F040-A947-42BE-9625-34A1975B4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161" y="3523417"/>
              <a:ext cx="188627" cy="15107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A92804E-72D2-4970-8CC3-FE8589E46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312" y="3337489"/>
              <a:ext cx="140830" cy="143390"/>
            </a:xfrm>
            <a:prstGeom prst="rect">
              <a:avLst/>
            </a:prstGeom>
          </p:spPr>
        </p:pic>
        <p:pic>
          <p:nvPicPr>
            <p:cNvPr id="50" name="Picture 4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18AF6824-6864-4A5D-9FD9-FCB33CEEE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798" y="3164645"/>
              <a:ext cx="140830" cy="14765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8D499C-CE7D-4D16-9652-E2C1E8EBF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133" y="3159462"/>
              <a:ext cx="187773" cy="142537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2E45584E-6A0A-4710-A7D7-6E2DE42E9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483" y="2988674"/>
              <a:ext cx="188627" cy="14253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1113F4DE-B23F-44E8-81B8-9A522F5BB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389" y="2810482"/>
              <a:ext cx="140830" cy="14339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47AD651-CED6-4CB9-808E-DD0CC443B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651" y="2451034"/>
              <a:ext cx="188627" cy="151072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FA41C8F-E155-45CE-A301-AE1241DDE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278" y="2626644"/>
              <a:ext cx="188627" cy="151072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B11CB97-9BFE-4349-8E7F-73432CA9B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396" y="1933028"/>
              <a:ext cx="188627" cy="151072"/>
            </a:xfrm>
            <a:prstGeom prst="rect">
              <a:avLst/>
            </a:prstGeom>
          </p:spPr>
        </p:pic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06179A2-8EDB-4F53-A02C-EF66D656910B}"/>
                </a:ext>
              </a:extLst>
            </p:cNvPr>
            <p:cNvGrpSpPr/>
            <p:nvPr/>
          </p:nvGrpSpPr>
          <p:grpSpPr>
            <a:xfrm>
              <a:off x="4654368" y="1750470"/>
              <a:ext cx="716484" cy="666722"/>
              <a:chOff x="2811821" y="3530236"/>
              <a:chExt cx="716484" cy="666722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FB9DEA58-7E44-475F-BB86-BC05F7B8D3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9678" y="3884584"/>
                <a:ext cx="188627" cy="151072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AB9BD8CC-B5E9-403B-A5F6-E2E1FAD9C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2248" y="3530236"/>
                <a:ext cx="187773" cy="142537"/>
              </a:xfrm>
              <a:prstGeom prst="rect">
                <a:avLst/>
              </a:prstGeom>
            </p:spPr>
          </p:pic>
          <p:pic>
            <p:nvPicPr>
              <p:cNvPr id="116" name="Picture 115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D43689BF-AA20-441E-845E-B93C42FBA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974" y="3714793"/>
                <a:ext cx="140830" cy="147658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62A00D95-07AF-4908-AC89-57EA4675E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1821" y="4054421"/>
                <a:ext cx="188627" cy="142537"/>
              </a:xfrm>
              <a:prstGeom prst="rect">
                <a:avLst/>
              </a:prstGeom>
            </p:spPr>
          </p:pic>
          <p:pic>
            <p:nvPicPr>
              <p:cNvPr id="118" name="Picture 117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D255D0E6-BD68-4929-A596-9B1F8713F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027" y="3865567"/>
                <a:ext cx="139976" cy="146804"/>
              </a:xfrm>
              <a:prstGeom prst="rect">
                <a:avLst/>
              </a:prstGeom>
            </p:spPr>
          </p:pic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D554D198-7330-4C27-9D54-69C856787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071" y="3873690"/>
                <a:ext cx="140830" cy="143390"/>
              </a:xfrm>
              <a:prstGeom prst="rect">
                <a:avLst/>
              </a:prstGeom>
            </p:spPr>
          </p:pic>
        </p:grp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0447AE8B-9FBB-4132-ACA4-FB5D0ABE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704" y="5292274"/>
              <a:ext cx="187773" cy="142537"/>
            </a:xfrm>
            <a:prstGeom prst="rect">
              <a:avLst/>
            </a:prstGeom>
          </p:spPr>
        </p:pic>
        <p:pic>
          <p:nvPicPr>
            <p:cNvPr id="123" name="Picture 122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258140DB-3FC8-4506-8F31-2FAD93AC6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430" y="5476831"/>
              <a:ext cx="140830" cy="147658"/>
            </a:xfrm>
            <a:prstGeom prst="rect">
              <a:avLst/>
            </a:prstGeom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D79712A-FD6B-4E09-BD12-2B77E7AEF78C}"/>
                </a:ext>
              </a:extLst>
            </p:cNvPr>
            <p:cNvGrpSpPr/>
            <p:nvPr/>
          </p:nvGrpSpPr>
          <p:grpSpPr>
            <a:xfrm>
              <a:off x="1492125" y="4767811"/>
              <a:ext cx="706977" cy="685815"/>
              <a:chOff x="3326133" y="2988674"/>
              <a:chExt cx="706977" cy="685815"/>
            </a:xfrm>
          </p:grpSpPr>
          <p:pic>
            <p:nvPicPr>
              <p:cNvPr id="128" name="Picture 127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EB4CB3D8-DB48-4020-9096-B4A495F75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0520" y="3165499"/>
                <a:ext cx="139976" cy="146804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49B21E8-7844-4E9E-96EC-C33F83381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161" y="3523417"/>
                <a:ext cx="188627" cy="151072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A39B46D4-5966-4C76-8ED7-80856D44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3312" y="3337489"/>
                <a:ext cx="140830" cy="143390"/>
              </a:xfrm>
              <a:prstGeom prst="rect">
                <a:avLst/>
              </a:prstGeom>
            </p:spPr>
          </p:pic>
          <p:pic>
            <p:nvPicPr>
              <p:cNvPr id="131" name="Picture 130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B070B5D4-4DFF-49BE-81EF-8389CF7CC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1798" y="3164645"/>
                <a:ext cx="140830" cy="147658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39AF0D5-403C-4CB1-91C9-19361A6BB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6133" y="3159462"/>
                <a:ext cx="187773" cy="142537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DA645361-FDFF-46FC-82FA-604266C56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483" y="2988674"/>
                <a:ext cx="188627" cy="142537"/>
              </a:xfrm>
              <a:prstGeom prst="rect">
                <a:avLst/>
              </a:prstGeom>
            </p:spPr>
          </p:pic>
        </p:grpSp>
        <p:pic>
          <p:nvPicPr>
            <p:cNvPr id="134" name="Picture 13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0A26720-3EC6-4630-839A-2E456A4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448" y="4753782"/>
              <a:ext cx="140830" cy="147658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220082E7-B96C-4196-B8B3-A87804BF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333" y="4946563"/>
              <a:ext cx="187773" cy="142537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4F3EEC7-1F17-461C-AB2C-937CA6F8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872" y="3531082"/>
              <a:ext cx="140830" cy="143390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CB22D3C-171D-49B7-9626-A592414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095" y="3517449"/>
              <a:ext cx="188627" cy="151072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BC017155-9570-4D38-9959-F7BEED125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453" y="2821097"/>
              <a:ext cx="140830" cy="143390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EA38AF46-B49A-4691-8DFA-E42F90E3A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22" y="2996714"/>
              <a:ext cx="188627" cy="151072"/>
            </a:xfrm>
            <a:prstGeom prst="rect">
              <a:avLst/>
            </a:prstGeom>
          </p:spPr>
        </p:pic>
        <p:pic>
          <p:nvPicPr>
            <p:cNvPr id="143" name="Picture 142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FFD12082-9127-4395-A1E3-B56EAF978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623" y="2642605"/>
              <a:ext cx="139976" cy="146804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B54FC40-A236-4960-90B8-D66069BE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867" y="2455262"/>
              <a:ext cx="188627" cy="142537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6FAFB306-F1CD-476F-A576-A9C84EDEA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112" y="2293532"/>
              <a:ext cx="140830" cy="143390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BC7A6678-6EE5-46BF-9289-7C9A9FB54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63" y="2094732"/>
              <a:ext cx="188627" cy="15107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E7FAC0A-0462-4E6C-8995-971E4370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013" y="3340585"/>
              <a:ext cx="187773" cy="142537"/>
            </a:xfrm>
            <a:prstGeom prst="rect">
              <a:avLst/>
            </a:prstGeom>
          </p:spPr>
        </p:pic>
        <p:pic>
          <p:nvPicPr>
            <p:cNvPr id="32" name="Picture 3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2013E9FB-29B1-4E38-8463-34B61D520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492" y="3156902"/>
              <a:ext cx="140830" cy="147658"/>
            </a:xfrm>
            <a:prstGeom prst="rect">
              <a:avLst/>
            </a:prstGeom>
          </p:spPr>
        </p:pic>
        <p:pic>
          <p:nvPicPr>
            <p:cNvPr id="87" name="Picture 8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90FE346A-E1A8-4C1C-B27F-C26540D9A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687" y="3157756"/>
              <a:ext cx="139976" cy="146804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ABA2CCA-9C72-48B4-8975-8B9A857A8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265" y="2999760"/>
              <a:ext cx="140830" cy="14339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7C5160F-079F-415A-9107-B5EBA38F7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2616" y="2800960"/>
              <a:ext cx="188627" cy="151072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B63CF84-1F13-4B9A-8CCD-574A6E353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8824" y="5108818"/>
              <a:ext cx="187773" cy="142537"/>
            </a:xfrm>
            <a:prstGeom prst="rect">
              <a:avLst/>
            </a:prstGeom>
          </p:spPr>
        </p:pic>
        <p:pic>
          <p:nvPicPr>
            <p:cNvPr id="152" name="Picture 15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BF320AFD-FCF6-4F38-A5CB-C780C4DF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303" y="4925135"/>
              <a:ext cx="140830" cy="147658"/>
            </a:xfrm>
            <a:prstGeom prst="rect">
              <a:avLst/>
            </a:prstGeom>
          </p:spPr>
        </p:pic>
        <p:pic>
          <p:nvPicPr>
            <p:cNvPr id="153" name="Picture 152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E5B58DC1-9A6A-4E89-ABF1-819B8CAAF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498" y="4925989"/>
              <a:ext cx="139976" cy="146804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BC525E84-9250-42F4-BC11-F70386E8B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076" y="4767993"/>
              <a:ext cx="140830" cy="14339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3F7773C3-C28D-4FB7-86BF-EDBEF6E92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427" y="4569193"/>
              <a:ext cx="188627" cy="151072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C60B1BD-A151-4BED-AA63-620E3CA1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313" y="4604631"/>
              <a:ext cx="188627" cy="142537"/>
            </a:xfrm>
            <a:prstGeom prst="rect">
              <a:avLst/>
            </a:prstGeom>
          </p:spPr>
        </p:pic>
        <p:pic>
          <p:nvPicPr>
            <p:cNvPr id="158" name="Picture 15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E78B48E-A8D6-4627-A80B-FE0C114C9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709" y="4383226"/>
              <a:ext cx="139976" cy="146804"/>
            </a:xfrm>
            <a:prstGeom prst="rect">
              <a:avLst/>
            </a:prstGeom>
          </p:spPr>
        </p:pic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BE273FC-F16B-4F8C-9E78-6361E686EEC6}"/>
                </a:ext>
              </a:extLst>
            </p:cNvPr>
            <p:cNvGrpSpPr/>
            <p:nvPr/>
          </p:nvGrpSpPr>
          <p:grpSpPr>
            <a:xfrm>
              <a:off x="5260623" y="4240120"/>
              <a:ext cx="716484" cy="666722"/>
              <a:chOff x="2811821" y="3530236"/>
              <a:chExt cx="716484" cy="666722"/>
            </a:xfrm>
          </p:grpSpPr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E377D35C-075C-46E4-A766-41710192A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9678" y="3884584"/>
                <a:ext cx="188627" cy="151072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D6EFD27B-A7F7-47A7-B602-6BE1A7EC7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2248" y="3530236"/>
                <a:ext cx="187773" cy="142537"/>
              </a:xfrm>
              <a:prstGeom prst="rect">
                <a:avLst/>
              </a:prstGeom>
            </p:spPr>
          </p:pic>
          <p:pic>
            <p:nvPicPr>
              <p:cNvPr id="162" name="Picture 16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DFE182D-89BB-4101-A911-FEFE0BC59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974" y="3714793"/>
                <a:ext cx="140830" cy="147658"/>
              </a:xfrm>
              <a:prstGeom prst="rect">
                <a:avLst/>
              </a:pr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A7A1FEEF-76F1-47A0-BD9A-E8B5E629B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1821" y="4054421"/>
                <a:ext cx="188627" cy="142537"/>
              </a:xfrm>
              <a:prstGeom prst="rect">
                <a:avLst/>
              </a:prstGeom>
            </p:spPr>
          </p:pic>
          <p:pic>
            <p:nvPicPr>
              <p:cNvPr id="164" name="Picture 163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38330852-6FF5-40BD-84BF-C50998D0E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027" y="3865567"/>
                <a:ext cx="139976" cy="146804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ED7CE0A-ACFE-4959-A856-25CC98467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071" y="3873690"/>
                <a:ext cx="140830" cy="143390"/>
              </a:xfrm>
              <a:prstGeom prst="rect">
                <a:avLst/>
              </a:prstGeom>
            </p:spPr>
          </p:pic>
        </p:grpSp>
        <p:pic>
          <p:nvPicPr>
            <p:cNvPr id="167" name="Picture 16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4BBC4044-03E1-4EE2-8EB2-8B0F3A6DC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763" y="3888338"/>
              <a:ext cx="139976" cy="146804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73844ED-E619-4C59-A412-6059B93CD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404" y="4246256"/>
              <a:ext cx="188627" cy="151072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5D60F4DB-459E-4AA2-8F51-A3C56A21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555" y="4060328"/>
              <a:ext cx="140830" cy="143390"/>
            </a:xfrm>
            <a:prstGeom prst="rect">
              <a:avLst/>
            </a:prstGeom>
          </p:spPr>
        </p:pic>
        <p:pic>
          <p:nvPicPr>
            <p:cNvPr id="170" name="Picture 16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CE5ADFDB-C150-414C-A172-D579E0F85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7041" y="3887484"/>
              <a:ext cx="140830" cy="147658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2021DD11-119F-44D5-8AD2-FD60AFAF5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376" y="3882301"/>
              <a:ext cx="187773" cy="142537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F9B75E24-09D4-4A07-AB8B-2056823C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724" y="4408032"/>
              <a:ext cx="187773" cy="142537"/>
            </a:xfrm>
            <a:prstGeom prst="rect">
              <a:avLst/>
            </a:prstGeom>
          </p:spPr>
        </p:pic>
        <p:pic>
          <p:nvPicPr>
            <p:cNvPr id="175" name="Picture 174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B1EA0E0-BA07-4920-9151-7DC4A0670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876" y="4223726"/>
              <a:ext cx="140830" cy="147658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D4B9B710-F8A8-4763-9A97-6F66BF728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436" y="4060108"/>
              <a:ext cx="140830" cy="143390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67DE5411-3070-4D44-8690-6C3A6F48C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787" y="3861308"/>
              <a:ext cx="188627" cy="151072"/>
            </a:xfrm>
            <a:prstGeom prst="rect">
              <a:avLst/>
            </a:prstGeom>
          </p:spPr>
        </p:pic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F796EA0-FF2C-47AF-9088-22080D9BA751}"/>
                </a:ext>
              </a:extLst>
            </p:cNvPr>
            <p:cNvGrpSpPr/>
            <p:nvPr/>
          </p:nvGrpSpPr>
          <p:grpSpPr>
            <a:xfrm>
              <a:off x="880649" y="2286683"/>
              <a:ext cx="706977" cy="685815"/>
              <a:chOff x="3326133" y="2988674"/>
              <a:chExt cx="706977" cy="685815"/>
            </a:xfrm>
          </p:grpSpPr>
          <p:pic>
            <p:nvPicPr>
              <p:cNvPr id="180" name="Picture 179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82BE3A2A-4604-44E5-A95F-0C02962E7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0520" y="3165499"/>
                <a:ext cx="139976" cy="146804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F5378EA5-F217-42AC-AE64-71226B1D2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161" y="3523417"/>
                <a:ext cx="188627" cy="151072"/>
              </a:xfrm>
              <a:prstGeom prst="rect">
                <a:avLst/>
              </a:prstGeom>
            </p:spPr>
          </p:pic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DB7767FA-86C1-48A0-8F9E-19662E0CA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3312" y="3337489"/>
                <a:ext cx="140830" cy="143390"/>
              </a:xfrm>
              <a:prstGeom prst="rect">
                <a:avLst/>
              </a:prstGeom>
            </p:spPr>
          </p:pic>
          <p:pic>
            <p:nvPicPr>
              <p:cNvPr id="183" name="Picture 182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483C388F-D911-4662-9F73-B69B9012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1798" y="3164645"/>
                <a:ext cx="140830" cy="147658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4C708C40-C184-471E-A361-D37817C70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6133" y="3159462"/>
                <a:ext cx="187773" cy="142537"/>
              </a:xfrm>
              <a:prstGeom prst="rect">
                <a:avLst/>
              </a:prstGeom>
            </p:spPr>
          </p:pic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0C45C012-7D63-4EBC-B1C3-D41D6A966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483" y="2988674"/>
                <a:ext cx="188627" cy="142537"/>
              </a:xfrm>
              <a:prstGeom prst="rect">
                <a:avLst/>
              </a:prstGeom>
            </p:spPr>
          </p:pic>
        </p:grp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7A3CCF9E-B27D-43F4-915F-545DD7515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95" y="3180301"/>
              <a:ext cx="188627" cy="151072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4EF44656-97B6-4997-AF4C-F51624136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62" y="3177062"/>
              <a:ext cx="140830" cy="14339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C20238F0-4F60-4E04-97CD-70A30B4B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60" y="4244886"/>
              <a:ext cx="187773" cy="142537"/>
            </a:xfrm>
            <a:prstGeom prst="rect">
              <a:avLst/>
            </a:prstGeom>
          </p:spPr>
        </p:pic>
        <p:pic>
          <p:nvPicPr>
            <p:cNvPr id="189" name="Picture 18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3294AE3F-7894-439D-B3F0-3E6D92515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88" y="4046269"/>
              <a:ext cx="140830" cy="147658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AAEC4DA0-E354-4D11-81ED-D6BC3C759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77" y="3883836"/>
              <a:ext cx="140830" cy="143390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67C0416-97FB-4633-859A-2F7E822D0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466" y="3699998"/>
              <a:ext cx="188627" cy="151072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D77BEF90-E857-4DDF-8396-1E39CFA67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1192" y="5306667"/>
              <a:ext cx="140830" cy="14339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C87AA092-6DC1-4460-A69C-3A7ACDAC6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261" y="5482284"/>
              <a:ext cx="188627" cy="151072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F6880E3E-DD37-4F05-B27F-5DB96B85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448" y="5302941"/>
              <a:ext cx="187773" cy="142537"/>
            </a:xfrm>
            <a:prstGeom prst="rect">
              <a:avLst/>
            </a:prstGeom>
          </p:spPr>
        </p:pic>
        <p:pic>
          <p:nvPicPr>
            <p:cNvPr id="196" name="Picture 195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4AFF56A1-64B1-48CA-A9F3-4378D87A8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997" y="5295200"/>
              <a:ext cx="140830" cy="147658"/>
            </a:xfrm>
            <a:prstGeom prst="rect">
              <a:avLst/>
            </a:prstGeom>
          </p:spPr>
        </p:pic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5C4E3379-94BA-4399-95C0-A243B6A91112}"/>
                </a:ext>
              </a:extLst>
            </p:cNvPr>
            <p:cNvGrpSpPr/>
            <p:nvPr/>
          </p:nvGrpSpPr>
          <p:grpSpPr>
            <a:xfrm>
              <a:off x="5165577" y="1231087"/>
              <a:ext cx="706977" cy="685815"/>
              <a:chOff x="3326133" y="2988674"/>
              <a:chExt cx="706977" cy="685815"/>
            </a:xfrm>
          </p:grpSpPr>
          <p:pic>
            <p:nvPicPr>
              <p:cNvPr id="200" name="Picture 199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2D891A37-5822-4B1E-BEBE-7A61CE00D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0520" y="3165499"/>
                <a:ext cx="139976" cy="146804"/>
              </a:xfrm>
              <a:prstGeom prst="rect">
                <a:avLst/>
              </a:prstGeom>
            </p:spPr>
          </p:pic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CE0326D8-0018-40B0-9943-42227ED50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161" y="3523417"/>
                <a:ext cx="188627" cy="151072"/>
              </a:xfrm>
              <a:prstGeom prst="rect">
                <a:avLst/>
              </a:prstGeom>
            </p:spPr>
          </p:pic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C48148AA-A2DF-4652-ACE1-D96E9E71C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3312" y="3337489"/>
                <a:ext cx="140830" cy="143390"/>
              </a:xfrm>
              <a:prstGeom prst="rect">
                <a:avLst/>
              </a:prstGeom>
            </p:spPr>
          </p:pic>
          <p:pic>
            <p:nvPicPr>
              <p:cNvPr id="203" name="Picture 202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FF88E33E-8FBE-406D-8419-5DF1488D4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1798" y="3164645"/>
                <a:ext cx="140830" cy="147658"/>
              </a:xfrm>
              <a:prstGeom prst="rect">
                <a:avLst/>
              </a:prstGeom>
            </p:spPr>
          </p:pic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5F26E9E0-E191-4542-92FC-69FCA8860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6133" y="3159462"/>
                <a:ext cx="187773" cy="142537"/>
              </a:xfrm>
              <a:prstGeom prst="rect">
                <a:avLst/>
              </a:prstGeom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43EA3682-5B65-40C4-A548-BA7AFC05E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483" y="2988674"/>
                <a:ext cx="188627" cy="142537"/>
              </a:xfrm>
              <a:prstGeom prst="rect">
                <a:avLst/>
              </a:prstGeom>
            </p:spPr>
          </p:pic>
        </p:grp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F684B753-D938-453B-946D-DB26D6B62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728" y="2131420"/>
              <a:ext cx="188627" cy="142537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19838B16-6946-4BF7-BBDE-0BBBD9263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160" y="1567636"/>
              <a:ext cx="187773" cy="142537"/>
            </a:xfrm>
            <a:prstGeom prst="rect">
              <a:avLst/>
            </a:prstGeom>
          </p:spPr>
        </p:pic>
        <p:pic>
          <p:nvPicPr>
            <p:cNvPr id="208" name="Picture 20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F929ED92-6E9A-4ED1-AA0B-690B4AD06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391" y="1755694"/>
              <a:ext cx="140830" cy="147658"/>
            </a:xfrm>
            <a:prstGeom prst="rect">
              <a:avLst/>
            </a:prstGeom>
          </p:spPr>
        </p:pic>
        <p:pic>
          <p:nvPicPr>
            <p:cNvPr id="209" name="Picture 20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40F72EF-6554-4E6D-97B6-569313A0B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290" y="1911714"/>
              <a:ext cx="139976" cy="146804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F5E36DAB-1930-4987-AF43-90281062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135" y="1759335"/>
              <a:ext cx="140830" cy="143390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784FC39E-FC0A-429B-8C51-448F49764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358" y="1745702"/>
              <a:ext cx="188627" cy="151072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1C886CF3-963F-4460-9C4F-4F1C59DE0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599" y="2489600"/>
              <a:ext cx="187773" cy="142537"/>
            </a:xfrm>
            <a:prstGeom prst="rect">
              <a:avLst/>
            </a:prstGeom>
          </p:spPr>
        </p:pic>
        <p:pic>
          <p:nvPicPr>
            <p:cNvPr id="213" name="Picture 212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E59889C0-A685-4690-A94D-19347058A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627" y="2281557"/>
              <a:ext cx="140830" cy="147658"/>
            </a:xfrm>
            <a:prstGeom prst="rect">
              <a:avLst/>
            </a:prstGeom>
          </p:spPr>
        </p:pic>
        <p:pic>
          <p:nvPicPr>
            <p:cNvPr id="214" name="Picture 21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43C3CB0-DD8C-44E4-B532-E6191E67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697" y="2117736"/>
              <a:ext cx="139976" cy="146804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2903FE3A-4C67-4CD4-8346-E0AED8A84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057" y="2113023"/>
              <a:ext cx="188627" cy="142537"/>
            </a:xfrm>
            <a:prstGeom prst="rect">
              <a:avLst/>
            </a:prstGeom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E5E28B16-FF0A-46A9-8911-9F0A9F259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777" y="2119124"/>
              <a:ext cx="140830" cy="143390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D7CB1461-FF99-49DE-B40D-371DCB69C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231" y="1930573"/>
              <a:ext cx="188627" cy="151072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6D014FBE-341C-4B6D-9779-8D64338EA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194" y="1429687"/>
              <a:ext cx="188627" cy="142537"/>
            </a:xfrm>
            <a:prstGeom prst="rect">
              <a:avLst/>
            </a:pr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722E04F4-D60E-4642-95CD-AEA86352B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626" y="865903"/>
              <a:ext cx="187773" cy="142537"/>
            </a:xfrm>
            <a:prstGeom prst="rect">
              <a:avLst/>
            </a:prstGeom>
          </p:spPr>
        </p:pic>
        <p:pic>
          <p:nvPicPr>
            <p:cNvPr id="233" name="Picture 232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47F44A7A-89FB-414B-A062-1617DEC83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857" y="1053961"/>
              <a:ext cx="140830" cy="147658"/>
            </a:xfrm>
            <a:prstGeom prst="rect">
              <a:avLst/>
            </a:prstGeom>
          </p:spPr>
        </p:pic>
        <p:pic>
          <p:nvPicPr>
            <p:cNvPr id="234" name="Picture 23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1202E2C1-7162-4BFB-BE37-D2D6415EB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756" y="1209981"/>
              <a:ext cx="139976" cy="146804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FCE9E20E-FE01-422C-88A2-BC26F3AC8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601" y="1057602"/>
              <a:ext cx="140830" cy="143390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809E08D7-C6F9-4618-B401-E0551739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824" y="1043969"/>
              <a:ext cx="188627" cy="151072"/>
            </a:xfrm>
            <a:prstGeom prst="rect">
              <a:avLst/>
            </a:prstGeom>
          </p:spPr>
        </p:pic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A025F403-38E6-41F4-B4F8-62148BA54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816" y="1750035"/>
              <a:ext cx="188627" cy="142537"/>
            </a:xfrm>
            <a:prstGeom prst="rect">
              <a:avLst/>
            </a:prstGeom>
          </p:spPr>
        </p:pic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67EF9C41-E768-4841-92AA-35AAADC45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10" y="1919919"/>
              <a:ext cx="187773" cy="142537"/>
            </a:xfrm>
            <a:prstGeom prst="rect">
              <a:avLst/>
            </a:prstGeom>
          </p:spPr>
        </p:pic>
        <p:pic>
          <p:nvPicPr>
            <p:cNvPr id="264" name="Picture 26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7DB817F5-8AE2-4453-946E-926222212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362" y="1729497"/>
              <a:ext cx="140830" cy="147658"/>
            </a:xfrm>
            <a:prstGeom prst="rect">
              <a:avLst/>
            </a:prstGeom>
          </p:spPr>
        </p:pic>
        <p:pic>
          <p:nvPicPr>
            <p:cNvPr id="265" name="Picture 264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090581A-1A9A-4841-9400-D3755E80B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417" y="1738965"/>
              <a:ext cx="139976" cy="146804"/>
            </a:xfrm>
            <a:prstGeom prst="rect">
              <a:avLst/>
            </a:prstGeom>
          </p:spPr>
        </p:pic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66F85168-11BD-48E0-820A-0B99F1EC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22" y="1571995"/>
              <a:ext cx="140830" cy="143390"/>
            </a:xfrm>
            <a:prstGeom prst="rect">
              <a:avLst/>
            </a:prstGeom>
          </p:spPr>
        </p:pic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E259DC57-B845-473A-AB47-E109C8DD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273" y="1373195"/>
              <a:ext cx="188627" cy="151072"/>
            </a:xfrm>
            <a:prstGeom prst="rect">
              <a:avLst/>
            </a:prstGeom>
          </p:spPr>
        </p:pic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CDBF0783-B000-4188-8069-D9E8EBF1E006}"/>
                </a:ext>
              </a:extLst>
            </p:cNvPr>
            <p:cNvGrpSpPr/>
            <p:nvPr/>
          </p:nvGrpSpPr>
          <p:grpSpPr>
            <a:xfrm>
              <a:off x="2210821" y="1048663"/>
              <a:ext cx="716484" cy="666722"/>
              <a:chOff x="2811821" y="3530236"/>
              <a:chExt cx="716484" cy="666722"/>
            </a:xfrm>
          </p:grpSpPr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BE22A641-BF17-4A6D-9AC7-D3DB02A47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9678" y="3884584"/>
                <a:ext cx="188627" cy="151072"/>
              </a:xfrm>
              <a:prstGeom prst="rect">
                <a:avLst/>
              </a:prstGeom>
            </p:spPr>
          </p:pic>
          <p:pic>
            <p:nvPicPr>
              <p:cNvPr id="270" name="Picture 269">
                <a:extLst>
                  <a:ext uri="{FF2B5EF4-FFF2-40B4-BE49-F238E27FC236}">
                    <a16:creationId xmlns:a16="http://schemas.microsoft.com/office/drawing/2014/main" id="{D691427A-9BCF-476A-BED4-D9716F35A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2248" y="3530236"/>
                <a:ext cx="187773" cy="142537"/>
              </a:xfrm>
              <a:prstGeom prst="rect">
                <a:avLst/>
              </a:prstGeom>
            </p:spPr>
          </p:pic>
          <p:pic>
            <p:nvPicPr>
              <p:cNvPr id="271" name="Picture 270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BDDF5B19-A8A2-473A-A3B5-D0DD536AA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974" y="3714793"/>
                <a:ext cx="140830" cy="147658"/>
              </a:xfrm>
              <a:prstGeom prst="rect">
                <a:avLst/>
              </a:prstGeom>
            </p:spPr>
          </p:pic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793280F8-E0C6-469C-BCDE-2C1DE997E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1821" y="4054421"/>
                <a:ext cx="188627" cy="142537"/>
              </a:xfrm>
              <a:prstGeom prst="rect">
                <a:avLst/>
              </a:prstGeom>
            </p:spPr>
          </p:pic>
          <p:pic>
            <p:nvPicPr>
              <p:cNvPr id="273" name="Picture 272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2DFB7D8B-ADAE-45D5-B2BC-A1511AA2B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027" y="3865567"/>
                <a:ext cx="139976" cy="146804"/>
              </a:xfrm>
              <a:prstGeom prst="rect">
                <a:avLst/>
              </a:prstGeom>
            </p:spPr>
          </p:pic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354CCCFC-D6C3-4B79-B52A-0A605B510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071" y="3873690"/>
                <a:ext cx="140830" cy="143390"/>
              </a:xfrm>
              <a:prstGeom prst="rect">
                <a:avLst/>
              </a:prstGeom>
            </p:spPr>
          </p:pic>
        </p:grpSp>
        <p:pic>
          <p:nvPicPr>
            <p:cNvPr id="284" name="Picture 283">
              <a:extLst>
                <a:ext uri="{FF2B5EF4-FFF2-40B4-BE49-F238E27FC236}">
                  <a16:creationId xmlns:a16="http://schemas.microsoft.com/office/drawing/2014/main" id="{F6708119-B085-4C8E-84F1-E880436BC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93" y="1064179"/>
              <a:ext cx="188627" cy="151072"/>
            </a:xfrm>
            <a:prstGeom prst="rect">
              <a:avLst/>
            </a:prstGeom>
          </p:spPr>
        </p:pic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803130D3-E1DB-480C-9184-525DEE5C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570" y="867167"/>
              <a:ext cx="140830" cy="143390"/>
            </a:xfrm>
            <a:prstGeom prst="rect">
              <a:avLst/>
            </a:prstGeom>
          </p:spPr>
        </p:pic>
        <p:pic>
          <p:nvPicPr>
            <p:cNvPr id="286" name="Picture 285">
              <a:extLst>
                <a:ext uri="{FF2B5EF4-FFF2-40B4-BE49-F238E27FC236}">
                  <a16:creationId xmlns:a16="http://schemas.microsoft.com/office/drawing/2014/main" id="{C09DF264-2718-4034-B99C-5AF05616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293" y="4933076"/>
              <a:ext cx="188627" cy="142537"/>
            </a:xfrm>
            <a:prstGeom prst="rect">
              <a:avLst/>
            </a:prstGeom>
          </p:spPr>
        </p:pic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1CB3F636-5620-4519-94E1-BB1330E11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484" y="3161629"/>
              <a:ext cx="188627" cy="142537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BA84B0A9-1597-4E00-B5E4-6063D56FC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376" y="5298389"/>
              <a:ext cx="140830" cy="14339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2D0FDF43-8255-44C4-AEEE-1FA6A20A3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265" y="5114551"/>
              <a:ext cx="188627" cy="151072"/>
            </a:xfrm>
            <a:prstGeom prst="rect">
              <a:avLst/>
            </a:prstGeom>
          </p:spPr>
        </p:pic>
        <p:pic>
          <p:nvPicPr>
            <p:cNvPr id="291" name="Picture 29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B1143734-4B5A-401B-A2E0-F6E5EAA4D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695" y="5453825"/>
              <a:ext cx="140830" cy="147658"/>
            </a:xfrm>
            <a:prstGeom prst="rect">
              <a:avLst/>
            </a:prstGeom>
          </p:spPr>
        </p:pic>
        <p:pic>
          <p:nvPicPr>
            <p:cNvPr id="292" name="Picture 29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0507B8A5-429D-4176-82E3-233325C6C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711" y="5290140"/>
              <a:ext cx="139976" cy="146804"/>
            </a:xfrm>
            <a:prstGeom prst="rect">
              <a:avLst/>
            </a:prstGeom>
          </p:spPr>
        </p:pic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0E9F1A59-FD7B-4D10-9F52-3BE59CF8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2008" y="5284956"/>
              <a:ext cx="188627" cy="142537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4A1886AA-734A-47B2-B50D-8461390AD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530" y="1041631"/>
              <a:ext cx="140830" cy="143390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6CBE0B53-88CE-4679-A583-7EA4CF4B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599" y="1217248"/>
              <a:ext cx="188627" cy="151072"/>
            </a:xfrm>
            <a:prstGeom prst="rect">
              <a:avLst/>
            </a:prstGeom>
          </p:spPr>
        </p:pic>
        <p:pic>
          <p:nvPicPr>
            <p:cNvPr id="305" name="Picture 304">
              <a:extLst>
                <a:ext uri="{FF2B5EF4-FFF2-40B4-BE49-F238E27FC236}">
                  <a16:creationId xmlns:a16="http://schemas.microsoft.com/office/drawing/2014/main" id="{6BF9943D-A058-4E87-95ED-54F181676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961" y="1047341"/>
              <a:ext cx="187773" cy="142537"/>
            </a:xfrm>
            <a:prstGeom prst="rect">
              <a:avLst/>
            </a:prstGeom>
          </p:spPr>
        </p:pic>
        <p:pic>
          <p:nvPicPr>
            <p:cNvPr id="306" name="Picture 305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2E296E45-22A2-4D1B-AC8B-BFACA340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006" y="1039294"/>
              <a:ext cx="140830" cy="147658"/>
            </a:xfrm>
            <a:prstGeom prst="rect">
              <a:avLst/>
            </a:prstGeom>
          </p:spPr>
        </p:pic>
        <p:pic>
          <p:nvPicPr>
            <p:cNvPr id="307" name="Picture 306">
              <a:extLst>
                <a:ext uri="{FF2B5EF4-FFF2-40B4-BE49-F238E27FC236}">
                  <a16:creationId xmlns:a16="http://schemas.microsoft.com/office/drawing/2014/main" id="{5F553797-510A-4FB4-A347-5EC8FE7A0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779" y="5466723"/>
              <a:ext cx="188627" cy="142537"/>
            </a:xfrm>
            <a:prstGeom prst="rect">
              <a:avLst/>
            </a:prstGeom>
          </p:spPr>
        </p:pic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8F16CFF2-2F4B-442A-8113-3BD96ECB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835" y="873253"/>
              <a:ext cx="187773" cy="142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4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13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Lawson</dc:creator>
  <cp:lastModifiedBy>Alex Lawson</cp:lastModifiedBy>
  <cp:revision>23</cp:revision>
  <dcterms:created xsi:type="dcterms:W3CDTF">2019-05-01T23:15:36Z</dcterms:created>
  <dcterms:modified xsi:type="dcterms:W3CDTF">2019-08-02T03:03:59Z</dcterms:modified>
</cp:coreProperties>
</file>