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72" r:id="rId6"/>
    <p:sldId id="275" r:id="rId7"/>
    <p:sldId id="269" r:id="rId8"/>
    <p:sldId id="266" r:id="rId9"/>
    <p:sldId id="276" r:id="rId10"/>
    <p:sldId id="277" r:id="rId11"/>
    <p:sldId id="264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62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smtClean="0"/>
              <a:t>PENISThe</a:t>
            </a:r>
            <a:r>
              <a:rPr lang="en-US" dirty="0" smtClean="0"/>
              <a:t> </a:t>
            </a:r>
            <a:r>
              <a:rPr lang="en-US" dirty="0" smtClean="0"/>
              <a:t>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 smtClean="0"/>
          </a:p>
          <a:p>
            <a:r>
              <a:rPr lang="en-US" dirty="0" smtClean="0"/>
              <a:t>Date: December 7</a:t>
            </a:r>
            <a:r>
              <a:rPr lang="en-US" baseline="30000" dirty="0" smtClean="0"/>
              <a:t>th</a:t>
            </a:r>
            <a:r>
              <a:rPr lang="en-US" dirty="0" smtClean="0"/>
              <a:t>, 2011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Rewarding and </a:t>
            </a:r>
            <a:r>
              <a:rPr lang="en-US" dirty="0" smtClean="0"/>
              <a:t>Satisfying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for precision</a:t>
            </a:r>
          </a:p>
          <a:p>
            <a:r>
              <a:rPr lang="en-US" dirty="0" smtClean="0"/>
              <a:t>Points for speed</a:t>
            </a:r>
          </a:p>
          <a:p>
            <a:r>
              <a:rPr lang="en-US" dirty="0" smtClean="0"/>
              <a:t>Points for time</a:t>
            </a:r>
          </a:p>
          <a:p>
            <a:r>
              <a:rPr lang="en-US" dirty="0" smtClean="0"/>
              <a:t>Points add up, and so do high scores</a:t>
            </a:r>
          </a:p>
          <a:p>
            <a:r>
              <a:rPr lang="en-US" dirty="0" smtClean="0"/>
              <a:t>(Add a photo of rewards system)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game</a:t>
            </a:r>
          </a:p>
          <a:p>
            <a:r>
              <a:rPr lang="en-US" dirty="0" smtClean="0"/>
              <a:t>Background of game</a:t>
            </a:r>
          </a:p>
          <a:p>
            <a:r>
              <a:rPr lang="en-US" dirty="0" smtClean="0"/>
              <a:t>Complete overview of game</a:t>
            </a:r>
          </a:p>
          <a:p>
            <a:r>
              <a:rPr lang="en-US" dirty="0" smtClean="0"/>
              <a:t>Customization of game</a:t>
            </a:r>
          </a:p>
          <a:p>
            <a:r>
              <a:rPr lang="en-US" dirty="0" smtClean="0"/>
              <a:t>Rewards of game</a:t>
            </a:r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975" r="1975"/>
          <a:stretch>
            <a:fillRect/>
          </a:stretch>
        </p:blipFill>
        <p:spPr>
          <a:xfrm>
            <a:off x="1219200" y="1600201"/>
            <a:ext cx="6629400" cy="2819400"/>
          </a:xfrm>
        </p:spPr>
      </p:pic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4876800"/>
            <a:ext cx="52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music, your map, your game!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68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</a:t>
            </a:r>
            <a:r>
              <a:rPr lang="en-US" dirty="0"/>
              <a:t>the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Background of the game</a:t>
            </a:r>
          </a:p>
          <a:p>
            <a:r>
              <a:rPr lang="en-US" dirty="0" smtClean="0"/>
              <a:t>Overview of game</a:t>
            </a:r>
          </a:p>
          <a:p>
            <a:r>
              <a:rPr lang="en-US" dirty="0" smtClean="0"/>
              <a:t>Customization of game</a:t>
            </a:r>
          </a:p>
          <a:p>
            <a:r>
              <a:rPr lang="en-US" dirty="0" smtClean="0"/>
              <a:t>Rewards of game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the game</a:t>
            </a:r>
          </a:p>
          <a:p>
            <a:r>
              <a:rPr lang="en-US" dirty="0" smtClean="0"/>
              <a:t>Criteria for the game</a:t>
            </a:r>
          </a:p>
          <a:p>
            <a:r>
              <a:rPr lang="en-US" dirty="0" smtClean="0"/>
              <a:t>Relevance to ASD of the game</a:t>
            </a:r>
          </a:p>
          <a:p>
            <a:r>
              <a:rPr lang="en-US" dirty="0" smtClean="0"/>
              <a:t>Marketability of game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</a:t>
            </a:r>
            <a:r>
              <a:rPr lang="en-US" dirty="0"/>
              <a:t>B</a:t>
            </a:r>
            <a:r>
              <a:rPr lang="en-US" dirty="0" smtClean="0"/>
              <a:t>ehind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is based entirely on customization</a:t>
            </a:r>
          </a:p>
          <a:p>
            <a:r>
              <a:rPr lang="en-US" dirty="0" smtClean="0"/>
              <a:t>Game targets an older audience</a:t>
            </a:r>
          </a:p>
          <a:p>
            <a:r>
              <a:rPr lang="en-US" dirty="0" smtClean="0"/>
              <a:t>Games helps reacting to multiple stimuli</a:t>
            </a:r>
          </a:p>
          <a:p>
            <a:r>
              <a:rPr lang="en-US" dirty="0" smtClean="0"/>
              <a:t>Game gives rewards based on performance</a:t>
            </a:r>
          </a:p>
          <a:p>
            <a:endParaRPr lang="en-US" dirty="0"/>
          </a:p>
          <a:p>
            <a:r>
              <a:rPr lang="en-US" dirty="0" smtClean="0"/>
              <a:t>(insert photo or selecting music file)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Really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trying to race themselves</a:t>
            </a:r>
          </a:p>
          <a:p>
            <a:r>
              <a:rPr lang="en-US" dirty="0" smtClean="0"/>
              <a:t>User dodging obstacles</a:t>
            </a:r>
          </a:p>
          <a:p>
            <a:r>
              <a:rPr lang="en-US" dirty="0" smtClean="0"/>
              <a:t>User collecting coins to earn points</a:t>
            </a:r>
          </a:p>
          <a:p>
            <a:r>
              <a:rPr lang="en-US" dirty="0" smtClean="0"/>
              <a:t>User breaking new records</a:t>
            </a:r>
          </a:p>
          <a:p>
            <a:r>
              <a:rPr lang="en-US" dirty="0" smtClean="0"/>
              <a:t>User overcoming social inabilities</a:t>
            </a:r>
          </a:p>
          <a:p>
            <a:r>
              <a:rPr lang="en-US" dirty="0" smtClean="0"/>
              <a:t>User becoming more than just a user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5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it Really </a:t>
            </a:r>
            <a:r>
              <a:rPr lang="en-US" sz="3600" dirty="0"/>
              <a:t>W</a:t>
            </a:r>
            <a:r>
              <a:rPr lang="en-US" sz="3600" dirty="0" smtClean="0"/>
              <a:t>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∫f(t)</a:t>
            </a:r>
            <a:r>
              <a:rPr lang="en-US" sz="2400" dirty="0" err="1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of the Game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29000"/>
            <a:ext cx="4343399" cy="28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to the Next </a:t>
            </a:r>
            <a:r>
              <a:rPr lang="en-US" dirty="0"/>
              <a:t>L</a:t>
            </a:r>
            <a:r>
              <a:rPr lang="en-US" dirty="0" smtClean="0"/>
              <a:t>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Customization is the game itself</a:t>
            </a:r>
          </a:p>
          <a:p>
            <a:r>
              <a:rPr lang="en-US" dirty="0" smtClean="0"/>
              <a:t>Customization in the menu</a:t>
            </a:r>
          </a:p>
          <a:p>
            <a:r>
              <a:rPr lang="en-US" dirty="0" smtClean="0"/>
              <a:t>Customization in the ship</a:t>
            </a:r>
          </a:p>
          <a:p>
            <a:r>
              <a:rPr lang="en-US" dirty="0" smtClean="0"/>
              <a:t>Customization in the controls</a:t>
            </a:r>
          </a:p>
          <a:p>
            <a:r>
              <a:rPr lang="en-US" dirty="0" smtClean="0"/>
              <a:t>(photo of the song choice [maybe of two </a:t>
            </a:r>
            <a:r>
              <a:rPr lang="en-US" dirty="0" err="1" smtClean="0"/>
              <a:t>differenent</a:t>
            </a:r>
            <a:r>
              <a:rPr lang="en-US" dirty="0" smtClean="0"/>
              <a:t> songs being played])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7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415</Words>
  <Application>Microsoft Macintosh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PENISThe Great Audio Race</vt:lpstr>
      <vt:lpstr>The Great Audio Race</vt:lpstr>
      <vt:lpstr>Agenda</vt:lpstr>
      <vt:lpstr>How it Began</vt:lpstr>
      <vt:lpstr>The Idea Behind it</vt:lpstr>
      <vt:lpstr>What it Really is</vt:lpstr>
      <vt:lpstr>How it Really Works</vt:lpstr>
      <vt:lpstr>Design of the Game</vt:lpstr>
      <vt:lpstr>Customization to the Next Level</vt:lpstr>
      <vt:lpstr>Rewarding and Satisfying</vt:lpstr>
      <vt:lpstr>Conclusion</vt:lpstr>
      <vt:lpstr>Contact 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Brandon Scott</cp:lastModifiedBy>
  <cp:revision>48</cp:revision>
  <dcterms:created xsi:type="dcterms:W3CDTF">2011-11-07T01:56:04Z</dcterms:created>
  <dcterms:modified xsi:type="dcterms:W3CDTF">2011-12-13T01:22:38Z</dcterms:modified>
</cp:coreProperties>
</file>