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1" r:id="rId5"/>
    <p:sldId id="269" r:id="rId6"/>
    <p:sldId id="265" r:id="rId7"/>
    <p:sldId id="266" r:id="rId8"/>
    <p:sldId id="258" r:id="rId9"/>
    <p:sldId id="261" r:id="rId10"/>
    <p:sldId id="267" r:id="rId11"/>
    <p:sldId id="262" r:id="rId12"/>
    <p:sldId id="263" r:id="rId13"/>
    <p:sldId id="264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576" autoAdjust="0"/>
  </p:normalViewPr>
  <p:slideViewPr>
    <p:cSldViewPr>
      <p:cViewPr>
        <p:scale>
          <a:sx n="90" d="100"/>
          <a:sy n="90" d="100"/>
        </p:scale>
        <p:origin x="-1464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%20OS%20X:Users:brandonscott:Documents:Engineering100:Gant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17708272577039"/>
          <c:y val="0.0570932639086974"/>
          <c:w val="0.455496297498895"/>
          <c:h val="0.89691770383540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noFill/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Collect Data and Analysis of Frequency</c:v>
                </c:pt>
                <c:pt idx="1">
                  <c:v>Create Initial Game Menu</c:v>
                </c:pt>
                <c:pt idx="2">
                  <c:v>Analyize Data and Collect of Beats Per Minute (bpm)</c:v>
                </c:pt>
                <c:pt idx="3">
                  <c:v>Map Sprites to Respond to Collected Data</c:v>
                </c:pt>
                <c:pt idx="4">
                  <c:v>Set-Up Basic Window</c:v>
                </c:pt>
                <c:pt idx="5">
                  <c:v>Response of Sprite to User Input</c:v>
                </c:pt>
                <c:pt idx="6">
                  <c:v>Create Skeleton of the First Several Levels</c:v>
                </c:pt>
                <c:pt idx="7">
                  <c:v>Have Basic Collision Detection Between Obstacles and Main Player</c:v>
                </c:pt>
                <c:pt idx="8">
                  <c:v>Finish User Interface</c:v>
                </c:pt>
                <c:pt idx="9">
                  <c:v>Add Features and More Complete Setting to Menus</c:v>
                </c:pt>
                <c:pt idx="10">
                  <c:v>Impliment More Advanced Mapping of Game Sprites to Audio</c:v>
                </c:pt>
                <c:pt idx="11">
                  <c:v>Debug Code by Testing</c:v>
                </c:pt>
                <c:pt idx="12">
                  <c:v>Develop and Polish More Levels of Game and Set Options for Difficulty and Rate of Game Play</c:v>
                </c:pt>
              </c:strCache>
            </c:strRef>
          </c:cat>
          <c:val>
            <c:numRef>
              <c:f>Sheet1!$B$2:$B$14</c:f>
              <c:numCache>
                <c:formatCode>d\-mmm</c:formatCode>
                <c:ptCount val="13"/>
                <c:pt idx="0">
                  <c:v>40843.0</c:v>
                </c:pt>
                <c:pt idx="1">
                  <c:v>40843.0</c:v>
                </c:pt>
                <c:pt idx="2">
                  <c:v>40845.0</c:v>
                </c:pt>
                <c:pt idx="3">
                  <c:v>40845.0</c:v>
                </c:pt>
                <c:pt idx="4">
                  <c:v>40850.0</c:v>
                </c:pt>
                <c:pt idx="5">
                  <c:v>40850.0</c:v>
                </c:pt>
                <c:pt idx="6">
                  <c:v>40851.0</c:v>
                </c:pt>
                <c:pt idx="7">
                  <c:v>40853.0</c:v>
                </c:pt>
                <c:pt idx="8">
                  <c:v>40856.0</c:v>
                </c:pt>
                <c:pt idx="9">
                  <c:v>40857.0</c:v>
                </c:pt>
                <c:pt idx="10">
                  <c:v>40859.0</c:v>
                </c:pt>
                <c:pt idx="11">
                  <c:v>40867.0</c:v>
                </c:pt>
                <c:pt idx="12">
                  <c:v>40868.0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pattFill prst="dotDmnd">
              <a:fgClr>
                <a:prstClr val="black"/>
              </a:fgClr>
              <a:bgClr>
                <a:prstClr val="white"/>
              </a:bgClr>
            </a:pattFill>
          </c:spPr>
          <c:invertIfNegative val="0"/>
          <c:cat>
            <c:strRef>
              <c:f>Sheet1!$A$2:$A$14</c:f>
              <c:strCache>
                <c:ptCount val="13"/>
                <c:pt idx="0">
                  <c:v>Collect Data and Analysis of Frequency</c:v>
                </c:pt>
                <c:pt idx="1">
                  <c:v>Create Initial Game Menu</c:v>
                </c:pt>
                <c:pt idx="2">
                  <c:v>Analyize Data and Collect of Beats Per Minute (bpm)</c:v>
                </c:pt>
                <c:pt idx="3">
                  <c:v>Map Sprites to Respond to Collected Data</c:v>
                </c:pt>
                <c:pt idx="4">
                  <c:v>Set-Up Basic Window</c:v>
                </c:pt>
                <c:pt idx="5">
                  <c:v>Response of Sprite to User Input</c:v>
                </c:pt>
                <c:pt idx="6">
                  <c:v>Create Skeleton of the First Several Levels</c:v>
                </c:pt>
                <c:pt idx="7">
                  <c:v>Have Basic Collision Detection Between Obstacles and Main Player</c:v>
                </c:pt>
                <c:pt idx="8">
                  <c:v>Finish User Interface</c:v>
                </c:pt>
                <c:pt idx="9">
                  <c:v>Add Features and More Complete Setting to Menus</c:v>
                </c:pt>
                <c:pt idx="10">
                  <c:v>Impliment More Advanced Mapping of Game Sprites to Audio</c:v>
                </c:pt>
                <c:pt idx="11">
                  <c:v>Debug Code by Testing</c:v>
                </c:pt>
                <c:pt idx="12">
                  <c:v>Develop and Polish More Levels of Game and Set Options for Difficulty and Rate of Game Play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11.0</c:v>
                </c:pt>
                <c:pt idx="1">
                  <c:v>7.0</c:v>
                </c:pt>
                <c:pt idx="2">
                  <c:v>10.0</c:v>
                </c:pt>
                <c:pt idx="3">
                  <c:v>8.0</c:v>
                </c:pt>
                <c:pt idx="4">
                  <c:v>4.0</c:v>
                </c:pt>
                <c:pt idx="5">
                  <c:v>5.0</c:v>
                </c:pt>
                <c:pt idx="6">
                  <c:v>0.0</c:v>
                </c:pt>
                <c:pt idx="7">
                  <c:v>2.0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Remaining</c:v>
                </c:pt>
              </c:strCache>
            </c:strRef>
          </c:tx>
          <c:spPr>
            <a:pattFill prst="horzBrick">
              <a:fgClr>
                <a:prstClr val="black"/>
              </a:fgClr>
              <a:bgClr>
                <a:prstClr val="white"/>
              </a:bgClr>
            </a:pattFill>
          </c:spPr>
          <c:invertIfNegative val="0"/>
          <c:cat>
            <c:strRef>
              <c:f>Sheet1!$A$2:$A$14</c:f>
              <c:strCache>
                <c:ptCount val="13"/>
                <c:pt idx="0">
                  <c:v>Collect Data and Analysis of Frequency</c:v>
                </c:pt>
                <c:pt idx="1">
                  <c:v>Create Initial Game Menu</c:v>
                </c:pt>
                <c:pt idx="2">
                  <c:v>Analyize Data and Collect of Beats Per Minute (bpm)</c:v>
                </c:pt>
                <c:pt idx="3">
                  <c:v>Map Sprites to Respond to Collected Data</c:v>
                </c:pt>
                <c:pt idx="4">
                  <c:v>Set-Up Basic Window</c:v>
                </c:pt>
                <c:pt idx="5">
                  <c:v>Response of Sprite to User Input</c:v>
                </c:pt>
                <c:pt idx="6">
                  <c:v>Create Skeleton of the First Several Levels</c:v>
                </c:pt>
                <c:pt idx="7">
                  <c:v>Have Basic Collision Detection Between Obstacles and Main Player</c:v>
                </c:pt>
                <c:pt idx="8">
                  <c:v>Finish User Interface</c:v>
                </c:pt>
                <c:pt idx="9">
                  <c:v>Add Features and More Complete Setting to Menus</c:v>
                </c:pt>
                <c:pt idx="10">
                  <c:v>Impliment More Advanced Mapping of Game Sprites to Audio</c:v>
                </c:pt>
                <c:pt idx="11">
                  <c:v>Debug Code by Testing</c:v>
                </c:pt>
                <c:pt idx="12">
                  <c:v>Develop and Polish More Levels of Game and Set Options for Difficulty and Rate of Game Play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6.0</c:v>
                </c:pt>
                <c:pt idx="1">
                  <c:v>0.0</c:v>
                </c:pt>
                <c:pt idx="2">
                  <c:v>5.0</c:v>
                </c:pt>
                <c:pt idx="3">
                  <c:v>0.0</c:v>
                </c:pt>
                <c:pt idx="4">
                  <c:v>0.0</c:v>
                </c:pt>
                <c:pt idx="5">
                  <c:v>3.0</c:v>
                </c:pt>
                <c:pt idx="6">
                  <c:v>10.0</c:v>
                </c:pt>
                <c:pt idx="7">
                  <c:v>0.0</c:v>
                </c:pt>
                <c:pt idx="8">
                  <c:v>4.0</c:v>
                </c:pt>
                <c:pt idx="9">
                  <c:v>6.0</c:v>
                </c:pt>
                <c:pt idx="10">
                  <c:v>10.0</c:v>
                </c:pt>
                <c:pt idx="11">
                  <c:v>2.0</c:v>
                </c:pt>
                <c:pt idx="12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1091080"/>
        <c:axId val="2081043672"/>
      </c:barChart>
      <c:catAx>
        <c:axId val="2081091080"/>
        <c:scaling>
          <c:orientation val="maxMin"/>
        </c:scaling>
        <c:delete val="0"/>
        <c:axPos val="l"/>
        <c:majorTickMark val="out"/>
        <c:minorTickMark val="none"/>
        <c:tickLblPos val="nextTo"/>
        <c:crossAx val="2081043672"/>
        <c:crosses val="autoZero"/>
        <c:auto val="1"/>
        <c:lblAlgn val="ctr"/>
        <c:lblOffset val="100"/>
        <c:noMultiLvlLbl val="0"/>
      </c:catAx>
      <c:valAx>
        <c:axId val="2081043672"/>
        <c:scaling>
          <c:orientation val="minMax"/>
          <c:max val="40870.0"/>
          <c:min val="40843.0"/>
        </c:scaling>
        <c:delete val="0"/>
        <c:axPos val="t"/>
        <c:majorGridlines/>
        <c:numFmt formatCode="d\-mmm" sourceLinked="1"/>
        <c:majorTickMark val="out"/>
        <c:minorTickMark val="none"/>
        <c:tickLblPos val="nextTo"/>
        <c:crossAx val="20810910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879776479553"/>
          <c:y val="0.269512144315294"/>
          <c:w val="0.119589331978664"/>
          <c:h val="0.23875328083989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4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7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The Great Audio Race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Created by: That1Group</a:t>
            </a:r>
          </a:p>
          <a:p>
            <a:r>
              <a:rPr lang="en-US" dirty="0" smtClean="0"/>
              <a:t>Designed by: Brandon Scott, Andrew </a:t>
            </a:r>
            <a:r>
              <a:rPr lang="en-US" dirty="0" err="1" smtClean="0"/>
              <a:t>Rauh</a:t>
            </a:r>
            <a:r>
              <a:rPr lang="en-US" dirty="0" smtClean="0"/>
              <a:t>, Andrew Lees, </a:t>
            </a:r>
            <a:r>
              <a:rPr lang="en-US" dirty="0" err="1" smtClean="0"/>
              <a:t>Taran</a:t>
            </a:r>
            <a:r>
              <a:rPr lang="en-US" dirty="0" smtClean="0"/>
              <a:t> </a:t>
            </a:r>
            <a:r>
              <a:rPr lang="en-US" dirty="0" err="1" smtClean="0"/>
              <a:t>Pennebacker</a:t>
            </a:r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4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556602"/>
              </p:ext>
            </p:extLst>
          </p:nvPr>
        </p:nvGraphicFramePr>
        <p:xfrm>
          <a:off x="457200" y="12954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that1group-logo-wh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7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initial game menus and windows.</a:t>
            </a:r>
          </a:p>
          <a:p>
            <a:r>
              <a:rPr lang="en-US" dirty="0" smtClean="0"/>
              <a:t>Map sprites to respond to input.</a:t>
            </a:r>
          </a:p>
          <a:p>
            <a:r>
              <a:rPr lang="en-US" dirty="0" smtClean="0"/>
              <a:t>Have basic collision detection.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6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Remaining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data and analyze frequency.</a:t>
            </a:r>
          </a:p>
          <a:p>
            <a:r>
              <a:rPr lang="en-US" dirty="0" smtClean="0"/>
              <a:t>Have sprite respond to user input.</a:t>
            </a:r>
          </a:p>
          <a:p>
            <a:r>
              <a:rPr lang="en-US" dirty="0" smtClean="0"/>
              <a:t>Finish and finalize user interfaces.</a:t>
            </a:r>
          </a:p>
          <a:p>
            <a:r>
              <a:rPr lang="en-US" dirty="0" smtClean="0"/>
              <a:t>Create skeleton of levels.</a:t>
            </a:r>
          </a:p>
          <a:p>
            <a:r>
              <a:rPr lang="en-US" dirty="0" smtClean="0"/>
              <a:t>Implement advanced music selection.</a:t>
            </a:r>
          </a:p>
          <a:p>
            <a:r>
              <a:rPr lang="en-US" dirty="0" smtClean="0"/>
              <a:t>Debug and clean up code.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4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our progress is overall.</a:t>
            </a:r>
          </a:p>
          <a:p>
            <a:r>
              <a:rPr lang="en-US" dirty="0" smtClean="0"/>
              <a:t>When our estimated time of finish is.</a:t>
            </a:r>
          </a:p>
          <a:p>
            <a:r>
              <a:rPr lang="en-US" dirty="0" smtClean="0"/>
              <a:t>What could be our possible difficulties.</a:t>
            </a:r>
          </a:p>
          <a:p>
            <a:r>
              <a:rPr lang="en-US" dirty="0" smtClean="0"/>
              <a:t>Why The Great Audio Race will succeed.</a:t>
            </a:r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2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The Great Audio Race Team: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8153400" cy="610936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300" dirty="0"/>
              <a:t>Brandon Scott</a:t>
            </a:r>
          </a:p>
          <a:p>
            <a:pPr lvl="1"/>
            <a:r>
              <a:rPr lang="en-US" sz="2300" dirty="0" smtClean="0"/>
              <a:t>Email: </a:t>
            </a:r>
            <a:r>
              <a:rPr lang="en-US" sz="2300" dirty="0" err="1" smtClean="0"/>
              <a:t>bjpscott@</a:t>
            </a:r>
            <a:r>
              <a:rPr lang="en-US" sz="2300" dirty="0" err="1"/>
              <a:t>umich.edu</a:t>
            </a:r>
            <a:endParaRPr lang="en-US" sz="2300" dirty="0"/>
          </a:p>
          <a:p>
            <a:pPr lvl="1"/>
            <a:r>
              <a:rPr lang="en-US" sz="2300" dirty="0" smtClean="0"/>
              <a:t>Phone</a:t>
            </a:r>
            <a:r>
              <a:rPr lang="en-US" sz="2300" dirty="0"/>
              <a:t>: 517-227-6662</a:t>
            </a:r>
          </a:p>
          <a:p>
            <a:pPr lvl="1"/>
            <a:r>
              <a:rPr lang="en-US" sz="2300" dirty="0"/>
              <a:t>Twitter: </a:t>
            </a:r>
            <a:r>
              <a:rPr lang="en-US" sz="2300" dirty="0" err="1"/>
              <a:t>BrandonJPScott</a:t>
            </a:r>
            <a:endParaRPr lang="en-US" sz="2300" dirty="0"/>
          </a:p>
          <a:p>
            <a:r>
              <a:rPr lang="en-US" sz="2300" dirty="0"/>
              <a:t>Andrew </a:t>
            </a:r>
            <a:r>
              <a:rPr lang="en-US" sz="2300" dirty="0" err="1"/>
              <a:t>Rauh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arauh@umich.edu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313-300-1749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a_j_r</a:t>
            </a:r>
            <a:endParaRPr lang="en-US" sz="2300" dirty="0" smtClean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/>
          </a:p>
          <a:p>
            <a:r>
              <a:rPr lang="en-US" sz="2300" dirty="0" err="1"/>
              <a:t>Taran</a:t>
            </a:r>
            <a:r>
              <a:rPr lang="en-US" sz="2300" dirty="0"/>
              <a:t> </a:t>
            </a:r>
            <a:r>
              <a:rPr lang="en-US" sz="2300" dirty="0" err="1"/>
              <a:t>Pennebacker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pennetar@umich.edu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941-224-8130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TaranItUpp</a:t>
            </a:r>
            <a:endParaRPr lang="en-US" sz="2300" dirty="0"/>
          </a:p>
          <a:p>
            <a:r>
              <a:rPr lang="en-US" sz="2300" dirty="0"/>
              <a:t>Andrew Lees</a:t>
            </a:r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amlees@umich.edu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734-834-2720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smtClean="0"/>
              <a:t>N/A</a:t>
            </a:r>
            <a:endParaRPr lang="en-US" sz="2300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0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About the game.</a:t>
            </a:r>
          </a:p>
          <a:p>
            <a:r>
              <a:rPr lang="en-US" dirty="0" smtClean="0"/>
              <a:t>Relevance to the topic.</a:t>
            </a:r>
          </a:p>
          <a:p>
            <a:r>
              <a:rPr lang="en-US" dirty="0" smtClean="0"/>
              <a:t>Status of game.</a:t>
            </a:r>
          </a:p>
          <a:p>
            <a:r>
              <a:rPr lang="en-US" dirty="0" smtClean="0"/>
              <a:t>Closing remarks.</a:t>
            </a:r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Game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Racing through space.</a:t>
            </a:r>
          </a:p>
          <a:p>
            <a:r>
              <a:rPr lang="en-US" dirty="0" smtClean="0"/>
              <a:t>Implementation of music.</a:t>
            </a:r>
          </a:p>
          <a:p>
            <a:r>
              <a:rPr lang="en-US" dirty="0" smtClean="0"/>
              <a:t>Movements of user within game.</a:t>
            </a:r>
          </a:p>
          <a:p>
            <a:r>
              <a:rPr lang="en-US" dirty="0" smtClean="0"/>
              <a:t>Positioning of obstacles in levels.</a:t>
            </a:r>
          </a:p>
          <a:p>
            <a:r>
              <a:rPr lang="en-US" dirty="0" smtClean="0"/>
              <a:t>Earning of points for the user.</a:t>
            </a:r>
          </a:p>
          <a:p>
            <a:r>
              <a:rPr lang="en-US" dirty="0" smtClean="0"/>
              <a:t>INSERT GRAPHAX</a:t>
            </a:r>
          </a:p>
          <a:p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7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3400"/>
            <a:ext cx="4343399" cy="286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0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 -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Fourier Transform</a:t>
            </a:r>
          </a:p>
          <a:p>
            <a:pPr lvl="1"/>
            <a:r>
              <a:rPr lang="en-US" dirty="0" smtClean="0"/>
              <a:t>∫f(t)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l-GR" sz="2400" dirty="0" smtClean="0"/>
              <a:t>ω</a:t>
            </a:r>
            <a:r>
              <a:rPr lang="en-US" sz="2400" dirty="0" smtClean="0"/>
              <a:t>t)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dirty="0" smtClean="0"/>
              <a:t>Fourier Windowing</a:t>
            </a:r>
          </a:p>
          <a:p>
            <a:pPr lvl="1"/>
            <a:r>
              <a:rPr lang="en-US" dirty="0"/>
              <a:t>∫f(t)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l-GR" sz="2400" dirty="0"/>
              <a:t>ω</a:t>
            </a:r>
            <a:r>
              <a:rPr lang="en-US" sz="2400" dirty="0"/>
              <a:t>t</a:t>
            </a:r>
            <a:r>
              <a:rPr lang="en-US" sz="2400" dirty="0" smtClean="0"/>
              <a:t>)*e</a:t>
            </a:r>
            <a:r>
              <a:rPr lang="en-US" sz="2400" baseline="30000" dirty="0" smtClean="0"/>
              <a:t>-(t-t</a:t>
            </a:r>
            <a:r>
              <a:rPr lang="en-US" sz="1600" baseline="30000" dirty="0" smtClean="0"/>
              <a:t>o</a:t>
            </a:r>
            <a:r>
              <a:rPr lang="en-US" sz="2400" baseline="30000" dirty="0" smtClean="0"/>
              <a:t>)/(s^2)</a:t>
            </a:r>
            <a:r>
              <a:rPr lang="en-US" sz="2400" dirty="0" smtClean="0"/>
              <a:t>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sz="2800" dirty="0" smtClean="0"/>
              <a:t>Fast Fourier Transform</a:t>
            </a:r>
          </a:p>
          <a:p>
            <a:pPr lvl="1"/>
            <a:r>
              <a:rPr lang="en-US" sz="2400" dirty="0"/>
              <a:t>∫f(t)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l-GR" sz="2400" dirty="0"/>
              <a:t>ω</a:t>
            </a:r>
            <a:r>
              <a:rPr lang="en-US" sz="2400" dirty="0"/>
              <a:t>t)*e</a:t>
            </a:r>
            <a:r>
              <a:rPr lang="en-US" sz="2400" baseline="30000" dirty="0"/>
              <a:t>-(t-t</a:t>
            </a:r>
            <a:r>
              <a:rPr lang="en-US" sz="1600" baseline="30000" dirty="0"/>
              <a:t>o</a:t>
            </a:r>
            <a:r>
              <a:rPr lang="en-US" sz="2400" baseline="30000" dirty="0"/>
              <a:t>)/(s^2</a:t>
            </a:r>
            <a:r>
              <a:rPr lang="en-US" sz="2400" baseline="30000" dirty="0" smtClean="0"/>
              <a:t>)</a:t>
            </a:r>
            <a:r>
              <a:rPr lang="en-US" sz="2400" dirty="0" smtClean="0"/>
              <a:t> *</a:t>
            </a:r>
            <a:r>
              <a:rPr lang="en-US" sz="2400" dirty="0"/>
              <a:t> </a:t>
            </a:r>
            <a:r>
              <a:rPr lang="en-US" sz="2400" dirty="0" err="1" smtClean="0"/>
              <a:t>cos</a:t>
            </a:r>
            <a:r>
              <a:rPr lang="en-US" sz="2400" dirty="0" smtClean="0"/>
              <a:t>(</a:t>
            </a:r>
            <a:r>
              <a:rPr lang="el-GR" sz="1600" dirty="0" smtClean="0"/>
              <a:t>ω</a:t>
            </a:r>
            <a:r>
              <a:rPr lang="en-US" sz="2400" dirty="0" smtClean="0"/>
              <a:t>t)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5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Behind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 with a group of sprites.</a:t>
            </a:r>
          </a:p>
          <a:p>
            <a:r>
              <a:rPr lang="en-US" dirty="0" smtClean="0"/>
              <a:t>Creation of multiple difficulty levels.</a:t>
            </a:r>
          </a:p>
          <a:p>
            <a:r>
              <a:rPr lang="en-US" dirty="0" smtClean="0"/>
              <a:t>Generate obstacles based on frequency.</a:t>
            </a:r>
          </a:p>
          <a:p>
            <a:r>
              <a:rPr lang="en-US" dirty="0"/>
              <a:t>Implementation of the algorithm.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2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Autocad</a:t>
            </a:r>
            <a:r>
              <a:rPr lang="en-US" dirty="0" smtClean="0"/>
              <a:t> for sprite creation.</a:t>
            </a:r>
          </a:p>
          <a:p>
            <a:r>
              <a:rPr lang="en-US" dirty="0" smtClean="0"/>
              <a:t>Use of Seashore for image editing.</a:t>
            </a:r>
          </a:p>
          <a:p>
            <a:r>
              <a:rPr lang="en-US" dirty="0" smtClean="0"/>
              <a:t>Use of GIMP to finalize images.</a:t>
            </a:r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Relevance to Autism Spectrum Disorder (ASD)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600200"/>
            <a:ext cx="8915400" cy="4525963"/>
          </a:xfrm>
        </p:spPr>
        <p:txBody>
          <a:bodyPr/>
          <a:lstStyle/>
          <a:p>
            <a:pPr lvl="2"/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sz="2800" dirty="0" smtClean="0">
                <a:solidFill>
                  <a:srgbClr val="000000"/>
                </a:solidFill>
              </a:rPr>
              <a:t>User motion control and reaction to obstacles.</a:t>
            </a:r>
          </a:p>
          <a:p>
            <a:pPr lvl="2"/>
            <a:r>
              <a:rPr lang="en-US" sz="2800" dirty="0" smtClean="0">
                <a:solidFill>
                  <a:srgbClr val="000000"/>
                </a:solidFill>
              </a:rPr>
              <a:t>User ability to react to multiple stimuli.</a:t>
            </a:r>
          </a:p>
          <a:p>
            <a:pPr lvl="2"/>
            <a:r>
              <a:rPr lang="en-US" sz="2800" dirty="0" smtClean="0">
                <a:solidFill>
                  <a:srgbClr val="000000"/>
                </a:solidFill>
              </a:rPr>
              <a:t>User reaction to change in frequency of sound.</a:t>
            </a:r>
            <a:endParaRPr lang="en-US" sz="2800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</a:t>
            </a:r>
            <a:r>
              <a:rPr lang="en-US" dirty="0" smtClean="0"/>
              <a:t>data and analyze frequency.</a:t>
            </a:r>
          </a:p>
          <a:p>
            <a:r>
              <a:rPr lang="en-US" dirty="0" smtClean="0"/>
              <a:t>Create </a:t>
            </a:r>
            <a:r>
              <a:rPr lang="en-US" dirty="0"/>
              <a:t>i</a:t>
            </a:r>
            <a:r>
              <a:rPr lang="en-US" dirty="0" smtClean="0"/>
              <a:t>nitial </a:t>
            </a:r>
            <a:r>
              <a:rPr lang="en-US" dirty="0"/>
              <a:t>g</a:t>
            </a:r>
            <a:r>
              <a:rPr lang="en-US" dirty="0" smtClean="0"/>
              <a:t>ame </a:t>
            </a:r>
            <a:r>
              <a:rPr lang="en-US" dirty="0"/>
              <a:t>m</a:t>
            </a:r>
            <a:r>
              <a:rPr lang="en-US" dirty="0" smtClean="0"/>
              <a:t>enus.</a:t>
            </a:r>
          </a:p>
          <a:p>
            <a:r>
              <a:rPr lang="en-US" dirty="0" smtClean="0"/>
              <a:t>Map sprites to respond to input.</a:t>
            </a:r>
          </a:p>
          <a:p>
            <a:r>
              <a:rPr lang="en-US" dirty="0" smtClean="0"/>
              <a:t>Create skeleton of first few levels.</a:t>
            </a:r>
          </a:p>
          <a:p>
            <a:r>
              <a:rPr lang="en-US" dirty="0" smtClean="0"/>
              <a:t>Have basic collision detection.</a:t>
            </a:r>
          </a:p>
          <a:p>
            <a:r>
              <a:rPr lang="en-US" dirty="0" smtClean="0"/>
              <a:t>Add major features.</a:t>
            </a:r>
          </a:p>
          <a:p>
            <a:r>
              <a:rPr lang="en-US" dirty="0" smtClean="0"/>
              <a:t>Debug code by testing.</a:t>
            </a:r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8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436</Words>
  <Application>Microsoft Macintosh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The Great Audio Race</vt:lpstr>
      <vt:lpstr>Agenda</vt:lpstr>
      <vt:lpstr>Basic Game Description</vt:lpstr>
      <vt:lpstr>PowerPoint Presentation</vt:lpstr>
      <vt:lpstr>Main Algorithm - Math</vt:lpstr>
      <vt:lpstr>Code Behind the Game</vt:lpstr>
      <vt:lpstr>Graphics</vt:lpstr>
      <vt:lpstr>Relevance to Autism Spectrum Disorder (ASD)</vt:lpstr>
      <vt:lpstr>Tasks</vt:lpstr>
      <vt:lpstr>Gantt Chart</vt:lpstr>
      <vt:lpstr>Tasks Completed</vt:lpstr>
      <vt:lpstr>Tasks Remaining</vt:lpstr>
      <vt:lpstr>Conclusion</vt:lpstr>
      <vt:lpstr>Contact Information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Audio Race</dc:title>
  <dc:creator>Drew</dc:creator>
  <cp:lastModifiedBy>Taran Pennebacker</cp:lastModifiedBy>
  <cp:revision>25</cp:revision>
  <dcterms:created xsi:type="dcterms:W3CDTF">2011-11-07T01:56:04Z</dcterms:created>
  <dcterms:modified xsi:type="dcterms:W3CDTF">2011-11-09T04:18:18Z</dcterms:modified>
</cp:coreProperties>
</file>