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9" r:id="rId6"/>
    <p:sldId id="265" r:id="rId7"/>
    <p:sldId id="266" r:id="rId8"/>
    <p:sldId id="258" r:id="rId9"/>
    <p:sldId id="261" r:id="rId10"/>
    <p:sldId id="267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091080"/>
        <c:axId val="2081043672"/>
      </c:barChart>
      <c:catAx>
        <c:axId val="2081091080"/>
        <c:scaling>
          <c:orientation val="maxMin"/>
        </c:scaling>
        <c:delete val="0"/>
        <c:axPos val="l"/>
        <c:majorTickMark val="out"/>
        <c:minorTickMark val="none"/>
        <c:tickLblPos val="nextTo"/>
        <c:crossAx val="2081043672"/>
        <c:crosses val="autoZero"/>
        <c:auto val="1"/>
        <c:lblAlgn val="ctr"/>
        <c:lblOffset val="100"/>
        <c:noMultiLvlLbl val="0"/>
      </c:catAx>
      <c:valAx>
        <c:axId val="2081043672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81091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About the game.</a:t>
            </a:r>
          </a:p>
          <a:p>
            <a:r>
              <a:rPr lang="en-US" dirty="0" smtClean="0"/>
              <a:t>Relevance to the topic.</a:t>
            </a:r>
          </a:p>
          <a:p>
            <a:r>
              <a:rPr lang="en-US" dirty="0" smtClean="0"/>
              <a:t>Status of game.</a:t>
            </a:r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r>
              <a:rPr lang="en-US" dirty="0" smtClean="0"/>
              <a:t>INSERT GRAPHAX</a:t>
            </a:r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9" name="Content Placeholder 8" descr="high scores men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7574"/>
          <a:stretch>
            <a:fillRect/>
          </a:stretch>
        </p:blipFill>
        <p:spPr>
          <a:xfrm>
            <a:off x="4495800" y="304800"/>
            <a:ext cx="4343400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05200"/>
            <a:ext cx="4343399" cy="2862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4191000" cy="30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436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Great Audio Race</vt:lpstr>
      <vt:lpstr>Agenda</vt:lpstr>
      <vt:lpstr>Basic Game Description</vt:lpstr>
      <vt:lpstr>PowerPoint Presentation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Taran Pennebacker</cp:lastModifiedBy>
  <cp:revision>26</cp:revision>
  <dcterms:created xsi:type="dcterms:W3CDTF">2011-11-07T01:56:04Z</dcterms:created>
  <dcterms:modified xsi:type="dcterms:W3CDTF">2011-11-09T04:23:13Z</dcterms:modified>
</cp:coreProperties>
</file>