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60" r:id="rId5"/>
    <p:sldId id="272" r:id="rId6"/>
    <p:sldId id="275" r:id="rId7"/>
    <p:sldId id="269" r:id="rId8"/>
    <p:sldId id="266" r:id="rId9"/>
    <p:sldId id="276" r:id="rId10"/>
    <p:sldId id="277" r:id="rId11"/>
    <p:sldId id="273" r:id="rId12"/>
    <p:sldId id="264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6" autoAdjust="0"/>
    <p:restoredTop sz="94576" autoAdjust="0"/>
  </p:normalViewPr>
  <p:slideViewPr>
    <p:cSldViewPr>
      <p:cViewPr>
        <p:scale>
          <a:sx n="90" d="100"/>
          <a:sy n="90" d="100"/>
        </p:scale>
        <p:origin x="-1464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12/5/11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12/5/11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63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12/5/11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15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12/5/11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1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12/5/11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61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12/5/11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4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12/5/11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2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12/5/11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40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12/5/11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25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12/5/11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05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12/5/11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5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76F7E-B1F9-4A83-B249-B1B3F09A72E9}" type="datetimeFigureOut">
              <a:rPr lang="en-US" smtClean="0"/>
              <a:t>12/5/11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75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772400" cy="1470025"/>
          </a:xfrm>
        </p:spPr>
        <p:txBody>
          <a:bodyPr/>
          <a:lstStyle/>
          <a:p>
            <a:r>
              <a:rPr lang="en-US" dirty="0" smtClean="0"/>
              <a:t>The Great Audio Race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124200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Created by: That1Group</a:t>
            </a:r>
          </a:p>
          <a:p>
            <a:r>
              <a:rPr lang="en-US" dirty="0" smtClean="0"/>
              <a:t>Designed by: Brandon Scott, Andrew </a:t>
            </a:r>
            <a:r>
              <a:rPr lang="en-US" dirty="0" err="1" smtClean="0"/>
              <a:t>Rauh</a:t>
            </a:r>
            <a:r>
              <a:rPr lang="en-US" dirty="0" smtClean="0"/>
              <a:t>, Andrew Lees, </a:t>
            </a:r>
            <a:r>
              <a:rPr lang="en-US" dirty="0" err="1" smtClean="0"/>
              <a:t>Taran</a:t>
            </a:r>
            <a:r>
              <a:rPr lang="en-US" dirty="0" smtClean="0"/>
              <a:t> </a:t>
            </a:r>
            <a:r>
              <a:rPr lang="en-US" dirty="0" err="1" smtClean="0"/>
              <a:t>Pennebacker</a:t>
            </a:r>
            <a:endParaRPr lang="en-US" dirty="0" smtClean="0"/>
          </a:p>
          <a:p>
            <a:r>
              <a:rPr lang="en-US" dirty="0" smtClean="0"/>
              <a:t>Date: December 7</a:t>
            </a:r>
            <a:r>
              <a:rPr lang="en-US" baseline="30000" dirty="0" smtClean="0"/>
              <a:t>th</a:t>
            </a:r>
            <a:r>
              <a:rPr lang="en-US" dirty="0" smtClean="0"/>
              <a:t>, 2011</a:t>
            </a:r>
            <a:endParaRPr lang="en-US" dirty="0"/>
          </a:p>
        </p:txBody>
      </p:sp>
      <p:pic>
        <p:nvPicPr>
          <p:cNvPr id="5" name="Picture 4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646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Rewarding yet Satisfying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(Discuss the rewards system)</a:t>
            </a:r>
          </a:p>
          <a:p>
            <a:r>
              <a:rPr lang="en-US" dirty="0" smtClean="0"/>
              <a:t>(Add a photo of rewards system)</a:t>
            </a:r>
            <a:endParaRPr lang="en-US" dirty="0"/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793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 NEEDZ ANOTHER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703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723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</a:t>
            </a:r>
            <a:r>
              <a:rPr lang="en-US" dirty="0" smtClean="0"/>
              <a:t>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990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smtClean="0"/>
              <a:t>The Great Audio Race Team: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514600"/>
            <a:ext cx="8153400" cy="6109366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sz="2300" dirty="0"/>
              <a:t>Brandon Scott</a:t>
            </a:r>
          </a:p>
          <a:p>
            <a:pPr lvl="1"/>
            <a:r>
              <a:rPr lang="en-US" sz="2300" dirty="0" smtClean="0"/>
              <a:t>Email: </a:t>
            </a:r>
            <a:r>
              <a:rPr lang="en-US" sz="2300" dirty="0" err="1" smtClean="0"/>
              <a:t>bjpscott@</a:t>
            </a:r>
            <a:r>
              <a:rPr lang="en-US" sz="2300" dirty="0" err="1"/>
              <a:t>umich.edu</a:t>
            </a:r>
            <a:endParaRPr lang="en-US" sz="2300" dirty="0"/>
          </a:p>
          <a:p>
            <a:pPr lvl="1"/>
            <a:r>
              <a:rPr lang="en-US" sz="2300" dirty="0" smtClean="0"/>
              <a:t>Phone</a:t>
            </a:r>
            <a:r>
              <a:rPr lang="en-US" sz="2300" dirty="0"/>
              <a:t>: 517-227-6662</a:t>
            </a:r>
          </a:p>
          <a:p>
            <a:pPr lvl="1"/>
            <a:r>
              <a:rPr lang="en-US" sz="2300" dirty="0"/>
              <a:t>Twitter: </a:t>
            </a:r>
            <a:r>
              <a:rPr lang="en-US" sz="2300" dirty="0" err="1"/>
              <a:t>BrandonJPScott</a:t>
            </a:r>
            <a:endParaRPr lang="en-US" sz="2300" dirty="0"/>
          </a:p>
          <a:p>
            <a:r>
              <a:rPr lang="en-US" sz="2300" dirty="0"/>
              <a:t>Andrew </a:t>
            </a:r>
            <a:r>
              <a:rPr lang="en-US" sz="2300" dirty="0" err="1"/>
              <a:t>Rauh</a:t>
            </a:r>
            <a:endParaRPr lang="en-US" sz="2300" dirty="0"/>
          </a:p>
          <a:p>
            <a:pPr lvl="1"/>
            <a:r>
              <a:rPr lang="en-US" sz="2300" dirty="0"/>
              <a:t>Email: </a:t>
            </a:r>
            <a:r>
              <a:rPr lang="en-US" sz="2300" dirty="0" err="1" smtClean="0"/>
              <a:t>arauh@umich.edu</a:t>
            </a:r>
            <a:endParaRPr lang="en-US" sz="2300" dirty="0"/>
          </a:p>
          <a:p>
            <a:pPr lvl="1"/>
            <a:r>
              <a:rPr lang="en-US" sz="2300" dirty="0"/>
              <a:t>Phone: </a:t>
            </a:r>
            <a:r>
              <a:rPr lang="en-US" sz="2300" dirty="0" smtClean="0"/>
              <a:t>313-300-1749</a:t>
            </a:r>
            <a:endParaRPr lang="en-US" sz="2300" dirty="0"/>
          </a:p>
          <a:p>
            <a:pPr lvl="1"/>
            <a:r>
              <a:rPr lang="en-US" sz="2300" dirty="0"/>
              <a:t>Twitter: </a:t>
            </a:r>
            <a:r>
              <a:rPr lang="en-US" sz="2300" dirty="0" err="1" smtClean="0"/>
              <a:t>a_j_r</a:t>
            </a:r>
            <a:endParaRPr lang="en-US" sz="2300" dirty="0" smtClean="0"/>
          </a:p>
          <a:p>
            <a:pPr lvl="1"/>
            <a:endParaRPr lang="en-US" sz="2300" dirty="0" smtClean="0"/>
          </a:p>
          <a:p>
            <a:pPr lvl="1"/>
            <a:endParaRPr lang="en-US" sz="2300" dirty="0"/>
          </a:p>
          <a:p>
            <a:pPr lvl="1"/>
            <a:endParaRPr lang="en-US" sz="2300" dirty="0" smtClean="0"/>
          </a:p>
          <a:p>
            <a:pPr lvl="1"/>
            <a:endParaRPr lang="en-US" sz="2300" dirty="0"/>
          </a:p>
          <a:p>
            <a:pPr lvl="1"/>
            <a:endParaRPr lang="en-US" sz="2300" dirty="0" smtClean="0"/>
          </a:p>
          <a:p>
            <a:pPr lvl="1"/>
            <a:endParaRPr lang="en-US" sz="2300" dirty="0"/>
          </a:p>
          <a:p>
            <a:pPr lvl="1"/>
            <a:endParaRPr lang="en-US" sz="2300" dirty="0" smtClean="0"/>
          </a:p>
          <a:p>
            <a:pPr lvl="1"/>
            <a:endParaRPr lang="en-US" sz="2300" dirty="0"/>
          </a:p>
          <a:p>
            <a:pPr lvl="1"/>
            <a:endParaRPr lang="en-US" sz="2300" dirty="0"/>
          </a:p>
          <a:p>
            <a:r>
              <a:rPr lang="en-US" sz="2300" dirty="0" err="1"/>
              <a:t>Taran</a:t>
            </a:r>
            <a:r>
              <a:rPr lang="en-US" sz="2300" dirty="0"/>
              <a:t> </a:t>
            </a:r>
            <a:r>
              <a:rPr lang="en-US" sz="2300" dirty="0" err="1"/>
              <a:t>Pennebacker</a:t>
            </a:r>
            <a:endParaRPr lang="en-US" sz="2300" dirty="0"/>
          </a:p>
          <a:p>
            <a:pPr lvl="1"/>
            <a:r>
              <a:rPr lang="en-US" sz="2300" dirty="0"/>
              <a:t>Email: </a:t>
            </a:r>
            <a:r>
              <a:rPr lang="en-US" sz="2300" dirty="0" err="1" smtClean="0"/>
              <a:t>pennetar@umich.edu</a:t>
            </a:r>
            <a:endParaRPr lang="en-US" sz="2300" dirty="0"/>
          </a:p>
          <a:p>
            <a:pPr lvl="1"/>
            <a:r>
              <a:rPr lang="en-US" sz="2300" dirty="0"/>
              <a:t>Phone: </a:t>
            </a:r>
            <a:r>
              <a:rPr lang="en-US" sz="2300" dirty="0" smtClean="0"/>
              <a:t>941-224-8130</a:t>
            </a:r>
            <a:endParaRPr lang="en-US" sz="2300" dirty="0"/>
          </a:p>
          <a:p>
            <a:pPr lvl="1"/>
            <a:r>
              <a:rPr lang="en-US" sz="2300" dirty="0"/>
              <a:t>Twitter: </a:t>
            </a:r>
            <a:r>
              <a:rPr lang="en-US" sz="2300" dirty="0" err="1" smtClean="0"/>
              <a:t>TaranItUpp</a:t>
            </a:r>
            <a:endParaRPr lang="en-US" sz="2300" dirty="0"/>
          </a:p>
          <a:p>
            <a:r>
              <a:rPr lang="en-US" sz="2300" dirty="0"/>
              <a:t>Andrew Lees</a:t>
            </a:r>
          </a:p>
          <a:p>
            <a:pPr lvl="1"/>
            <a:r>
              <a:rPr lang="en-US" sz="2300" dirty="0"/>
              <a:t>Email: </a:t>
            </a:r>
            <a:r>
              <a:rPr lang="en-US" sz="2300" dirty="0" err="1" smtClean="0"/>
              <a:t>amlees@umich.edu</a:t>
            </a:r>
            <a:endParaRPr lang="en-US" sz="2300" dirty="0"/>
          </a:p>
          <a:p>
            <a:pPr lvl="1"/>
            <a:r>
              <a:rPr lang="en-US" sz="2300" dirty="0"/>
              <a:t>Phone: </a:t>
            </a:r>
            <a:r>
              <a:rPr lang="en-US" sz="2300" dirty="0" smtClean="0"/>
              <a:t>734-834-2720</a:t>
            </a:r>
            <a:endParaRPr lang="en-US" sz="2300" dirty="0"/>
          </a:p>
          <a:p>
            <a:pPr lvl="1"/>
            <a:r>
              <a:rPr lang="en-US" sz="2300" dirty="0"/>
              <a:t>Twitter: </a:t>
            </a:r>
            <a:r>
              <a:rPr lang="en-US" sz="2300" dirty="0" smtClean="0"/>
              <a:t>N/A</a:t>
            </a:r>
            <a:endParaRPr lang="en-US" sz="2300" dirty="0"/>
          </a:p>
        </p:txBody>
      </p:sp>
      <p:pic>
        <p:nvPicPr>
          <p:cNvPr id="5" name="Picture 4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103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Great Audio Race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1975" r="1975"/>
          <a:stretch>
            <a:fillRect/>
          </a:stretch>
        </p:blipFill>
        <p:spPr>
          <a:xfrm>
            <a:off x="1219200" y="1600201"/>
            <a:ext cx="6629400" cy="2819400"/>
          </a:xfrm>
        </p:spPr>
      </p:pic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05000" y="4876800"/>
            <a:ext cx="520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Your music, your map, your game!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29689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r>
              <a:rPr lang="en-US" dirty="0" smtClean="0"/>
              <a:t>Motivation for</a:t>
            </a: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dirty="0" smtClean="0"/>
              <a:t>game</a:t>
            </a:r>
          </a:p>
          <a:p>
            <a:r>
              <a:rPr lang="en-US" dirty="0" smtClean="0"/>
              <a:t>Background of the game</a:t>
            </a:r>
            <a:endParaRPr lang="en-US" dirty="0" smtClean="0"/>
          </a:p>
          <a:p>
            <a:r>
              <a:rPr lang="en-US" dirty="0" smtClean="0"/>
              <a:t>About </a:t>
            </a:r>
            <a:r>
              <a:rPr lang="en-US" dirty="0"/>
              <a:t>the final </a:t>
            </a:r>
            <a:r>
              <a:rPr lang="en-US" dirty="0" smtClean="0"/>
              <a:t>game</a:t>
            </a:r>
            <a:endParaRPr lang="en-US" dirty="0" smtClean="0"/>
          </a:p>
          <a:p>
            <a:r>
              <a:rPr lang="en-US" dirty="0" smtClean="0"/>
              <a:t>Status of </a:t>
            </a:r>
            <a:r>
              <a:rPr lang="en-US" dirty="0" smtClean="0"/>
              <a:t>game</a:t>
            </a:r>
            <a:endParaRPr lang="en-US" dirty="0" smtClean="0"/>
          </a:p>
          <a:p>
            <a:r>
              <a:rPr lang="en-US" dirty="0" smtClean="0"/>
              <a:t>Test run of </a:t>
            </a:r>
            <a:r>
              <a:rPr lang="en-US" dirty="0" smtClean="0"/>
              <a:t>game</a:t>
            </a:r>
            <a:endParaRPr lang="en-US" dirty="0" smtClean="0"/>
          </a:p>
          <a:p>
            <a:r>
              <a:rPr lang="en-US" dirty="0" smtClean="0"/>
              <a:t>Closing </a:t>
            </a:r>
            <a:r>
              <a:rPr lang="en-US" dirty="0" smtClean="0"/>
              <a:t>remarks</a:t>
            </a:r>
            <a:endParaRPr lang="en-US" dirty="0"/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smtClean="0"/>
              <a:t>it Began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 for the game</a:t>
            </a:r>
          </a:p>
          <a:p>
            <a:r>
              <a:rPr lang="en-US" dirty="0" smtClean="0"/>
              <a:t>Criteria for the game</a:t>
            </a:r>
          </a:p>
          <a:p>
            <a:r>
              <a:rPr lang="en-US" dirty="0" smtClean="0"/>
              <a:t>Relevance to ASD of the game</a:t>
            </a:r>
            <a:endParaRPr lang="en-US" dirty="0" smtClean="0"/>
          </a:p>
          <a:p>
            <a:r>
              <a:rPr lang="en-US" dirty="0" smtClean="0"/>
              <a:t>Marketability of game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778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Idea </a:t>
            </a:r>
            <a:r>
              <a:rPr lang="en-US" dirty="0"/>
              <a:t>B</a:t>
            </a:r>
            <a:r>
              <a:rPr lang="en-US" dirty="0" smtClean="0"/>
              <a:t>ehind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 is based entirely on customization</a:t>
            </a:r>
          </a:p>
          <a:p>
            <a:r>
              <a:rPr lang="en-US" dirty="0" smtClean="0"/>
              <a:t>Game targets an older audience</a:t>
            </a:r>
          </a:p>
          <a:p>
            <a:r>
              <a:rPr lang="en-US" dirty="0" smtClean="0"/>
              <a:t>Games helps reacting to multiple stimuli</a:t>
            </a:r>
          </a:p>
          <a:p>
            <a:r>
              <a:rPr lang="en-US" dirty="0" smtClean="0"/>
              <a:t>Game gives rewards based on performance</a:t>
            </a:r>
          </a:p>
          <a:p>
            <a:endParaRPr lang="en-US" dirty="0"/>
          </a:p>
          <a:p>
            <a:r>
              <a:rPr lang="en-US" dirty="0" smtClean="0"/>
              <a:t>(insert photo or selecting music file)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129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Really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trying to race themselves</a:t>
            </a:r>
          </a:p>
          <a:p>
            <a:r>
              <a:rPr lang="en-US" dirty="0" smtClean="0"/>
              <a:t>User dodging obstacles</a:t>
            </a:r>
          </a:p>
          <a:p>
            <a:r>
              <a:rPr lang="en-US" dirty="0" smtClean="0"/>
              <a:t>User collecting coins to earn points</a:t>
            </a:r>
          </a:p>
          <a:p>
            <a:r>
              <a:rPr lang="en-US" dirty="0" smtClean="0"/>
              <a:t>User breaking new records</a:t>
            </a:r>
          </a:p>
          <a:p>
            <a:r>
              <a:rPr lang="en-US" dirty="0" smtClean="0"/>
              <a:t>User overcoming social inabilities</a:t>
            </a:r>
          </a:p>
          <a:p>
            <a:r>
              <a:rPr lang="en-US" dirty="0" smtClean="0"/>
              <a:t>User becoming more than just a user</a:t>
            </a:r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253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How it Really </a:t>
            </a:r>
            <a:r>
              <a:rPr lang="en-US" sz="3600" dirty="0"/>
              <a:t>W</a:t>
            </a:r>
            <a:r>
              <a:rPr lang="en-US" sz="3600" dirty="0" smtClean="0"/>
              <a:t>orks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Fourier Transform</a:t>
            </a:r>
          </a:p>
          <a:p>
            <a:pPr lvl="1"/>
            <a:r>
              <a:rPr lang="en-US" dirty="0" smtClean="0"/>
              <a:t>∫f(t)</a:t>
            </a:r>
            <a:r>
              <a:rPr lang="en-US" dirty="0" err="1" smtClean="0"/>
              <a:t>cos</a:t>
            </a:r>
            <a:r>
              <a:rPr lang="en-US" dirty="0" smtClean="0"/>
              <a:t>(</a:t>
            </a:r>
            <a:r>
              <a:rPr lang="el-GR" sz="2400" dirty="0" smtClean="0"/>
              <a:t>ω</a:t>
            </a:r>
            <a:r>
              <a:rPr lang="en-US" sz="2400" dirty="0" smtClean="0"/>
              <a:t>t) </a:t>
            </a:r>
            <a:r>
              <a:rPr lang="en-US" sz="2400" dirty="0" err="1" smtClean="0"/>
              <a:t>dt</a:t>
            </a:r>
            <a:endParaRPr lang="en-US" sz="2400" dirty="0" smtClean="0"/>
          </a:p>
          <a:p>
            <a:r>
              <a:rPr lang="en-US" dirty="0" smtClean="0"/>
              <a:t>Fourier Windowing</a:t>
            </a:r>
          </a:p>
          <a:p>
            <a:pPr lvl="1"/>
            <a:r>
              <a:rPr lang="en-US" dirty="0"/>
              <a:t>∫f(t)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l-GR" sz="2400" dirty="0"/>
              <a:t>ω</a:t>
            </a:r>
            <a:r>
              <a:rPr lang="en-US" sz="2400" dirty="0"/>
              <a:t>t</a:t>
            </a:r>
            <a:r>
              <a:rPr lang="en-US" sz="2400" dirty="0" smtClean="0"/>
              <a:t>)*e</a:t>
            </a:r>
            <a:r>
              <a:rPr lang="en-US" sz="2400" baseline="30000" dirty="0" smtClean="0"/>
              <a:t>-(t-t</a:t>
            </a:r>
            <a:r>
              <a:rPr lang="en-US" sz="1600" baseline="30000" dirty="0" smtClean="0"/>
              <a:t>o</a:t>
            </a:r>
            <a:r>
              <a:rPr lang="en-US" sz="2400" baseline="30000" dirty="0" smtClean="0"/>
              <a:t>)/(s^2)</a:t>
            </a:r>
            <a:r>
              <a:rPr lang="en-US" sz="2400" dirty="0" smtClean="0"/>
              <a:t> </a:t>
            </a:r>
            <a:r>
              <a:rPr lang="en-US" sz="2400" dirty="0" err="1" smtClean="0"/>
              <a:t>dt</a:t>
            </a:r>
            <a:endParaRPr lang="en-US" sz="2400" dirty="0" smtClean="0"/>
          </a:p>
          <a:p>
            <a:r>
              <a:rPr lang="en-US" sz="2800" dirty="0" smtClean="0"/>
              <a:t>Fast Fourier Transform</a:t>
            </a:r>
          </a:p>
          <a:p>
            <a:pPr lvl="1"/>
            <a:r>
              <a:rPr lang="en-US" sz="2400" dirty="0"/>
              <a:t>∫f(t)</a:t>
            </a:r>
            <a:r>
              <a:rPr lang="en-US" sz="2400" dirty="0" err="1"/>
              <a:t>cos</a:t>
            </a:r>
            <a:r>
              <a:rPr lang="en-US" sz="2400" dirty="0"/>
              <a:t>(</a:t>
            </a:r>
            <a:r>
              <a:rPr lang="el-GR" sz="2400" dirty="0"/>
              <a:t>ω</a:t>
            </a:r>
            <a:r>
              <a:rPr lang="en-US" sz="2400" dirty="0"/>
              <a:t>t)*e</a:t>
            </a:r>
            <a:r>
              <a:rPr lang="en-US" sz="2400" baseline="30000" dirty="0"/>
              <a:t>-(t-t</a:t>
            </a:r>
            <a:r>
              <a:rPr lang="en-US" sz="1600" baseline="30000" dirty="0"/>
              <a:t>o</a:t>
            </a:r>
            <a:r>
              <a:rPr lang="en-US" sz="2400" baseline="30000" dirty="0"/>
              <a:t>)/(s^2</a:t>
            </a:r>
            <a:r>
              <a:rPr lang="en-US" sz="2400" baseline="30000" dirty="0" smtClean="0"/>
              <a:t>)</a:t>
            </a:r>
            <a:r>
              <a:rPr lang="en-US" sz="2400" dirty="0" smtClean="0"/>
              <a:t> *</a:t>
            </a:r>
            <a:r>
              <a:rPr lang="en-US" sz="2400" dirty="0"/>
              <a:t> ∫f(t)</a:t>
            </a:r>
            <a:r>
              <a:rPr lang="en-US" sz="2400" dirty="0" err="1"/>
              <a:t>cos</a:t>
            </a:r>
            <a:r>
              <a:rPr lang="en-US" sz="2400" dirty="0" smtClean="0"/>
              <a:t>(</a:t>
            </a:r>
            <a:r>
              <a:rPr lang="el-GR" sz="1600" dirty="0" smtClean="0"/>
              <a:t>ω</a:t>
            </a:r>
            <a:r>
              <a:rPr lang="en-US" sz="2400" dirty="0" smtClean="0"/>
              <a:t>t)</a:t>
            </a:r>
            <a:r>
              <a:rPr lang="en-US" sz="2400" dirty="0" err="1" smtClean="0"/>
              <a:t>dt</a:t>
            </a:r>
            <a:endParaRPr lang="en-US" sz="24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251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Design</a:t>
            </a:r>
            <a:r>
              <a:rPr lang="en-US" sz="3600" dirty="0" smtClean="0"/>
              <a:t> of the Game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of </a:t>
            </a:r>
            <a:r>
              <a:rPr lang="en-US" dirty="0" err="1" smtClean="0"/>
              <a:t>Autocad</a:t>
            </a:r>
            <a:r>
              <a:rPr lang="en-US" dirty="0" smtClean="0"/>
              <a:t> for sprite creation.</a:t>
            </a:r>
          </a:p>
          <a:p>
            <a:r>
              <a:rPr lang="en-US" dirty="0" smtClean="0"/>
              <a:t>Use of Seashore for image editing.</a:t>
            </a:r>
          </a:p>
          <a:p>
            <a:r>
              <a:rPr lang="en-US" dirty="0" smtClean="0"/>
              <a:t>Use of GIMP to finalize images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3429000"/>
            <a:ext cx="4343399" cy="286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8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Customization to the Next </a:t>
            </a:r>
            <a:r>
              <a:rPr lang="en-US" dirty="0"/>
              <a:t>L</a:t>
            </a:r>
            <a:r>
              <a:rPr lang="en-US" dirty="0" smtClean="0"/>
              <a:t>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(photo of the song choice [maybe of two </a:t>
            </a:r>
            <a:r>
              <a:rPr lang="en-US" dirty="0" err="1" smtClean="0"/>
              <a:t>differenent</a:t>
            </a:r>
            <a:r>
              <a:rPr lang="en-US" dirty="0" smtClean="0"/>
              <a:t> songs being played])</a:t>
            </a:r>
            <a:endParaRPr lang="en-US" dirty="0"/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070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3586</TotalTime>
  <Words>376</Words>
  <Application>Microsoft Macintosh PowerPoint</Application>
  <PresentationFormat>On-screen Show (4:3)</PresentationFormat>
  <Paragraphs>85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The Great Audio Race</vt:lpstr>
      <vt:lpstr>The Great Audio Race</vt:lpstr>
      <vt:lpstr>Agenda</vt:lpstr>
      <vt:lpstr>How it Began</vt:lpstr>
      <vt:lpstr>The Idea Behind it</vt:lpstr>
      <vt:lpstr>What it Really is</vt:lpstr>
      <vt:lpstr>How it Really Works</vt:lpstr>
      <vt:lpstr>Design of the Game</vt:lpstr>
      <vt:lpstr>Customization to the Next Level</vt:lpstr>
      <vt:lpstr>Rewarding yet Satisfying</vt:lpstr>
      <vt:lpstr>WE NEEDZ ANOTHER SLIDE</vt:lpstr>
      <vt:lpstr>Conclusion</vt:lpstr>
      <vt:lpstr>Contact Us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Great Audio Race</dc:title>
  <dc:creator>Drew</dc:creator>
  <cp:lastModifiedBy>Brandon Scott</cp:lastModifiedBy>
  <cp:revision>41</cp:revision>
  <dcterms:created xsi:type="dcterms:W3CDTF">2011-11-07T01:56:04Z</dcterms:created>
  <dcterms:modified xsi:type="dcterms:W3CDTF">2011-12-05T18:07:23Z</dcterms:modified>
</cp:coreProperties>
</file>