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024952"/>
        <c:axId val="2097308488"/>
      </c:barChart>
      <c:catAx>
        <c:axId val="2097024952"/>
        <c:scaling>
          <c:orientation val="maxMin"/>
        </c:scaling>
        <c:delete val="0"/>
        <c:axPos val="l"/>
        <c:majorTickMark val="out"/>
        <c:minorTickMark val="none"/>
        <c:tickLblPos val="nextTo"/>
        <c:crossAx val="2097308488"/>
        <c:crosses val="autoZero"/>
        <c:auto val="1"/>
        <c:lblAlgn val="ctr"/>
        <c:lblOffset val="100"/>
        <c:noMultiLvlLbl val="0"/>
      </c:catAx>
      <c:valAx>
        <c:axId val="2097308488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9702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Social aspects of the game.</a:t>
            </a:r>
          </a:p>
          <a:p>
            <a:r>
              <a:rPr lang="en-US" dirty="0" smtClean="0"/>
              <a:t>About the final game.</a:t>
            </a:r>
          </a:p>
          <a:p>
            <a:r>
              <a:rPr lang="en-US" dirty="0" smtClean="0"/>
              <a:t>Test run </a:t>
            </a:r>
            <a:r>
              <a:rPr lang="en-US" smtClean="0"/>
              <a:t>of game.</a:t>
            </a:r>
          </a:p>
          <a:p>
            <a:endParaRPr lang="en-US" dirty="0" smtClean="0"/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437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30</cp:revision>
  <dcterms:created xsi:type="dcterms:W3CDTF">2011-11-07T01:56:04Z</dcterms:created>
  <dcterms:modified xsi:type="dcterms:W3CDTF">2011-11-23T06:49:49Z</dcterms:modified>
</cp:coreProperties>
</file>