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71" r:id="rId6"/>
    <p:sldId id="269" r:id="rId7"/>
    <p:sldId id="265" r:id="rId8"/>
    <p:sldId id="266" r:id="rId9"/>
    <p:sldId id="261" r:id="rId10"/>
    <p:sldId id="267" r:id="rId11"/>
    <p:sldId id="262" r:id="rId12"/>
    <p:sldId id="263" r:id="rId13"/>
    <p:sldId id="273" r:id="rId14"/>
    <p:sldId id="264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576" autoAdjust="0"/>
  </p:normalViewPr>
  <p:slideViewPr>
    <p:cSldViewPr>
      <p:cViewPr>
        <p:scale>
          <a:sx n="90" d="100"/>
          <a:sy n="90" d="100"/>
        </p:scale>
        <p:origin x="-14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%20OS%20X:Users:brandonscott:Documents:Engineering100: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17708272577039"/>
          <c:y val="0.0570932639086974"/>
          <c:w val="0.455496297498895"/>
          <c:h val="0.89691770383540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noFill/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Sheet1!$B$2:$B$14</c:f>
              <c:numCache>
                <c:formatCode>d\-mmm</c:formatCode>
                <c:ptCount val="13"/>
                <c:pt idx="0">
                  <c:v>40843.0</c:v>
                </c:pt>
                <c:pt idx="1">
                  <c:v>40843.0</c:v>
                </c:pt>
                <c:pt idx="2">
                  <c:v>40845.0</c:v>
                </c:pt>
                <c:pt idx="3">
                  <c:v>40845.0</c:v>
                </c:pt>
                <c:pt idx="4">
                  <c:v>40850.0</c:v>
                </c:pt>
                <c:pt idx="5">
                  <c:v>40850.0</c:v>
                </c:pt>
                <c:pt idx="6">
                  <c:v>40851.0</c:v>
                </c:pt>
                <c:pt idx="7">
                  <c:v>40853.0</c:v>
                </c:pt>
                <c:pt idx="8">
                  <c:v>40856.0</c:v>
                </c:pt>
                <c:pt idx="9">
                  <c:v>40857.0</c:v>
                </c:pt>
                <c:pt idx="10">
                  <c:v>40859.0</c:v>
                </c:pt>
                <c:pt idx="11">
                  <c:v>40867.0</c:v>
                </c:pt>
                <c:pt idx="12">
                  <c:v>40868.0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pattFill prst="dotDmnd">
              <a:fgClr>
                <a:prstClr val="black"/>
              </a:fgClr>
              <a:bgClr>
                <a:prstClr val="white"/>
              </a:bgClr>
            </a:pattFill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11.0</c:v>
                </c:pt>
                <c:pt idx="1">
                  <c:v>7.0</c:v>
                </c:pt>
                <c:pt idx="2">
                  <c:v>10.0</c:v>
                </c:pt>
                <c:pt idx="3">
                  <c:v>8.0</c:v>
                </c:pt>
                <c:pt idx="4">
                  <c:v>4.0</c:v>
                </c:pt>
                <c:pt idx="5">
                  <c:v>5.0</c:v>
                </c:pt>
                <c:pt idx="6">
                  <c:v>0.0</c:v>
                </c:pt>
                <c:pt idx="7">
                  <c:v>2.0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Remaining</c:v>
                </c:pt>
              </c:strCache>
            </c:strRef>
          </c:tx>
          <c:spPr>
            <a:pattFill prst="horzBrick">
              <a:fgClr>
                <a:prstClr val="black"/>
              </a:fgClr>
              <a:bgClr>
                <a:prstClr val="white"/>
              </a:bgClr>
            </a:pattFill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6.0</c:v>
                </c:pt>
                <c:pt idx="1">
                  <c:v>0.0</c:v>
                </c:pt>
                <c:pt idx="2">
                  <c:v>5.0</c:v>
                </c:pt>
                <c:pt idx="3">
                  <c:v>0.0</c:v>
                </c:pt>
                <c:pt idx="4">
                  <c:v>0.0</c:v>
                </c:pt>
                <c:pt idx="5">
                  <c:v>3.0</c:v>
                </c:pt>
                <c:pt idx="6">
                  <c:v>10.0</c:v>
                </c:pt>
                <c:pt idx="7">
                  <c:v>0.0</c:v>
                </c:pt>
                <c:pt idx="8">
                  <c:v>4.0</c:v>
                </c:pt>
                <c:pt idx="9">
                  <c:v>6.0</c:v>
                </c:pt>
                <c:pt idx="10">
                  <c:v>10.0</c:v>
                </c:pt>
                <c:pt idx="11">
                  <c:v>2.0</c:v>
                </c:pt>
                <c:pt idx="12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041496"/>
        <c:axId val="2094038456"/>
      </c:barChart>
      <c:catAx>
        <c:axId val="2094041496"/>
        <c:scaling>
          <c:orientation val="maxMin"/>
        </c:scaling>
        <c:delete val="0"/>
        <c:axPos val="l"/>
        <c:majorTickMark val="out"/>
        <c:minorTickMark val="none"/>
        <c:tickLblPos val="nextTo"/>
        <c:crossAx val="2094038456"/>
        <c:crosses val="autoZero"/>
        <c:auto val="1"/>
        <c:lblAlgn val="ctr"/>
        <c:lblOffset val="100"/>
        <c:noMultiLvlLbl val="0"/>
      </c:catAx>
      <c:valAx>
        <c:axId val="2094038456"/>
        <c:scaling>
          <c:orientation val="minMax"/>
          <c:max val="40870.0"/>
          <c:min val="40843.0"/>
        </c:scaling>
        <c:delete val="0"/>
        <c:axPos val="t"/>
        <c:majorGridlines/>
        <c:numFmt formatCode="d\-mmm" sourceLinked="1"/>
        <c:majorTickMark val="out"/>
        <c:minorTickMark val="none"/>
        <c:tickLblPos val="nextTo"/>
        <c:crossAx val="20940414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879776479553"/>
          <c:y val="0.269512144315294"/>
          <c:w val="0.119589331978664"/>
          <c:h val="0.23875328083989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6F7E-B1F9-4A83-B249-B1B3F09A72E9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The Great Audio 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Created by: That1Group</a:t>
            </a:r>
          </a:p>
          <a:p>
            <a:r>
              <a:rPr lang="en-US" dirty="0" smtClean="0"/>
              <a:t>Designed by: Brandon Scott, Andrew </a:t>
            </a:r>
            <a:r>
              <a:rPr lang="en-US" dirty="0" err="1" smtClean="0"/>
              <a:t>Rauh</a:t>
            </a:r>
            <a:r>
              <a:rPr lang="en-US" dirty="0" smtClean="0"/>
              <a:t>, Andrew Lees, </a:t>
            </a:r>
            <a:r>
              <a:rPr lang="en-US" dirty="0" err="1" smtClean="0"/>
              <a:t>Taran</a:t>
            </a:r>
            <a:r>
              <a:rPr lang="en-US" dirty="0" smtClean="0"/>
              <a:t> </a:t>
            </a:r>
            <a:r>
              <a:rPr lang="en-US" dirty="0" err="1" smtClean="0"/>
              <a:t>Pennebacker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556602"/>
              </p:ext>
            </p:extLst>
          </p:nvPr>
        </p:nvGraphicFramePr>
        <p:xfrm>
          <a:off x="457200" y="12954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that1group-logo-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tasks are complete?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initial game menus and windows.</a:t>
            </a:r>
          </a:p>
          <a:p>
            <a:r>
              <a:rPr lang="en-US" dirty="0" smtClean="0"/>
              <a:t>Map sprites to respond to input.</a:t>
            </a:r>
          </a:p>
          <a:p>
            <a:r>
              <a:rPr lang="en-US" dirty="0" smtClean="0"/>
              <a:t>Have basic collision detection.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6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still have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data and analyze frequency.</a:t>
            </a:r>
          </a:p>
          <a:p>
            <a:r>
              <a:rPr lang="en-US" dirty="0" smtClean="0"/>
              <a:t>Have sprite respond to user input.</a:t>
            </a:r>
          </a:p>
          <a:p>
            <a:r>
              <a:rPr lang="en-US" dirty="0" smtClean="0"/>
              <a:t>Finish and finalize user interfaces.</a:t>
            </a:r>
          </a:p>
          <a:p>
            <a:r>
              <a:rPr lang="en-US" dirty="0" smtClean="0"/>
              <a:t>Create skeleton of levels.</a:t>
            </a:r>
          </a:p>
          <a:p>
            <a:r>
              <a:rPr lang="en-US" dirty="0" smtClean="0"/>
              <a:t>Implement advanced music selection.</a:t>
            </a:r>
          </a:p>
          <a:p>
            <a:r>
              <a:rPr lang="en-US" dirty="0" smtClean="0"/>
              <a:t>Debug and clean up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4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GAME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put a test of the game on this slide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0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cover?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social aspects of the game.</a:t>
            </a:r>
            <a:endParaRPr lang="en-US" dirty="0" smtClean="0"/>
          </a:p>
          <a:p>
            <a:r>
              <a:rPr lang="en-US" dirty="0" smtClean="0"/>
              <a:t>The final product’s ins and outs.</a:t>
            </a:r>
            <a:endParaRPr lang="en-US" dirty="0" smtClean="0"/>
          </a:p>
          <a:p>
            <a:r>
              <a:rPr lang="en-US" dirty="0" smtClean="0"/>
              <a:t>The progress of the product thus far.</a:t>
            </a:r>
          </a:p>
          <a:p>
            <a:r>
              <a:rPr lang="en-US" dirty="0" smtClean="0"/>
              <a:t>The testing of the final product.</a:t>
            </a:r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2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Contact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The Great Audio Race Team: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153400" cy="61093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300" dirty="0"/>
              <a:t>Brandon Scott</a:t>
            </a:r>
          </a:p>
          <a:p>
            <a:pPr lvl="1"/>
            <a:r>
              <a:rPr lang="en-US" sz="2300" dirty="0" smtClean="0"/>
              <a:t>Email: </a:t>
            </a:r>
            <a:r>
              <a:rPr lang="en-US" sz="2300" dirty="0" err="1" smtClean="0"/>
              <a:t>bjpscott@</a:t>
            </a:r>
            <a:r>
              <a:rPr lang="en-US" sz="2300" dirty="0" err="1"/>
              <a:t>umich.edu</a:t>
            </a:r>
            <a:endParaRPr lang="en-US" sz="2300" dirty="0"/>
          </a:p>
          <a:p>
            <a:pPr lvl="1"/>
            <a:r>
              <a:rPr lang="en-US" sz="2300" dirty="0" smtClean="0"/>
              <a:t>Phone</a:t>
            </a:r>
            <a:r>
              <a:rPr lang="en-US" sz="2300" dirty="0"/>
              <a:t>: 517-227-6662</a:t>
            </a:r>
          </a:p>
          <a:p>
            <a:pPr lvl="1"/>
            <a:r>
              <a:rPr lang="en-US" sz="2300" dirty="0"/>
              <a:t>Twitter: </a:t>
            </a:r>
            <a:r>
              <a:rPr lang="en-US" sz="2300" dirty="0" err="1"/>
              <a:t>BrandonJPScott</a:t>
            </a:r>
            <a:endParaRPr lang="en-US" sz="2300" dirty="0"/>
          </a:p>
          <a:p>
            <a:r>
              <a:rPr lang="en-US" sz="2300" dirty="0"/>
              <a:t>Andrew </a:t>
            </a:r>
            <a:r>
              <a:rPr lang="en-US" sz="2300" dirty="0" err="1"/>
              <a:t>Rauh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arauh@umich.edu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313-300-1749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a_j_r</a:t>
            </a:r>
            <a:endParaRPr lang="en-US" sz="2300" dirty="0" smtClean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r>
              <a:rPr lang="en-US" sz="2300" dirty="0" err="1"/>
              <a:t>Taran</a:t>
            </a:r>
            <a:r>
              <a:rPr lang="en-US" sz="2300" dirty="0"/>
              <a:t> </a:t>
            </a:r>
            <a:r>
              <a:rPr lang="en-US" sz="2300" dirty="0" err="1"/>
              <a:t>Pennebacker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pennetar@umich.edu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941-224-8130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TaranItUpp</a:t>
            </a:r>
            <a:endParaRPr lang="en-US" sz="2300" dirty="0"/>
          </a:p>
          <a:p>
            <a:r>
              <a:rPr lang="en-US" sz="2300" dirty="0"/>
              <a:t>Andrew Lees</a:t>
            </a:r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amlees@umich.edu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734-834-2720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smtClean="0"/>
              <a:t>N/A</a:t>
            </a:r>
            <a:endParaRPr lang="en-US" sz="2300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on topic for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r>
              <a:rPr lang="en-US" dirty="0"/>
              <a:t>Social </a:t>
            </a:r>
            <a:r>
              <a:rPr lang="en-US" dirty="0" smtClean="0"/>
              <a:t>appeal </a:t>
            </a:r>
            <a:r>
              <a:rPr lang="en-US" dirty="0"/>
              <a:t>of the game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About </a:t>
            </a:r>
            <a:r>
              <a:rPr lang="en-US" dirty="0"/>
              <a:t>the final game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Status of game.</a:t>
            </a:r>
            <a:endParaRPr lang="en-US" dirty="0" smtClean="0"/>
          </a:p>
          <a:p>
            <a:r>
              <a:rPr lang="en-US" dirty="0" smtClean="0"/>
              <a:t>Test run of game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Closing remarks.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Great Audio 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Relevance to Autism Spectrum Disorder.</a:t>
            </a:r>
          </a:p>
          <a:p>
            <a:r>
              <a:rPr lang="en-US" dirty="0" smtClean="0"/>
              <a:t>Reaction to multiple stimuli.</a:t>
            </a:r>
          </a:p>
          <a:p>
            <a:r>
              <a:rPr lang="en-US" dirty="0" smtClean="0"/>
              <a:t>Reason why the game is prevalent.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Great Audio 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racing through space.</a:t>
            </a:r>
          </a:p>
          <a:p>
            <a:r>
              <a:rPr lang="en-US" dirty="0" smtClean="0"/>
              <a:t>User dodging obstacles.</a:t>
            </a:r>
          </a:p>
          <a:p>
            <a:r>
              <a:rPr lang="en-US" dirty="0" smtClean="0"/>
              <a:t>User reacting to multiple stimuli.</a:t>
            </a:r>
          </a:p>
          <a:p>
            <a:r>
              <a:rPr lang="en-US" dirty="0" smtClean="0"/>
              <a:t>User collects rewards throughout level.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2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  <p:pic>
        <p:nvPicPr>
          <p:cNvPr id="9" name="Content Placeholder 8" descr="high scores menu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4" b="7574"/>
          <a:stretch>
            <a:fillRect/>
          </a:stretch>
        </p:blipFill>
        <p:spPr>
          <a:xfrm>
            <a:off x="4495800" y="304800"/>
            <a:ext cx="4343400" cy="2819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505200"/>
            <a:ext cx="4343399" cy="2862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28600"/>
            <a:ext cx="4191000" cy="30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How’d we create The Great Audio Race?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</a:p>
          <a:p>
            <a:pPr lvl="1"/>
            <a:r>
              <a:rPr lang="en-US" dirty="0" smtClean="0"/>
              <a:t>∫f(t)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l-GR" sz="2400" dirty="0" smtClean="0"/>
              <a:t>ω</a:t>
            </a:r>
            <a:r>
              <a:rPr lang="en-US" sz="2400" dirty="0" smtClean="0"/>
              <a:t>t)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dirty="0" smtClean="0"/>
              <a:t>Fourier Windowing</a:t>
            </a:r>
          </a:p>
          <a:p>
            <a:pPr lvl="1"/>
            <a:r>
              <a:rPr lang="en-US" dirty="0"/>
              <a:t>∫f(t)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sz="2400" dirty="0"/>
              <a:t>ω</a:t>
            </a:r>
            <a:r>
              <a:rPr lang="en-US" sz="2400" dirty="0"/>
              <a:t>t</a:t>
            </a:r>
            <a:r>
              <a:rPr lang="en-US" sz="2400" dirty="0" smtClean="0"/>
              <a:t>)*e</a:t>
            </a:r>
            <a:r>
              <a:rPr lang="en-US" sz="2400" baseline="30000" dirty="0" smtClean="0"/>
              <a:t>-(t-t</a:t>
            </a:r>
            <a:r>
              <a:rPr lang="en-US" sz="1600" baseline="30000" dirty="0" smtClean="0"/>
              <a:t>o</a:t>
            </a:r>
            <a:r>
              <a:rPr lang="en-US" sz="2400" baseline="30000" dirty="0" smtClean="0"/>
              <a:t>)/(s^2)</a:t>
            </a:r>
            <a:r>
              <a:rPr lang="en-US" sz="2400" dirty="0" smtClean="0"/>
              <a:t>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sz="2800" dirty="0" smtClean="0"/>
              <a:t>Fast Fourier Transform</a:t>
            </a:r>
          </a:p>
          <a:p>
            <a:pPr lvl="1"/>
            <a:r>
              <a:rPr lang="en-US" sz="2400" dirty="0"/>
              <a:t>∫f(t)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l-GR" sz="2400" dirty="0"/>
              <a:t>ω</a:t>
            </a:r>
            <a:r>
              <a:rPr lang="en-US" sz="2400" dirty="0"/>
              <a:t>t)*e</a:t>
            </a:r>
            <a:r>
              <a:rPr lang="en-US" sz="2400" baseline="30000" dirty="0"/>
              <a:t>-(t-t</a:t>
            </a:r>
            <a:r>
              <a:rPr lang="en-US" sz="1600" baseline="30000" dirty="0"/>
              <a:t>o</a:t>
            </a:r>
            <a:r>
              <a:rPr lang="en-US" sz="2400" baseline="30000" dirty="0"/>
              <a:t>)/(s^2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 *</a:t>
            </a:r>
            <a:r>
              <a:rPr lang="en-US" sz="2400" dirty="0"/>
              <a:t> </a:t>
            </a:r>
            <a:r>
              <a:rPr lang="en-US" sz="2400" dirty="0"/>
              <a:t>∫f(t)</a:t>
            </a:r>
            <a:r>
              <a:rPr lang="en-US" sz="2400" dirty="0" err="1"/>
              <a:t>cos</a:t>
            </a:r>
            <a:r>
              <a:rPr lang="en-US" sz="2400" dirty="0" smtClean="0"/>
              <a:t>(</a:t>
            </a:r>
            <a:r>
              <a:rPr lang="el-GR" sz="1600" dirty="0" smtClean="0"/>
              <a:t>ω</a:t>
            </a:r>
            <a:r>
              <a:rPr lang="en-US" sz="2400" dirty="0" smtClean="0"/>
              <a:t>t)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5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The Great Audio Race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with a group of sprites.</a:t>
            </a:r>
          </a:p>
          <a:p>
            <a:r>
              <a:rPr lang="en-US" dirty="0" smtClean="0"/>
              <a:t>Creation of multiple difficulty levels.</a:t>
            </a:r>
          </a:p>
          <a:p>
            <a:r>
              <a:rPr lang="en-US" dirty="0" smtClean="0"/>
              <a:t>Generate obstacles based on frequency.</a:t>
            </a:r>
          </a:p>
          <a:p>
            <a:r>
              <a:rPr lang="en-US" dirty="0"/>
              <a:t>Implementation of the algorithm.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2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was The Great Audio Race Designed?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Autocad</a:t>
            </a:r>
            <a:r>
              <a:rPr lang="en-US" dirty="0" smtClean="0"/>
              <a:t> for sprite creation.</a:t>
            </a:r>
          </a:p>
          <a:p>
            <a:r>
              <a:rPr lang="en-US" dirty="0" smtClean="0"/>
              <a:t>Use of Seashore for image editing.</a:t>
            </a:r>
          </a:p>
          <a:p>
            <a:r>
              <a:rPr lang="en-US" dirty="0" smtClean="0"/>
              <a:t>Use of GIMP to finalize images.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What’re the tasks for The Great Audio Race?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</a:t>
            </a:r>
            <a:r>
              <a:rPr lang="en-US" dirty="0" smtClean="0"/>
              <a:t>data and analyze frequency.</a:t>
            </a:r>
          </a:p>
          <a:p>
            <a:r>
              <a:rPr lang="en-US" dirty="0" smtClean="0"/>
              <a:t>Create </a:t>
            </a:r>
            <a:r>
              <a:rPr lang="en-US" dirty="0"/>
              <a:t>i</a:t>
            </a:r>
            <a:r>
              <a:rPr lang="en-US" dirty="0" smtClean="0"/>
              <a:t>nitial </a:t>
            </a:r>
            <a:r>
              <a:rPr lang="en-US" dirty="0"/>
              <a:t>g</a:t>
            </a:r>
            <a:r>
              <a:rPr lang="en-US" dirty="0" smtClean="0"/>
              <a:t>ame </a:t>
            </a:r>
            <a:r>
              <a:rPr lang="en-US" dirty="0"/>
              <a:t>m</a:t>
            </a:r>
            <a:r>
              <a:rPr lang="en-US" dirty="0" smtClean="0"/>
              <a:t>enus.</a:t>
            </a:r>
          </a:p>
          <a:p>
            <a:r>
              <a:rPr lang="en-US" dirty="0" smtClean="0"/>
              <a:t>Map sprites to respond to input.</a:t>
            </a:r>
          </a:p>
          <a:p>
            <a:r>
              <a:rPr lang="en-US" dirty="0" smtClean="0"/>
              <a:t>Create skeleton of first few levels.</a:t>
            </a:r>
          </a:p>
          <a:p>
            <a:r>
              <a:rPr lang="en-US" dirty="0" smtClean="0"/>
              <a:t>Have basic collision detection.</a:t>
            </a:r>
          </a:p>
          <a:p>
            <a:r>
              <a:rPr lang="en-US" dirty="0" smtClean="0"/>
              <a:t>Add major features.</a:t>
            </a:r>
          </a:p>
          <a:p>
            <a:r>
              <a:rPr lang="en-US" dirty="0" smtClean="0"/>
              <a:t>Debug code by testing.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8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492</Words>
  <Application>Microsoft Macintosh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 Great Audio Race</vt:lpstr>
      <vt:lpstr>What’s on topic for today?</vt:lpstr>
      <vt:lpstr>Why The Great Audio Race?</vt:lpstr>
      <vt:lpstr>What is The Great Audio Race?</vt:lpstr>
      <vt:lpstr>PowerPoint Presentation</vt:lpstr>
      <vt:lpstr>How’d we create The Great Audio Race?</vt:lpstr>
      <vt:lpstr>How does The Great Audio Race work?</vt:lpstr>
      <vt:lpstr>How was The Great Audio Race Designed?</vt:lpstr>
      <vt:lpstr>What’re the tasks for The Great Audio Race?</vt:lpstr>
      <vt:lpstr>Gantt Chart</vt:lpstr>
      <vt:lpstr>What tasks are complete?</vt:lpstr>
      <vt:lpstr>What do we still have to do?</vt:lpstr>
      <vt:lpstr>TEST THE GAME HERE</vt:lpstr>
      <vt:lpstr>What did we cover?</vt:lpstr>
      <vt:lpstr>Contact Us?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Audio Race</dc:title>
  <dc:creator>Drew</dc:creator>
  <cp:lastModifiedBy>Brandon Scott</cp:lastModifiedBy>
  <cp:revision>34</cp:revision>
  <dcterms:created xsi:type="dcterms:W3CDTF">2011-11-07T01:56:04Z</dcterms:created>
  <dcterms:modified xsi:type="dcterms:W3CDTF">2011-12-04T19:30:58Z</dcterms:modified>
</cp:coreProperties>
</file>