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62" r:id="rId3"/>
    <p:sldId id="257" r:id="rId4"/>
    <p:sldId id="264" r:id="rId5"/>
    <p:sldId id="265"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15540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39290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785833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19295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8628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717666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394796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828331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01403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24167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EE99D9-A063-4F2F-B676-A38BAD0CEC16}" type="datetimeFigureOut">
              <a:rPr lang="en-US" smtClean="0"/>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402892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58528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EE99D9-A063-4F2F-B676-A38BAD0CEC16}" type="datetimeFigureOut">
              <a:rPr lang="en-US" smtClean="0"/>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131914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EE99D9-A063-4F2F-B676-A38BAD0CEC16}" type="datetimeFigureOut">
              <a:rPr lang="en-US" smtClean="0"/>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41632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E99D9-A063-4F2F-B676-A38BAD0CEC16}" type="datetimeFigureOut">
              <a:rPr lang="en-US" smtClean="0"/>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75681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298795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EE99D9-A063-4F2F-B676-A38BAD0CEC16}" type="datetimeFigureOut">
              <a:rPr lang="en-US" smtClean="0"/>
              <a:t>7/2/2019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02F870-ABE1-4F01-A01A-18B810D33C94}" type="slidenum">
              <a:rPr lang="en-US" smtClean="0"/>
              <a:t>‹#›</a:t>
            </a:fld>
            <a:endParaRPr lang="en-US"/>
          </a:p>
        </p:txBody>
      </p:sp>
    </p:spTree>
    <p:extLst>
      <p:ext uri="{BB962C8B-B14F-4D97-AF65-F5344CB8AC3E}">
        <p14:creationId xmlns:p14="http://schemas.microsoft.com/office/powerpoint/2010/main" val="3084699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EE99D9-A063-4F2F-B676-A38BAD0CEC16}" type="datetimeFigureOut">
              <a:rPr lang="en-US" smtClean="0"/>
              <a:t>7/2/2019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02F870-ABE1-4F01-A01A-18B810D33C94}" type="slidenum">
              <a:rPr lang="en-US" smtClean="0"/>
              <a:t>‹#›</a:t>
            </a:fld>
            <a:endParaRPr lang="en-US"/>
          </a:p>
        </p:txBody>
      </p:sp>
    </p:spTree>
    <p:extLst>
      <p:ext uri="{BB962C8B-B14F-4D97-AF65-F5344CB8AC3E}">
        <p14:creationId xmlns:p14="http://schemas.microsoft.com/office/powerpoint/2010/main" val="2030649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7" Type="http://schemas.openxmlformats.org/officeDocument/2006/relationships/hyperlink" Target="https://marketplace.visualstudio.com/items?itemName=ms-vscode.azure-account" TargetMode="External"/><Relationship Id="rId2" Type="http://schemas.openxmlformats.org/officeDocument/2006/relationships/hyperlink" Target="https://www.terraform.io/downloads.html" TargetMode="External"/><Relationship Id="rId1" Type="http://schemas.openxmlformats.org/officeDocument/2006/relationships/slideLayout" Target="../slideLayouts/slideLayout2.xml"/><Relationship Id="rId6" Type="http://schemas.openxmlformats.org/officeDocument/2006/relationships/hyperlink" Target="https://kubernetes.io/docs/tasks/tools/install-kubectl/" TargetMode="External"/><Relationship Id="rId5" Type="http://schemas.openxmlformats.org/officeDocument/2006/relationships/hyperlink" Target="https://docs.docker.com/install/linux/docker-ce/ubuntu/" TargetMode="External"/><Relationship Id="rId4" Type="http://schemas.openxmlformats.org/officeDocument/2006/relationships/hyperlink" Target="https://marketplace.visualstudio.com/items?itemName=mauve.terra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Managing </a:t>
            </a:r>
            <a:r>
              <a:rPr lang="en-US" sz="2800" dirty="0" err="1" smtClean="0"/>
              <a:t>Microservices</a:t>
            </a:r>
            <a:r>
              <a:rPr lang="en-US" sz="2800" dirty="0" smtClean="0"/>
              <a:t> using terraform and Docker</a:t>
            </a:r>
            <a:br>
              <a:rPr lang="en-US" sz="2800" dirty="0" smtClean="0"/>
            </a:br>
            <a:r>
              <a:rPr lang="en-US" sz="2800" dirty="0" smtClean="0"/>
              <a:t>Meetup – 06-July-2019</a:t>
            </a:r>
            <a:endParaRPr lang="en-US" sz="2800" dirty="0"/>
          </a:p>
        </p:txBody>
      </p:sp>
    </p:spTree>
    <p:extLst>
      <p:ext uri="{BB962C8B-B14F-4D97-AF65-F5344CB8AC3E}">
        <p14:creationId xmlns:p14="http://schemas.microsoft.com/office/powerpoint/2010/main" val="3680423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of Terraform</a:t>
            </a:r>
          </a:p>
          <a:p>
            <a:r>
              <a:rPr lang="en-US" dirty="0" smtClean="0"/>
              <a:t>Create Container Registry</a:t>
            </a:r>
          </a:p>
          <a:p>
            <a:r>
              <a:rPr lang="en-US" dirty="0" smtClean="0"/>
              <a:t>Create Kubernetes Cluster</a:t>
            </a:r>
          </a:p>
          <a:p>
            <a:r>
              <a:rPr lang="en-US" dirty="0" smtClean="0"/>
              <a:t>Develop and run application</a:t>
            </a:r>
            <a:endParaRPr lang="en-US" dirty="0"/>
          </a:p>
        </p:txBody>
      </p:sp>
    </p:spTree>
    <p:extLst>
      <p:ext uri="{BB962C8B-B14F-4D97-AF65-F5344CB8AC3E}">
        <p14:creationId xmlns:p14="http://schemas.microsoft.com/office/powerpoint/2010/main" val="275700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Terraform </a:t>
            </a:r>
            <a:r>
              <a:rPr lang="en-US" dirty="0"/>
              <a:t>- </a:t>
            </a:r>
            <a:r>
              <a:rPr lang="en-US" dirty="0">
                <a:hlinkClick r:id="rId2"/>
              </a:rPr>
              <a:t>https://</a:t>
            </a:r>
            <a:r>
              <a:rPr lang="en-US" dirty="0" smtClean="0">
                <a:hlinkClick r:id="rId2"/>
              </a:rPr>
              <a:t>www.terraform.io/downloads.html</a:t>
            </a:r>
            <a:endParaRPr lang="en-US" dirty="0"/>
          </a:p>
          <a:p>
            <a:r>
              <a:rPr lang="en-US" dirty="0" smtClean="0"/>
              <a:t>Visual </a:t>
            </a:r>
            <a:r>
              <a:rPr lang="en-US" dirty="0"/>
              <a:t>Studio Code - </a:t>
            </a:r>
            <a:r>
              <a:rPr lang="en-US" dirty="0">
                <a:hlinkClick r:id="rId3"/>
              </a:rPr>
              <a:t>https://</a:t>
            </a:r>
            <a:r>
              <a:rPr lang="en-US" dirty="0" smtClean="0">
                <a:hlinkClick r:id="rId3"/>
              </a:rPr>
              <a:t>code.visualstudio.com/download</a:t>
            </a:r>
            <a:endParaRPr lang="en-US" dirty="0"/>
          </a:p>
          <a:p>
            <a:r>
              <a:rPr lang="en-US" dirty="0" smtClean="0"/>
              <a:t>Extensions </a:t>
            </a:r>
            <a:r>
              <a:rPr lang="en-US" dirty="0"/>
              <a:t>related to terraform - </a:t>
            </a:r>
            <a:r>
              <a:rPr lang="en-US" dirty="0">
                <a:hlinkClick r:id="rId4"/>
              </a:rPr>
              <a:t>https://</a:t>
            </a:r>
            <a:r>
              <a:rPr lang="en-US" dirty="0" smtClean="0">
                <a:hlinkClick r:id="rId4"/>
              </a:rPr>
              <a:t>marketplace.visualstudio.com/items?itemName=mauve.terraform</a:t>
            </a:r>
            <a:endParaRPr lang="en-US" dirty="0"/>
          </a:p>
          <a:p>
            <a:r>
              <a:rPr lang="en-US" dirty="0" smtClean="0"/>
              <a:t>Docker </a:t>
            </a:r>
            <a:r>
              <a:rPr lang="en-US" dirty="0"/>
              <a:t>run time - </a:t>
            </a:r>
            <a:r>
              <a:rPr lang="en-US" dirty="0">
                <a:hlinkClick r:id="rId5"/>
              </a:rPr>
              <a:t>https://docs.docker.com/install/linux/docker-ce/ubuntu</a:t>
            </a:r>
            <a:r>
              <a:rPr lang="en-US" dirty="0" smtClean="0">
                <a:hlinkClick r:id="rId5"/>
              </a:rPr>
              <a:t>/</a:t>
            </a:r>
            <a:endParaRPr lang="en-US" dirty="0"/>
          </a:p>
          <a:p>
            <a:r>
              <a:rPr lang="en-US" dirty="0" err="1" smtClean="0"/>
              <a:t>Kubectl</a:t>
            </a:r>
            <a:r>
              <a:rPr lang="en-US" dirty="0" smtClean="0"/>
              <a:t> </a:t>
            </a:r>
            <a:r>
              <a:rPr lang="en-US" dirty="0"/>
              <a:t>tool - </a:t>
            </a:r>
            <a:r>
              <a:rPr lang="en-US" dirty="0">
                <a:hlinkClick r:id="rId6"/>
              </a:rPr>
              <a:t>https://kubernetes.io/docs/tasks/tools/install-kubectl</a:t>
            </a:r>
            <a:r>
              <a:rPr lang="en-US" dirty="0" smtClean="0">
                <a:hlinkClick r:id="rId6"/>
              </a:rPr>
              <a:t>/</a:t>
            </a:r>
            <a:endParaRPr lang="en-US" dirty="0"/>
          </a:p>
          <a:p>
            <a:r>
              <a:rPr lang="en-US" dirty="0" smtClean="0"/>
              <a:t>Azure </a:t>
            </a:r>
            <a:r>
              <a:rPr lang="en-US" dirty="0"/>
              <a:t>Account </a:t>
            </a:r>
            <a:r>
              <a:rPr lang="en-US" dirty="0">
                <a:hlinkClick r:id="rId7"/>
              </a:rPr>
              <a:t>https://</a:t>
            </a:r>
            <a:r>
              <a:rPr lang="en-US" dirty="0" smtClean="0">
                <a:hlinkClick r:id="rId7"/>
              </a:rPr>
              <a:t>marketplace.visualstudio.com/items?itemName=ms-vscode.azure-account</a:t>
            </a:r>
            <a:endParaRPr lang="en-US" dirty="0" smtClean="0"/>
          </a:p>
        </p:txBody>
      </p:sp>
    </p:spTree>
    <p:extLst>
      <p:ext uri="{BB962C8B-B14F-4D97-AF65-F5344CB8AC3E}">
        <p14:creationId xmlns:p14="http://schemas.microsoft.com/office/powerpoint/2010/main" val="3680146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871" y="1"/>
            <a:ext cx="10018713" cy="1417320"/>
          </a:xfrm>
        </p:spPr>
        <p:txBody>
          <a:bodyPr/>
          <a:lstStyle/>
          <a:p>
            <a:r>
              <a:rPr lang="en-US" dirty="0" smtClean="0"/>
              <a:t>Terraform Concepts</a:t>
            </a:r>
            <a:endParaRPr lang="en-US" dirty="0"/>
          </a:p>
        </p:txBody>
      </p:sp>
      <p:sp>
        <p:nvSpPr>
          <p:cNvPr id="3" name="Content Placeholder 2"/>
          <p:cNvSpPr>
            <a:spLocks noGrp="1"/>
          </p:cNvSpPr>
          <p:nvPr>
            <p:ph idx="1"/>
          </p:nvPr>
        </p:nvSpPr>
        <p:spPr>
          <a:xfrm>
            <a:off x="1484311" y="2944368"/>
            <a:ext cx="9927274" cy="2670048"/>
          </a:xfrm>
        </p:spPr>
        <p:txBody>
          <a:bodyPr>
            <a:noAutofit/>
          </a:bodyPr>
          <a:lstStyle/>
          <a:p>
            <a:r>
              <a:rPr lang="en-US" sz="2000" dirty="0" smtClean="0"/>
              <a:t>Initialization</a:t>
            </a:r>
          </a:p>
          <a:p>
            <a:pPr lvl="1"/>
            <a:r>
              <a:rPr lang="en-US" dirty="0" smtClean="0"/>
              <a:t>Terraform </a:t>
            </a:r>
            <a:r>
              <a:rPr lang="en-US" dirty="0" err="1" smtClean="0"/>
              <a:t>init</a:t>
            </a:r>
            <a:r>
              <a:rPr lang="en-US" dirty="0" smtClean="0"/>
              <a:t> – automatically download and install any provider binary in use with configuration. E.g. azure provider</a:t>
            </a:r>
          </a:p>
          <a:p>
            <a:r>
              <a:rPr lang="en-US" sz="2000" dirty="0"/>
              <a:t>Plan and Apply</a:t>
            </a:r>
          </a:p>
          <a:p>
            <a:pPr lvl="1"/>
            <a:r>
              <a:rPr lang="en-US" dirty="0" smtClean="0"/>
              <a:t>terraform plan - </a:t>
            </a:r>
            <a:r>
              <a:rPr lang="en-US" dirty="0"/>
              <a:t>generate a report detailing what actions Terraform will take to set up your </a:t>
            </a:r>
            <a:r>
              <a:rPr lang="en-US" dirty="0" smtClean="0"/>
              <a:t>resources</a:t>
            </a:r>
          </a:p>
          <a:p>
            <a:pPr lvl="1"/>
            <a:r>
              <a:rPr lang="en-US" dirty="0" smtClean="0"/>
              <a:t>terraform apply - finish </a:t>
            </a:r>
            <a:r>
              <a:rPr lang="en-US" dirty="0"/>
              <a:t>applying your </a:t>
            </a:r>
            <a:r>
              <a:rPr lang="en-US" dirty="0" smtClean="0"/>
              <a:t>configuration</a:t>
            </a:r>
          </a:p>
          <a:p>
            <a:r>
              <a:rPr lang="en-US" sz="2000" dirty="0"/>
              <a:t>State</a:t>
            </a:r>
          </a:p>
          <a:p>
            <a:pPr lvl="1"/>
            <a:r>
              <a:rPr lang="en-US" dirty="0"/>
              <a:t>Terraform analyzes and applies your configuration, it creates an internal representation of the infrastructure it created and uses it to track the changes made. This state information is recorded in JSON in a local file named </a:t>
            </a:r>
            <a:r>
              <a:rPr lang="en-US" dirty="0" err="1" smtClean="0"/>
              <a:t>terraform.tfstate</a:t>
            </a:r>
            <a:r>
              <a:rPr lang="en-US" dirty="0" smtClean="0"/>
              <a:t>, </a:t>
            </a:r>
            <a:r>
              <a:rPr lang="en-US" dirty="0"/>
              <a:t>but it can also be stored in </a:t>
            </a:r>
            <a:r>
              <a:rPr lang="en-US" dirty="0" smtClean="0"/>
              <a:t>other </a:t>
            </a:r>
            <a:r>
              <a:rPr lang="en-US" dirty="0" smtClean="0"/>
              <a:t>back ends</a:t>
            </a:r>
            <a:endParaRPr lang="en-US" dirty="0" smtClean="0"/>
          </a:p>
          <a:p>
            <a:pPr lvl="1"/>
            <a:endParaRPr lang="en-US" dirty="0"/>
          </a:p>
          <a:p>
            <a:endParaRPr lang="en-US" sz="2000" dirty="0"/>
          </a:p>
        </p:txBody>
      </p:sp>
    </p:spTree>
    <p:extLst>
      <p:ext uri="{BB962C8B-B14F-4D97-AF65-F5344CB8AC3E}">
        <p14:creationId xmlns:p14="http://schemas.microsoft.com/office/powerpoint/2010/main" val="423197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Terraform Concepts</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Provisioners</a:t>
            </a:r>
            <a:endParaRPr lang="en-US" sz="2000" dirty="0" smtClean="0"/>
          </a:p>
          <a:p>
            <a:pPr lvl="1"/>
            <a:r>
              <a:rPr lang="en-US" sz="2000" dirty="0" smtClean="0"/>
              <a:t>Declare </a:t>
            </a:r>
            <a:r>
              <a:rPr lang="en-US" sz="2000" dirty="0" err="1"/>
              <a:t>provisioners</a:t>
            </a:r>
            <a:r>
              <a:rPr lang="en-US" sz="2000" dirty="0"/>
              <a:t> to run scripts and commands in your local development environment or on your Terraform-managed servers. These actions are performed when you apply your Terraform </a:t>
            </a:r>
            <a:r>
              <a:rPr lang="en-US" sz="2000" dirty="0" smtClean="0"/>
              <a:t>configuration</a:t>
            </a:r>
          </a:p>
          <a:p>
            <a:r>
              <a:rPr lang="en-US" sz="2000" dirty="0" smtClean="0"/>
              <a:t>Modules</a:t>
            </a:r>
            <a:endParaRPr lang="en-US" sz="2000" dirty="0"/>
          </a:p>
          <a:p>
            <a:pPr lvl="1"/>
            <a:r>
              <a:rPr lang="en-US" sz="2000" dirty="0" smtClean="0"/>
              <a:t>Allows </a:t>
            </a:r>
            <a:r>
              <a:rPr lang="en-US" sz="2000" dirty="0"/>
              <a:t>you to organize your configurations into reusable structures called </a:t>
            </a:r>
            <a:r>
              <a:rPr lang="en-US" sz="2000" dirty="0" smtClean="0"/>
              <a:t>modules</a:t>
            </a:r>
            <a:endParaRPr lang="en-US" dirty="0"/>
          </a:p>
          <a:p>
            <a:r>
              <a:rPr lang="en-US" sz="2000" dirty="0" err="1"/>
              <a:t>Backends</a:t>
            </a:r>
            <a:endParaRPr lang="en-US" sz="2000" dirty="0"/>
          </a:p>
          <a:p>
            <a:pPr lvl="1"/>
            <a:r>
              <a:rPr lang="en-US" sz="2000" dirty="0"/>
              <a:t>Terraform also supports storing your state in non-local </a:t>
            </a:r>
            <a:r>
              <a:rPr lang="en-US" sz="2000" dirty="0" err="1" smtClean="0"/>
              <a:t>backends</a:t>
            </a:r>
            <a:endParaRPr lang="en-US" sz="2000" dirty="0"/>
          </a:p>
          <a:p>
            <a:pPr marL="0" indent="0">
              <a:buNone/>
            </a:pPr>
            <a:endParaRPr lang="en-US" dirty="0"/>
          </a:p>
          <a:p>
            <a:endParaRPr lang="en-US" sz="2000" dirty="0"/>
          </a:p>
        </p:txBody>
      </p:sp>
    </p:spTree>
    <p:extLst>
      <p:ext uri="{BB962C8B-B14F-4D97-AF65-F5344CB8AC3E}">
        <p14:creationId xmlns:p14="http://schemas.microsoft.com/office/powerpoint/2010/main" val="321213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Container Registry</a:t>
            </a:r>
            <a:endParaRPr lang="en-US" dirty="0"/>
          </a:p>
        </p:txBody>
      </p:sp>
      <p:sp>
        <p:nvSpPr>
          <p:cNvPr id="3" name="Content Placeholder 2"/>
          <p:cNvSpPr>
            <a:spLocks noGrp="1"/>
          </p:cNvSpPr>
          <p:nvPr>
            <p:ph idx="1"/>
          </p:nvPr>
        </p:nvSpPr>
        <p:spPr>
          <a:xfrm>
            <a:off x="1484310" y="2438399"/>
            <a:ext cx="10018713" cy="3124201"/>
          </a:xfrm>
        </p:spPr>
        <p:txBody>
          <a:bodyPr>
            <a:normAutofit/>
          </a:bodyPr>
          <a:lstStyle/>
          <a:p>
            <a:r>
              <a:rPr lang="en-US" sz="2200" dirty="0" smtClean="0"/>
              <a:t>Create an Azure Container Registry(ACR) Instance</a:t>
            </a:r>
          </a:p>
          <a:p>
            <a:r>
              <a:rPr lang="en-US" sz="2200" dirty="0" smtClean="0"/>
              <a:t>Tag a Container image for ACR</a:t>
            </a:r>
          </a:p>
          <a:p>
            <a:r>
              <a:rPr lang="en-US" sz="2200" dirty="0" smtClean="0"/>
              <a:t>Upload the image to ACR</a:t>
            </a:r>
          </a:p>
          <a:p>
            <a:r>
              <a:rPr lang="en-US" sz="2200" dirty="0" smtClean="0"/>
              <a:t>View images in your registry</a:t>
            </a:r>
            <a:endParaRPr lang="en-US" sz="2200" dirty="0"/>
          </a:p>
        </p:txBody>
      </p:sp>
    </p:spTree>
    <p:extLst>
      <p:ext uri="{BB962C8B-B14F-4D97-AF65-F5344CB8AC3E}">
        <p14:creationId xmlns:p14="http://schemas.microsoft.com/office/powerpoint/2010/main" val="4072829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kubernetes</a:t>
            </a:r>
            <a:r>
              <a:rPr lang="en-US" dirty="0" smtClean="0"/>
              <a:t> cluster</a:t>
            </a:r>
            <a:endParaRPr lang="en-US" dirty="0"/>
          </a:p>
        </p:txBody>
      </p:sp>
      <p:sp>
        <p:nvSpPr>
          <p:cNvPr id="3" name="Content Placeholder 2"/>
          <p:cNvSpPr>
            <a:spLocks noGrp="1"/>
          </p:cNvSpPr>
          <p:nvPr>
            <p:ph idx="1"/>
          </p:nvPr>
        </p:nvSpPr>
        <p:spPr/>
        <p:txBody>
          <a:bodyPr/>
          <a:lstStyle/>
          <a:p>
            <a:r>
              <a:rPr lang="en-US" dirty="0" smtClean="0"/>
              <a:t>Create a service principal for resource interactions</a:t>
            </a:r>
          </a:p>
          <a:p>
            <a:r>
              <a:rPr lang="en-US" dirty="0" smtClean="0"/>
              <a:t>Deploy a </a:t>
            </a:r>
            <a:r>
              <a:rPr lang="en-US" dirty="0" err="1" smtClean="0"/>
              <a:t>kubernetes</a:t>
            </a:r>
            <a:r>
              <a:rPr lang="en-US" dirty="0" smtClean="0"/>
              <a:t> AKS cluster</a:t>
            </a:r>
          </a:p>
          <a:p>
            <a:r>
              <a:rPr lang="en-US" dirty="0" smtClean="0"/>
              <a:t>Install the Kubernetes CLI(</a:t>
            </a:r>
            <a:r>
              <a:rPr lang="en-US" dirty="0" err="1" smtClean="0"/>
              <a:t>kubectl</a:t>
            </a:r>
            <a:r>
              <a:rPr lang="en-US" dirty="0" smtClean="0"/>
              <a:t>)</a:t>
            </a:r>
          </a:p>
        </p:txBody>
      </p:sp>
    </p:spTree>
    <p:extLst>
      <p:ext uri="{BB962C8B-B14F-4D97-AF65-F5344CB8AC3E}">
        <p14:creationId xmlns:p14="http://schemas.microsoft.com/office/powerpoint/2010/main" val="113502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application inside the cluster</a:t>
            </a:r>
            <a:endParaRPr lang="en-US" dirty="0"/>
          </a:p>
        </p:txBody>
      </p:sp>
      <p:sp>
        <p:nvSpPr>
          <p:cNvPr id="3" name="Content Placeholder 2"/>
          <p:cNvSpPr>
            <a:spLocks noGrp="1"/>
          </p:cNvSpPr>
          <p:nvPr>
            <p:ph idx="1"/>
          </p:nvPr>
        </p:nvSpPr>
        <p:spPr/>
        <p:txBody>
          <a:bodyPr/>
          <a:lstStyle/>
          <a:p>
            <a:r>
              <a:rPr lang="en-US" dirty="0" smtClean="0"/>
              <a:t>Update a </a:t>
            </a:r>
            <a:r>
              <a:rPr lang="en-US" dirty="0" err="1" smtClean="0"/>
              <a:t>kubernetes</a:t>
            </a:r>
            <a:r>
              <a:rPr lang="en-US" dirty="0" smtClean="0"/>
              <a:t> manifest files</a:t>
            </a:r>
          </a:p>
          <a:p>
            <a:r>
              <a:rPr lang="en-US" dirty="0" smtClean="0"/>
              <a:t>Run </a:t>
            </a:r>
            <a:r>
              <a:rPr lang="en-US" dirty="0" err="1" smtClean="0"/>
              <a:t>kubernetes</a:t>
            </a:r>
            <a:r>
              <a:rPr lang="en-US" dirty="0" smtClean="0"/>
              <a:t> provider to apply manifest file</a:t>
            </a:r>
          </a:p>
          <a:p>
            <a:r>
              <a:rPr lang="en-US" dirty="0" smtClean="0"/>
              <a:t>Test the application</a:t>
            </a:r>
            <a:endParaRPr lang="en-US" dirty="0"/>
          </a:p>
        </p:txBody>
      </p:sp>
    </p:spTree>
    <p:extLst>
      <p:ext uri="{BB962C8B-B14F-4D97-AF65-F5344CB8AC3E}">
        <p14:creationId xmlns:p14="http://schemas.microsoft.com/office/powerpoint/2010/main" val="1979301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290</TotalTime>
  <Words>270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Managing Microservices using terraform and Docker Meetup – 06-July-2019</vt:lpstr>
      <vt:lpstr>Agenda:</vt:lpstr>
      <vt:lpstr>Prerequisite</vt:lpstr>
      <vt:lpstr>Terraform Concepts</vt:lpstr>
      <vt:lpstr>Terraform Concepts</vt:lpstr>
      <vt:lpstr>Create Container Registry</vt:lpstr>
      <vt:lpstr>Create kubernetes cluster</vt:lpstr>
      <vt:lpstr>Run application inside the cluster</vt:lpstr>
    </vt:vector>
  </TitlesOfParts>
  <Company>Diebold,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Choudhary, Amlendu</dc:creator>
  <cp:lastModifiedBy>Kulkarni, Amit</cp:lastModifiedBy>
  <cp:revision>12</cp:revision>
  <dcterms:created xsi:type="dcterms:W3CDTF">2019-06-23T06:21:35Z</dcterms:created>
  <dcterms:modified xsi:type="dcterms:W3CDTF">2019-07-02T11:15:37Z</dcterms:modified>
</cp:coreProperties>
</file>