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CB97-E6AA-D9A8-EE1A-36989C14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772" y="633514"/>
            <a:ext cx="8637073" cy="2107156"/>
          </a:xfrm>
        </p:spPr>
        <p:txBody>
          <a:bodyPr/>
          <a:lstStyle/>
          <a:p>
            <a:pPr algn="ctr"/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79B97-0CB2-C907-2458-CAD7E030F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773" y="4257624"/>
            <a:ext cx="8637072" cy="1608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	</a:t>
            </a:r>
            <a:r>
              <a:rPr lang="en-US" dirty="0" err="1"/>
              <a:t>Amlesh</a:t>
            </a:r>
            <a:r>
              <a:rPr lang="en-US" dirty="0"/>
              <a:t> Dwivedi</a:t>
            </a:r>
          </a:p>
          <a:p>
            <a:r>
              <a:rPr lang="en-US" dirty="0"/>
              <a:t>	harsh Vardhan </a:t>
            </a:r>
            <a:r>
              <a:rPr lang="en-US" dirty="0" err="1"/>
              <a:t>singh</a:t>
            </a:r>
            <a:r>
              <a:rPr lang="en-US" dirty="0"/>
              <a:t> </a:t>
            </a:r>
            <a:r>
              <a:rPr lang="en-US" dirty="0" err="1"/>
              <a:t>jeena</a:t>
            </a:r>
            <a:endParaRPr lang="en-US" dirty="0"/>
          </a:p>
          <a:p>
            <a:r>
              <a:rPr lang="en-US" dirty="0"/>
              <a:t>	Anirudh </a:t>
            </a:r>
            <a:r>
              <a:rPr lang="en-US" dirty="0" err="1"/>
              <a:t>yerra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059-A3BD-7E84-041B-B70F9CC1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D11D-CD95-A5A3-E6B0-BDDB8304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1790385" cy="549338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5F8F20-8862-99D9-26F4-7DAF165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02" y="1853754"/>
            <a:ext cx="42926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1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596-9F67-1150-60FD-D109DD9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 </a:t>
            </a:r>
            <a:r>
              <a:rPr lang="en-US" dirty="0" err="1"/>
              <a:t>TRAin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2BC403-2AA8-592B-ADEB-19D2177D7E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3" y="2020007"/>
            <a:ext cx="5208388" cy="36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AA6FB-A8ED-A6ED-89F1-B4AA069F2720}"/>
              </a:ext>
            </a:extLst>
          </p:cNvPr>
          <p:cNvSpPr txBox="1"/>
          <p:nvPr/>
        </p:nvSpPr>
        <p:spPr>
          <a:xfrm>
            <a:off x="1191490" y="5531367"/>
            <a:ext cx="44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Acuracy</a:t>
            </a:r>
            <a:r>
              <a:rPr lang="en-IN" dirty="0"/>
              <a:t>: 81.49 2. Sensitivity: 69.84 3. Specificity: 88.55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339C3E8-EA41-022E-E4CE-872003D3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81" y="2020006"/>
            <a:ext cx="4729761" cy="335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6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C53-A9FE-D9C1-6624-A929E09E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B235-C2FC-7810-EE69-C08CC194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48" y="5150818"/>
            <a:ext cx="2414503" cy="1049236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Accuracy: 80.06%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Sensitivity: 80%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Specificity: 79.48%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CB6148-EEB9-AC94-6B0D-A6B8CBED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03" y="2049847"/>
            <a:ext cx="6005451" cy="40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93EB-7B4E-57DC-5CD7-444FE3A9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Hot leads based on score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A3817D4-CC63-1A53-7FD0-D0FED875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587" y="2047871"/>
            <a:ext cx="8580826" cy="3818540"/>
          </a:xfrm>
        </p:spPr>
      </p:pic>
    </p:spTree>
    <p:extLst>
      <p:ext uri="{BB962C8B-B14F-4D97-AF65-F5344CB8AC3E}">
        <p14:creationId xmlns:p14="http://schemas.microsoft.com/office/powerpoint/2010/main" val="16903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52C-A0E4-D41F-CAD0-5087D7CA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2C7BED-FEA9-EE96-5177-B13B6FA9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14" y="1944872"/>
            <a:ext cx="8073971" cy="3814659"/>
          </a:xfrm>
        </p:spPr>
      </p:pic>
    </p:spTree>
    <p:extLst>
      <p:ext uri="{BB962C8B-B14F-4D97-AF65-F5344CB8AC3E}">
        <p14:creationId xmlns:p14="http://schemas.microsoft.com/office/powerpoint/2010/main" val="341765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0536-358E-62E1-C8A6-AF615D4F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220686"/>
            <a:ext cx="8217724" cy="2850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47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E0A4-8128-772C-25B8-F143B50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1802-9A81-AA63-959C-76DE6205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99143"/>
          </a:xfrm>
        </p:spPr>
        <p:txBody>
          <a:bodyPr/>
          <a:lstStyle/>
          <a:p>
            <a:r>
              <a:rPr lang="en-US" dirty="0"/>
              <a:t>The typical lead conversion rate at X education is around 30%</a:t>
            </a:r>
          </a:p>
          <a:p>
            <a:r>
              <a:rPr lang="en-US" dirty="0"/>
              <a:t>Company wants to identify the most potential leads, also know as 'Hot Leads’</a:t>
            </a:r>
          </a:p>
          <a:p>
            <a:r>
              <a:rPr lang="en-US" dirty="0"/>
              <a:t>Identify the leads that are most likely to convert into paying customers( ball park figure 80%)</a:t>
            </a:r>
          </a:p>
          <a:p>
            <a:r>
              <a:rPr lang="en-US" dirty="0"/>
              <a:t>Build a logistic regression model to assign a lead score between 0 and 100 </a:t>
            </a:r>
          </a:p>
        </p:txBody>
      </p:sp>
    </p:spTree>
    <p:extLst>
      <p:ext uri="{BB962C8B-B14F-4D97-AF65-F5344CB8AC3E}">
        <p14:creationId xmlns:p14="http://schemas.microsoft.com/office/powerpoint/2010/main" val="19555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C47-6A46-F032-7BB0-7C5946D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Included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58B4-C2A2-4F47-970D-3C163040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Loading and understanding the data set</a:t>
            </a:r>
          </a:p>
          <a:p>
            <a:r>
              <a:rPr lang="en-US" dirty="0"/>
              <a:t>Cleaning of the Data Frame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Preparation for Modelling</a:t>
            </a:r>
          </a:p>
          <a:p>
            <a:r>
              <a:rPr lang="en-US" dirty="0"/>
              <a:t>Building The Model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Making Predictions on Test Set</a:t>
            </a:r>
          </a:p>
          <a:p>
            <a:r>
              <a:rPr lang="en-US" dirty="0"/>
              <a:t>Calculating the Lead Score</a:t>
            </a:r>
          </a:p>
          <a:p>
            <a:r>
              <a:rPr lang="en-US" dirty="0"/>
              <a:t>Feature Selection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0B39-ADC5-D6D4-5B7D-8BB794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</a:t>
            </a:r>
            <a:r>
              <a:rPr lang="en-US" dirty="0"/>
              <a:t>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54F0-1755-0EB0-BA80-D66343CB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91250"/>
          </a:xfrm>
        </p:spPr>
        <p:txBody>
          <a:bodyPr/>
          <a:lstStyle/>
          <a:p>
            <a:r>
              <a:rPr lang="en-US" dirty="0"/>
              <a:t>We removed the unnecessary columns from the data set eliminating the data set with high % of null values</a:t>
            </a:r>
          </a:p>
          <a:p>
            <a:r>
              <a:rPr lang="en-US" dirty="0"/>
              <a:t>The columns with skewed values were also removed</a:t>
            </a:r>
          </a:p>
          <a:p>
            <a:r>
              <a:rPr lang="en-US" dirty="0"/>
              <a:t>After removing we were left with 14 columns to work ahead</a:t>
            </a:r>
          </a:p>
        </p:txBody>
      </p:sp>
    </p:spTree>
    <p:extLst>
      <p:ext uri="{BB962C8B-B14F-4D97-AF65-F5344CB8AC3E}">
        <p14:creationId xmlns:p14="http://schemas.microsoft.com/office/powerpoint/2010/main" val="34573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FAF-7D8A-CF27-9681-A7461B1B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3647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05AB-3BFD-43D0-7105-1E1F2D30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748" y="1844126"/>
            <a:ext cx="7456504" cy="1766200"/>
          </a:xfrm>
        </p:spPr>
        <p:txBody>
          <a:bodyPr/>
          <a:lstStyle/>
          <a:p>
            <a:r>
              <a:rPr lang="en-US" dirty="0"/>
              <a:t>Univariate and Bivariate analysis were performed on the data set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D72B47-33C7-3B06-CB73-18BB6126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" y="2295589"/>
            <a:ext cx="5723907" cy="37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30FDB9D-93DC-7829-CBB8-F19BEF20B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80745"/>
            <a:ext cx="5235046" cy="31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CDBD-B579-2EEA-9443-BDC24D85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27398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C9A39-002F-B02E-3F24-53E3CA92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3865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8EB83D-A3FC-A2DF-9D5B-C11CCB4F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54" y="2163865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7039-41C6-6857-AAB7-0160FC2D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14EBE9-5C33-7DA1-0709-5B1C69F4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5681601" cy="407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4EC729A-69FC-5656-671E-A828D1B6A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1" y="1853754"/>
            <a:ext cx="6233755" cy="43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66D1-C154-AD7C-9E2D-44F2ABF6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04" y="262428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6EE746-AD23-F998-D037-CE1D6519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1976123"/>
            <a:ext cx="6000997" cy="39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09AA01-91AA-276D-A8E0-D1ACE4FD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6122"/>
            <a:ext cx="5794160" cy="39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7169-0C46-6411-333C-EDFCD43F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Model preparation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84B-92A2-685E-BCE2-2E125D2B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variables were created for the categorical columns</a:t>
            </a:r>
          </a:p>
          <a:p>
            <a:r>
              <a:rPr lang="en-US" dirty="0"/>
              <a:t>Scaling of the data was done</a:t>
            </a:r>
          </a:p>
          <a:p>
            <a:r>
              <a:rPr lang="en-US" dirty="0"/>
              <a:t>The test train split on the data was carried out</a:t>
            </a:r>
          </a:p>
          <a:p>
            <a:r>
              <a:rPr lang="en-US" dirty="0"/>
              <a:t>Features selection was done on the data set with the help of RFE</a:t>
            </a:r>
          </a:p>
          <a:p>
            <a:r>
              <a:rPr lang="en-US" dirty="0"/>
              <a:t>VIF was also used to check the optimal features</a:t>
            </a:r>
          </a:p>
          <a:p>
            <a:r>
              <a:rPr lang="en-US" dirty="0"/>
              <a:t>p-value 0.05 and RFE &lt;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80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272</Words>
  <Application>Microsoft Macintosh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LEAD SCORING CASE Study</vt:lpstr>
      <vt:lpstr>Problem Statement</vt:lpstr>
      <vt:lpstr>STEPS Included In the process</vt:lpstr>
      <vt:lpstr>DATa cleaning</vt:lpstr>
      <vt:lpstr>EDA</vt:lpstr>
      <vt:lpstr>EDA</vt:lpstr>
      <vt:lpstr>EDA</vt:lpstr>
      <vt:lpstr>EDA</vt:lpstr>
      <vt:lpstr> Model preparation </vt:lpstr>
      <vt:lpstr>Model evaluation</vt:lpstr>
      <vt:lpstr>Model evaluation TRAin</vt:lpstr>
      <vt:lpstr>Model evaluation test</vt:lpstr>
      <vt:lpstr>Hot leads based on score</vt:lpstr>
      <vt:lpstr>Feature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Amlesh Dwivedi</dc:creator>
  <cp:lastModifiedBy>Amlesh Dwivedi</cp:lastModifiedBy>
  <cp:revision>3</cp:revision>
  <dcterms:created xsi:type="dcterms:W3CDTF">2024-01-15T11:04:03Z</dcterms:created>
  <dcterms:modified xsi:type="dcterms:W3CDTF">2024-01-15T12:00:26Z</dcterms:modified>
</cp:coreProperties>
</file>