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13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1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42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0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97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78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2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9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72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76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ED00-CE2F-42A1-87BD-03AF772A6C72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74B2-67BA-4A26-8558-942E2B0EC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erminador"/>
          <p:cNvSpPr/>
          <p:nvPr/>
        </p:nvSpPr>
        <p:spPr>
          <a:xfrm>
            <a:off x="3862807" y="1109627"/>
            <a:ext cx="1080120" cy="326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6" name="5 Proceso"/>
          <p:cNvSpPr/>
          <p:nvPr/>
        </p:nvSpPr>
        <p:spPr>
          <a:xfrm>
            <a:off x="4615869" y="1714064"/>
            <a:ext cx="1460729" cy="651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sp>
        <p:nvSpPr>
          <p:cNvPr id="7" name="6 Proceso"/>
          <p:cNvSpPr/>
          <p:nvPr/>
        </p:nvSpPr>
        <p:spPr>
          <a:xfrm>
            <a:off x="2862412" y="1714065"/>
            <a:ext cx="1460729" cy="651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</a:t>
            </a:r>
            <a:endParaRPr lang="es-ES" dirty="0"/>
          </a:p>
        </p:txBody>
      </p:sp>
      <p:sp>
        <p:nvSpPr>
          <p:cNvPr id="8" name="7 Proceso"/>
          <p:cNvSpPr/>
          <p:nvPr/>
        </p:nvSpPr>
        <p:spPr>
          <a:xfrm>
            <a:off x="3707904" y="2740862"/>
            <a:ext cx="1460729" cy="651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Mapa</a:t>
            </a:r>
            <a:endParaRPr lang="es-ES" dirty="0"/>
          </a:p>
        </p:txBody>
      </p:sp>
      <p:sp>
        <p:nvSpPr>
          <p:cNvPr id="9" name="8 Proceso"/>
          <p:cNvSpPr/>
          <p:nvPr/>
        </p:nvSpPr>
        <p:spPr>
          <a:xfrm>
            <a:off x="3707904" y="3701915"/>
            <a:ext cx="1460729" cy="651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Cuenta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3706520" y="4638018"/>
            <a:ext cx="1460729" cy="651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Perfil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4" idx="2"/>
            <a:endCxn id="7" idx="0"/>
          </p:cNvCxnSpPr>
          <p:nvPr/>
        </p:nvCxnSpPr>
        <p:spPr>
          <a:xfrm flipH="1">
            <a:off x="3592777" y="1436390"/>
            <a:ext cx="810090" cy="27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2"/>
            <a:endCxn id="6" idx="0"/>
          </p:cNvCxnSpPr>
          <p:nvPr/>
        </p:nvCxnSpPr>
        <p:spPr>
          <a:xfrm>
            <a:off x="4402867" y="1436390"/>
            <a:ext cx="943367" cy="27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7" idx="2"/>
            <a:endCxn id="8" idx="0"/>
          </p:cNvCxnSpPr>
          <p:nvPr/>
        </p:nvCxnSpPr>
        <p:spPr>
          <a:xfrm>
            <a:off x="3592777" y="2365178"/>
            <a:ext cx="845492" cy="375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6" idx="2"/>
            <a:endCxn id="8" idx="0"/>
          </p:cNvCxnSpPr>
          <p:nvPr/>
        </p:nvCxnSpPr>
        <p:spPr>
          <a:xfrm flipH="1">
            <a:off x="4438269" y="2365177"/>
            <a:ext cx="907965" cy="375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8" idx="2"/>
            <a:endCxn id="9" idx="0"/>
          </p:cNvCxnSpPr>
          <p:nvPr/>
        </p:nvCxnSpPr>
        <p:spPr>
          <a:xfrm>
            <a:off x="4438269" y="3391975"/>
            <a:ext cx="0" cy="30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9" idx="2"/>
            <a:endCxn id="10" idx="0"/>
          </p:cNvCxnSpPr>
          <p:nvPr/>
        </p:nvCxnSpPr>
        <p:spPr>
          <a:xfrm flipH="1">
            <a:off x="4436885" y="4353028"/>
            <a:ext cx="1384" cy="2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roceso alternativo"/>
          <p:cNvSpPr/>
          <p:nvPr/>
        </p:nvSpPr>
        <p:spPr>
          <a:xfrm>
            <a:off x="5580112" y="2740862"/>
            <a:ext cx="1541675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Coger Bici (RF06)</a:t>
            </a:r>
            <a:endParaRPr lang="es-ES" dirty="0"/>
          </a:p>
        </p:txBody>
      </p:sp>
      <p:sp>
        <p:nvSpPr>
          <p:cNvPr id="40" name="39 Proceso alternativo"/>
          <p:cNvSpPr/>
          <p:nvPr/>
        </p:nvSpPr>
        <p:spPr>
          <a:xfrm>
            <a:off x="3715005" y="5719261"/>
            <a:ext cx="1453627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Perfil (RF03)</a:t>
            </a:r>
            <a:endParaRPr lang="es-ES" dirty="0"/>
          </a:p>
        </p:txBody>
      </p:sp>
      <p:sp>
        <p:nvSpPr>
          <p:cNvPr id="41" name="40 Proceso alternativo"/>
          <p:cNvSpPr/>
          <p:nvPr/>
        </p:nvSpPr>
        <p:spPr>
          <a:xfrm>
            <a:off x="1835696" y="2740861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Perfil (RF04)</a:t>
            </a:r>
            <a:endParaRPr lang="es-ES" dirty="0"/>
          </a:p>
        </p:txBody>
      </p:sp>
      <p:sp>
        <p:nvSpPr>
          <p:cNvPr id="42" name="41 Proceso alternativo"/>
          <p:cNvSpPr/>
          <p:nvPr/>
        </p:nvSpPr>
        <p:spPr>
          <a:xfrm>
            <a:off x="1835696" y="3677711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Ingresar saldo (RF05)</a:t>
            </a:r>
            <a:endParaRPr lang="es-ES" dirty="0"/>
          </a:p>
        </p:txBody>
      </p:sp>
      <p:sp>
        <p:nvSpPr>
          <p:cNvPr id="43" name="42 Proceso alternativo"/>
          <p:cNvSpPr/>
          <p:nvPr/>
        </p:nvSpPr>
        <p:spPr>
          <a:xfrm>
            <a:off x="5597824" y="3701915"/>
            <a:ext cx="1523963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Dejar Bici (RF07)</a:t>
            </a:r>
            <a:endParaRPr lang="es-ES" dirty="0"/>
          </a:p>
        </p:txBody>
      </p:sp>
      <p:sp>
        <p:nvSpPr>
          <p:cNvPr id="44" name="43 Proceso alternativo"/>
          <p:cNvSpPr/>
          <p:nvPr/>
        </p:nvSpPr>
        <p:spPr>
          <a:xfrm>
            <a:off x="5597824" y="4711149"/>
            <a:ext cx="1523963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(RF08)</a:t>
            </a:r>
            <a:endParaRPr lang="es-ES" dirty="0"/>
          </a:p>
        </p:txBody>
      </p:sp>
      <p:sp>
        <p:nvSpPr>
          <p:cNvPr id="45" name="44 Proceso alternativo"/>
          <p:cNvSpPr/>
          <p:nvPr/>
        </p:nvSpPr>
        <p:spPr>
          <a:xfrm>
            <a:off x="899592" y="1636579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 usuario (RF01)</a:t>
            </a:r>
            <a:endParaRPr lang="es-ES" dirty="0"/>
          </a:p>
        </p:txBody>
      </p:sp>
      <p:sp>
        <p:nvSpPr>
          <p:cNvPr id="46" name="45 Proceso alternativo"/>
          <p:cNvSpPr/>
          <p:nvPr/>
        </p:nvSpPr>
        <p:spPr>
          <a:xfrm>
            <a:off x="6516216" y="1636579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Loguear usuario (RF02)</a:t>
            </a:r>
            <a:endParaRPr lang="es-ES" dirty="0"/>
          </a:p>
        </p:txBody>
      </p:sp>
      <p:sp>
        <p:nvSpPr>
          <p:cNvPr id="47" name="46 Proceso alternativo"/>
          <p:cNvSpPr/>
          <p:nvPr/>
        </p:nvSpPr>
        <p:spPr>
          <a:xfrm>
            <a:off x="1835696" y="4711149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 reserva (RF09)</a:t>
            </a:r>
            <a:endParaRPr lang="es-ES" dirty="0"/>
          </a:p>
        </p:txBody>
      </p:sp>
      <p:sp>
        <p:nvSpPr>
          <p:cNvPr id="48" name="47 Proceso alternativo"/>
          <p:cNvSpPr/>
          <p:nvPr/>
        </p:nvSpPr>
        <p:spPr>
          <a:xfrm>
            <a:off x="5609620" y="5719261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Pagar (RF10)</a:t>
            </a:r>
            <a:endParaRPr lang="es-ES" dirty="0"/>
          </a:p>
        </p:txBody>
      </p:sp>
      <p:sp>
        <p:nvSpPr>
          <p:cNvPr id="49" name="48 Proceso alternativo"/>
          <p:cNvSpPr/>
          <p:nvPr/>
        </p:nvSpPr>
        <p:spPr>
          <a:xfrm>
            <a:off x="216024" y="3677712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Actualizar (RF11)</a:t>
            </a:r>
            <a:endParaRPr lang="es-ES" dirty="0"/>
          </a:p>
        </p:txBody>
      </p:sp>
      <p:sp>
        <p:nvSpPr>
          <p:cNvPr id="50" name="49 Proceso alternativo"/>
          <p:cNvSpPr/>
          <p:nvPr/>
        </p:nvSpPr>
        <p:spPr>
          <a:xfrm>
            <a:off x="7308304" y="4133056"/>
            <a:ext cx="1512168" cy="80608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Actualizar (RF11)</a:t>
            </a:r>
            <a:endParaRPr lang="es-ES" dirty="0"/>
          </a:p>
        </p:txBody>
      </p:sp>
      <p:sp>
        <p:nvSpPr>
          <p:cNvPr id="51" name="50 Cerrar llave"/>
          <p:cNvSpPr/>
          <p:nvPr/>
        </p:nvSpPr>
        <p:spPr>
          <a:xfrm>
            <a:off x="2555776" y="1556792"/>
            <a:ext cx="180020" cy="9777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Abrir llave"/>
          <p:cNvSpPr/>
          <p:nvPr/>
        </p:nvSpPr>
        <p:spPr>
          <a:xfrm>
            <a:off x="6228184" y="1575227"/>
            <a:ext cx="216024" cy="97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Abrir llave"/>
          <p:cNvSpPr/>
          <p:nvPr/>
        </p:nvSpPr>
        <p:spPr>
          <a:xfrm>
            <a:off x="5292080" y="2569152"/>
            <a:ext cx="216024" cy="4028199"/>
          </a:xfrm>
          <a:prstGeom prst="leftBrace">
            <a:avLst>
              <a:gd name="adj1" fmla="val 8333"/>
              <a:gd name="adj2" fmla="val 12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llave"/>
          <p:cNvSpPr/>
          <p:nvPr/>
        </p:nvSpPr>
        <p:spPr>
          <a:xfrm rot="16200000">
            <a:off x="4326939" y="4678855"/>
            <a:ext cx="216024" cy="16047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llave"/>
          <p:cNvSpPr/>
          <p:nvPr/>
        </p:nvSpPr>
        <p:spPr>
          <a:xfrm rot="10800000">
            <a:off x="3416554" y="2658685"/>
            <a:ext cx="216024" cy="3002563"/>
          </a:xfrm>
          <a:prstGeom prst="leftBrace">
            <a:avLst>
              <a:gd name="adj1" fmla="val 8333"/>
              <a:gd name="adj2" fmla="val 534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6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2017-02-12T18:28:12Z</dcterms:created>
  <dcterms:modified xsi:type="dcterms:W3CDTF">2017-02-12T18:55:57Z</dcterms:modified>
</cp:coreProperties>
</file>