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e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5" d="100"/>
          <a:sy n="185" d="100"/>
        </p:scale>
        <p:origin x="-10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3D3-9DFF-6646-A1A8-D99CD14E0A48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45B7-6462-B048-940A-45245D5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1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DEFB-BC41-E24A-9254-5EA15900233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D474-08D6-694E-AE4A-FFF98C55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98707"/>
              </p:ext>
            </p:extLst>
          </p:nvPr>
        </p:nvGraphicFramePr>
        <p:xfrm>
          <a:off x="1524000" y="1469082"/>
          <a:ext cx="6896100" cy="225963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00200"/>
                <a:gridCol w="838200"/>
                <a:gridCol w="1422400"/>
                <a:gridCol w="1498600"/>
                <a:gridCol w="1536700"/>
              </a:tblGrid>
              <a:tr h="420679">
                <a:tc rowSpan="2" gridSpan="2">
                  <a:txBody>
                    <a:bodyPr/>
                    <a:lstStyle/>
                    <a:p>
                      <a:pPr algn="l"/>
                      <a:r>
                        <a:rPr lang="en-US" sz="900" b="1" i="0" dirty="0" smtClean="0">
                          <a:latin typeface="American Typewriter"/>
                          <a:cs typeface="American Typewriter"/>
                        </a:rPr>
                        <a:t>Previous Guesses Played</a:t>
                      </a:r>
                      <a:r>
                        <a:rPr lang="en-US" sz="900" b="1" i="0" baseline="0" dirty="0" smtClean="0">
                          <a:latin typeface="American Typewriter"/>
                          <a:cs typeface="American Typewriter"/>
                        </a:rPr>
                        <a:t>      Response</a:t>
                      </a:r>
                    </a:p>
                  </a:txBody>
                  <a:tcPr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smtClean="0">
                          <a:latin typeface="American Typewriter"/>
                          <a:cs typeface="American Typewriter Condensed"/>
                        </a:rPr>
                        <a:t>Cost Comparison of Possible Next Guesses</a:t>
                      </a:r>
                      <a:endParaRPr lang="en-US" sz="1200" b="1" i="0" baseline="0" dirty="0" smtClean="0">
                        <a:latin typeface="American Typewriter"/>
                        <a:cs typeface="American Typewriter Condensed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1)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0)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0)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1)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1)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0)</a:t>
                      </a:r>
                      <a:endParaRPr lang="en-US" sz="1200" b="0" i="0" dirty="0" smtClean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3)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1)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 smtClean="0">
                          <a:latin typeface="American Typewriter Condensed"/>
                          <a:cs typeface="American Typewriter Condensed"/>
                        </a:rPr>
                        <a:t>(Cost: 0)</a:t>
                      </a:r>
                      <a:endParaRPr lang="en-US" sz="1200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American Typewriter Condensed"/>
                        <a:cs typeface="American Typewriter Condensed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FF0000"/>
                          </a:solidFill>
                          <a:latin typeface="American Typewriter"/>
                          <a:cs typeface="American Typewriter"/>
                        </a:rPr>
                        <a:t> </a:t>
                      </a:r>
                      <a:r>
                        <a:rPr lang="en-US" sz="1200" b="1" i="0" dirty="0" smtClean="0">
                          <a:solidFill>
                            <a:schemeClr val="tx1"/>
                          </a:solidFill>
                          <a:latin typeface="American Typewriter"/>
                          <a:cs typeface="American Typewriter"/>
                        </a:rPr>
                        <a:t>Total Cost       </a:t>
                      </a: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merican Typewriter"/>
                          <a:cs typeface="American Typewriter"/>
                        </a:rPr>
                        <a:t> </a:t>
                      </a:r>
                      <a:r>
                        <a:rPr lang="en-US" sz="1200" b="1" i="0" dirty="0" smtClean="0">
                          <a:solidFill>
                            <a:srgbClr val="FF0000"/>
                          </a:solidFill>
                          <a:latin typeface="American Typewriter"/>
                          <a:cs typeface="American Typewriter"/>
                        </a:rPr>
                        <a:t>5                                    </a:t>
                      </a:r>
                      <a:r>
                        <a:rPr lang="en-US" sz="1200" b="1" i="0" dirty="0" smtClean="0">
                          <a:solidFill>
                            <a:srgbClr val="FF6600"/>
                          </a:solidFill>
                          <a:latin typeface="American Typewriter"/>
                          <a:cs typeface="American Typewriter"/>
                        </a:rPr>
                        <a:t>2</a:t>
                      </a:r>
                      <a:r>
                        <a:rPr lang="en-US" sz="1200" b="1" i="0" dirty="0" smtClean="0">
                          <a:latin typeface="American Typewriter"/>
                          <a:cs typeface="American Typewriter"/>
                        </a:rPr>
                        <a:t>                        </a:t>
                      </a:r>
                      <a:r>
                        <a:rPr lang="en-US" sz="1200" b="1" i="0" dirty="0" smtClean="0">
                          <a:solidFill>
                            <a:srgbClr val="008000"/>
                          </a:solidFill>
                          <a:latin typeface="American Typewriter"/>
                          <a:cs typeface="American Typewriter"/>
                        </a:rPr>
                        <a:t>              0   </a:t>
                      </a:r>
                      <a:endParaRPr lang="en-US" sz="1200" b="1" i="0" dirty="0" smtClean="0">
                        <a:solidFill>
                          <a:srgbClr val="008000"/>
                        </a:solidFill>
                        <a:latin typeface="American Typewriter"/>
                        <a:cs typeface="American Typewriter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637556" y="2294549"/>
            <a:ext cx="1458168" cy="283551"/>
            <a:chOff x="1634320" y="1926249"/>
            <a:chExt cx="1458168" cy="283551"/>
          </a:xfrm>
        </p:grpSpPr>
        <p:sp>
          <p:nvSpPr>
            <p:cNvPr id="3" name="Oval 2"/>
            <p:cNvSpPr/>
            <p:nvPr/>
          </p:nvSpPr>
          <p:spPr>
            <a:xfrm>
              <a:off x="1634320" y="1926249"/>
              <a:ext cx="283551" cy="283551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025859" y="1926249"/>
              <a:ext cx="283551" cy="283551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17398" y="1926249"/>
              <a:ext cx="283551" cy="283551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08937" y="1926249"/>
              <a:ext cx="283551" cy="283551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>
            <a:spLocks noChangeAspect="1"/>
          </p:cNvSpPr>
          <p:nvPr/>
        </p:nvSpPr>
        <p:spPr>
          <a:xfrm>
            <a:off x="3292338" y="2345038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37556" y="2675549"/>
            <a:ext cx="1458168" cy="283551"/>
            <a:chOff x="1640793" y="2307249"/>
            <a:chExt cx="1458168" cy="283551"/>
          </a:xfrm>
        </p:grpSpPr>
        <p:sp>
          <p:nvSpPr>
            <p:cNvPr id="8" name="Oval 7"/>
            <p:cNvSpPr/>
            <p:nvPr/>
          </p:nvSpPr>
          <p:spPr>
            <a:xfrm>
              <a:off x="1640793" y="2307249"/>
              <a:ext cx="283551" cy="2835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32332" y="2307249"/>
              <a:ext cx="283551" cy="2835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23871" y="2307249"/>
              <a:ext cx="283551" cy="28355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15410" y="2307249"/>
              <a:ext cx="283551" cy="28355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>
            <a:spLocks noChangeAspect="1"/>
          </p:cNvSpPr>
          <p:nvPr/>
        </p:nvSpPr>
        <p:spPr>
          <a:xfrm>
            <a:off x="3292338" y="2726038"/>
            <a:ext cx="182573" cy="1825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637556" y="3026998"/>
            <a:ext cx="1458168" cy="283551"/>
            <a:chOff x="1681968" y="3386749"/>
            <a:chExt cx="1458168" cy="283551"/>
          </a:xfrm>
        </p:grpSpPr>
        <p:sp>
          <p:nvSpPr>
            <p:cNvPr id="16" name="Oval 15"/>
            <p:cNvSpPr/>
            <p:nvPr/>
          </p:nvSpPr>
          <p:spPr>
            <a:xfrm>
              <a:off x="1681968" y="3386749"/>
              <a:ext cx="283551" cy="283551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73507" y="3386749"/>
              <a:ext cx="283551" cy="283551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65046" y="3386749"/>
              <a:ext cx="283551" cy="2835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56585" y="3386749"/>
              <a:ext cx="283551" cy="2835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>
            <a:spLocks noChangeAspect="1"/>
          </p:cNvSpPr>
          <p:nvPr/>
        </p:nvSpPr>
        <p:spPr>
          <a:xfrm>
            <a:off x="3292338" y="3077487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89211" y="3077487"/>
            <a:ext cx="182573" cy="1825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81115" y="1934734"/>
            <a:ext cx="1343868" cy="283551"/>
            <a:chOff x="6191554" y="3746747"/>
            <a:chExt cx="1343868" cy="283551"/>
          </a:xfrm>
        </p:grpSpPr>
        <p:sp>
          <p:nvSpPr>
            <p:cNvPr id="24" name="Oval 23"/>
            <p:cNvSpPr/>
            <p:nvPr/>
          </p:nvSpPr>
          <p:spPr>
            <a:xfrm>
              <a:off x="6191554" y="3746747"/>
              <a:ext cx="283551" cy="283551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44993" y="3746747"/>
              <a:ext cx="283551" cy="283551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898432" y="3746747"/>
              <a:ext cx="283551" cy="283551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51871" y="3746747"/>
              <a:ext cx="283551" cy="2835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>
            <a:spLocks noChangeAspect="1"/>
          </p:cNvSpPr>
          <p:nvPr/>
        </p:nvSpPr>
        <p:spPr>
          <a:xfrm>
            <a:off x="6981115" y="2345038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981115" y="2726038"/>
            <a:ext cx="182573" cy="1825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81115" y="3077487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264666" y="3077487"/>
            <a:ext cx="182573" cy="1825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1154" y="1934734"/>
            <a:ext cx="283551" cy="28355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04593" y="1934734"/>
            <a:ext cx="283551" cy="2835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58032" y="1934734"/>
            <a:ext cx="283551" cy="283551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11471" y="1934734"/>
            <a:ext cx="283551" cy="2835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007505" y="1934734"/>
            <a:ext cx="1343868" cy="283551"/>
            <a:chOff x="5734705" y="5503434"/>
            <a:chExt cx="1343868" cy="283551"/>
          </a:xfrm>
        </p:grpSpPr>
        <p:sp>
          <p:nvSpPr>
            <p:cNvPr id="38" name="Oval 37"/>
            <p:cNvSpPr/>
            <p:nvPr/>
          </p:nvSpPr>
          <p:spPr>
            <a:xfrm>
              <a:off x="5734705" y="5503434"/>
              <a:ext cx="283551" cy="283551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88144" y="5503434"/>
              <a:ext cx="283551" cy="283551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441583" y="5503434"/>
              <a:ext cx="283551" cy="283551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5022" y="5503434"/>
              <a:ext cx="283551" cy="28355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>
            <a:spLocks noChangeAspect="1"/>
          </p:cNvSpPr>
          <p:nvPr/>
        </p:nvSpPr>
        <p:spPr>
          <a:xfrm>
            <a:off x="4065494" y="2738427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451154" y="2345038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5451154" y="2734276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734705" y="2734276"/>
            <a:ext cx="182573" cy="1825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5736320" y="3077487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019871" y="3077487"/>
            <a:ext cx="182573" cy="1825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49686" y="3077487"/>
            <a:ext cx="182573" cy="1825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41011" y="1206859"/>
            <a:ext cx="3007264" cy="369332"/>
          </a:xfrm>
          <a:prstGeom prst="rect">
            <a:avLst/>
          </a:prstGeom>
          <a:ln>
            <a:prstDash val="sysDot"/>
          </a:ln>
          <a:effectLst>
            <a:glow rad="101600">
              <a:schemeClr val="bg1">
                <a:lumMod val="50000"/>
                <a:alpha val="75000"/>
              </a:schemeClr>
            </a:glow>
            <a:outerShdw blurRad="50800" dist="38100" dir="2700000" algn="tl" rotWithShape="0">
              <a:schemeClr val="bg1">
                <a:lumMod val="65000"/>
                <a:alpha val="43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143544" y="1243927"/>
            <a:ext cx="1343868" cy="283551"/>
            <a:chOff x="6191554" y="3746747"/>
            <a:chExt cx="1343868" cy="283551"/>
          </a:xfrm>
        </p:grpSpPr>
        <p:sp>
          <p:nvSpPr>
            <p:cNvPr id="52" name="Oval 51"/>
            <p:cNvSpPr/>
            <p:nvPr/>
          </p:nvSpPr>
          <p:spPr>
            <a:xfrm>
              <a:off x="6191554" y="3746747"/>
              <a:ext cx="283551" cy="283551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44993" y="3746747"/>
              <a:ext cx="283551" cy="283551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898432" y="3746747"/>
              <a:ext cx="283551" cy="283551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251871" y="3746747"/>
              <a:ext cx="283551" cy="2835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10270" y="1245126"/>
            <a:ext cx="1621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merican Typewriter"/>
                <a:cs typeface="American Typewriter"/>
              </a:rPr>
              <a:t>True Hidden Code:</a:t>
            </a:r>
            <a:endParaRPr lang="en-US" sz="1200" b="1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0168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65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Kendrick Lo</dc:creator>
  <cp:lastModifiedBy>Amy Lee</cp:lastModifiedBy>
  <cp:revision>35</cp:revision>
  <dcterms:created xsi:type="dcterms:W3CDTF">2016-05-04T18:05:22Z</dcterms:created>
  <dcterms:modified xsi:type="dcterms:W3CDTF">2016-05-08T18:32:56Z</dcterms:modified>
</cp:coreProperties>
</file>