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34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8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8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7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8F0B-D57B-48E3-8D08-A7B8913669E1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880-9F13-4103-A4E5-C06FCBE5B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m040341/WebApp-FinalProject" TargetMode="External"/><Relationship Id="rId2" Type="http://schemas.openxmlformats.org/officeDocument/2006/relationships/hyperlink" Target="https://marketplace.firefox.com/app/avoid-the-b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60988" y="1315546"/>
            <a:ext cx="6470024" cy="2635764"/>
          </a:xfrm>
        </p:spPr>
        <p:txBody>
          <a:bodyPr>
            <a:normAutofit fontScale="90000"/>
          </a:bodyPr>
          <a:lstStyle/>
          <a:p>
            <a:r>
              <a:rPr lang="en-US" altLang="zh-TW" sz="7200" dirty="0" err="1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Webapp</a:t>
            </a:r>
            <a:r>
              <a:rPr lang="zh-TW" altLang="en-US" sz="7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專題</a:t>
            </a:r>
            <a:r>
              <a:rPr lang="en-US" altLang="zh-TW" sz="7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/>
            </a:r>
            <a:br>
              <a:rPr lang="en-US" altLang="zh-TW" sz="7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</a:br>
            <a:r>
              <a:rPr lang="en-US" altLang="zh-TW" sz="7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Avoid the Ball</a:t>
            </a:r>
            <a:endParaRPr lang="zh-TW" altLang="en-US" sz="7200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85000" y="5511801"/>
            <a:ext cx="4544453" cy="63499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102502505</a:t>
            </a:r>
            <a:r>
              <a:rPr lang="zh-TW" altLang="en-US" sz="3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資工三蘇聖雅</a:t>
            </a:r>
            <a:endParaRPr lang="zh-TW" altLang="en-US" sz="3200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69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19" y="623884"/>
            <a:ext cx="2719826" cy="51806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916" y="455842"/>
            <a:ext cx="4760921" cy="1325563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Avoid the Ball</a:t>
            </a:r>
            <a:endParaRPr lang="zh-TW" altLang="en-US" sz="4800" b="1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26" y="623884"/>
            <a:ext cx="2684180" cy="512071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543725" y="1471563"/>
            <a:ext cx="4418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兼具</a:t>
            </a:r>
            <a:r>
              <a:rPr lang="zh-TW" altLang="en-US" sz="4000" u="sng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刺激</a:t>
            </a:r>
            <a:r>
              <a:rPr lang="zh-TW" altLang="en-US" sz="40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與</a:t>
            </a:r>
            <a:r>
              <a:rPr lang="zh-TW" altLang="en-US" sz="4000" u="sng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趣味</a:t>
            </a:r>
            <a:r>
              <a:rPr lang="zh-TW" altLang="en-US" sz="40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的打發時間小遊戲</a:t>
            </a:r>
            <a:endParaRPr lang="zh-TW" altLang="en-US" sz="4000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9008269" y="5532437"/>
            <a:ext cx="33728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初始畫面</a:t>
            </a:r>
            <a:endParaRPr lang="zh-TW" altLang="en-US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747913" y="5545315"/>
            <a:ext cx="33728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遊戲畫面</a:t>
            </a:r>
            <a:endParaRPr lang="zh-TW" altLang="en-US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  <p:cxnSp>
        <p:nvCxnSpPr>
          <p:cNvPr id="12" name="弧形接點 11"/>
          <p:cNvCxnSpPr/>
          <p:nvPr/>
        </p:nvCxnSpPr>
        <p:spPr>
          <a:xfrm rot="10800000" flipV="1">
            <a:off x="4396556" y="3540803"/>
            <a:ext cx="1921057" cy="7548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標題 1"/>
          <p:cNvSpPr txBox="1">
            <a:spLocks/>
          </p:cNvSpPr>
          <p:nvPr/>
        </p:nvSpPr>
        <p:spPr>
          <a:xfrm>
            <a:off x="1845851" y="3632862"/>
            <a:ext cx="33728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避</a:t>
            </a:r>
            <a:r>
              <a:rPr lang="zh-TW" altLang="en-US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開黃球</a:t>
            </a:r>
            <a:endParaRPr lang="zh-TW" altLang="en-US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  <p:cxnSp>
        <p:nvCxnSpPr>
          <p:cNvPr id="20" name="弧形接點 19"/>
          <p:cNvCxnSpPr/>
          <p:nvPr/>
        </p:nvCxnSpPr>
        <p:spPr>
          <a:xfrm rot="10800000" flipV="1">
            <a:off x="4213139" y="4212291"/>
            <a:ext cx="3223000" cy="1350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標題 1"/>
          <p:cNvSpPr txBox="1">
            <a:spLocks/>
          </p:cNvSpPr>
          <p:nvPr/>
        </p:nvSpPr>
        <p:spPr>
          <a:xfrm>
            <a:off x="1750867" y="4866367"/>
            <a:ext cx="33728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減速藍球</a:t>
            </a:r>
            <a:endParaRPr lang="zh-TW" altLang="en-US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  <p:cxnSp>
        <p:nvCxnSpPr>
          <p:cNvPr id="37" name="弧形接點 36"/>
          <p:cNvCxnSpPr/>
          <p:nvPr/>
        </p:nvCxnSpPr>
        <p:spPr>
          <a:xfrm rot="10800000" flipV="1">
            <a:off x="4412071" y="2017481"/>
            <a:ext cx="1689515" cy="1196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標題 1"/>
          <p:cNvSpPr txBox="1">
            <a:spLocks/>
          </p:cNvSpPr>
          <p:nvPr/>
        </p:nvSpPr>
        <p:spPr>
          <a:xfrm>
            <a:off x="3502514" y="2487284"/>
            <a:ext cx="663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你</a:t>
            </a:r>
          </a:p>
        </p:txBody>
      </p:sp>
    </p:spTree>
    <p:extLst>
      <p:ext uri="{BB962C8B-B14F-4D97-AF65-F5344CB8AC3E}">
        <p14:creationId xmlns:p14="http://schemas.microsoft.com/office/powerpoint/2010/main" val="2610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2486025"/>
            <a:ext cx="7366000" cy="1325563"/>
          </a:xfrm>
        </p:spPr>
        <p:txBody>
          <a:bodyPr/>
          <a:lstStyle/>
          <a:p>
            <a:r>
              <a:rPr lang="en-US" altLang="zh-TW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Thanks for your listening</a:t>
            </a:r>
            <a:endParaRPr lang="zh-TW" altLang="en-US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6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7582" y="2076718"/>
            <a:ext cx="10452279" cy="270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Firefox Marketplace:</a:t>
            </a:r>
            <a:br>
              <a:rPr lang="en-US" altLang="zh-TW" sz="3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</a:br>
            <a:r>
              <a:rPr lang="en-US" altLang="zh-TW" sz="3200" dirty="0" smtClean="0">
                <a:latin typeface="華康兒風體W3" panose="020F0400000000000000" pitchFamily="34" charset="-120"/>
                <a:ea typeface="華康兒風體W3" panose="020F0400000000000000" pitchFamily="34" charset="-120"/>
                <a:hlinkClick r:id="rId2"/>
              </a:rPr>
              <a:t>https://marketplace.firefox.com/app/avoid-the-ball</a:t>
            </a:r>
            <a:endParaRPr lang="en-US" altLang="zh-TW" sz="3200" dirty="0" smtClean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  <a:p>
            <a:pPr marL="0" indent="0">
              <a:buNone/>
            </a:pPr>
            <a:r>
              <a:rPr lang="en-US" altLang="zh-TW" sz="3200" dirty="0" err="1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Github</a:t>
            </a:r>
            <a:r>
              <a:rPr lang="en-US" altLang="zh-TW" sz="3200" dirty="0" smtClean="0">
                <a:latin typeface="華康兒風體W3" panose="020F0400000000000000" pitchFamily="34" charset="-120"/>
                <a:ea typeface="華康兒風體W3" panose="020F0400000000000000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>
                <a:latin typeface="華康兒風體W3" panose="020F0400000000000000" pitchFamily="34" charset="-120"/>
                <a:ea typeface="華康兒風體W3" panose="020F0400000000000000" pitchFamily="34" charset="-120"/>
                <a:hlinkClick r:id="rId3"/>
              </a:rPr>
              <a:t>https://</a:t>
            </a:r>
            <a:r>
              <a:rPr lang="en-US" altLang="zh-TW" sz="3200" dirty="0" smtClean="0">
                <a:latin typeface="華康兒風體W3" panose="020F0400000000000000" pitchFamily="34" charset="-120"/>
                <a:ea typeface="華康兒風體W3" panose="020F0400000000000000" pitchFamily="34" charset="-120"/>
                <a:hlinkClick r:id="rId3"/>
              </a:rPr>
              <a:t>github.com/amm040341/WebApp-FinalProject</a:t>
            </a:r>
            <a:endParaRPr lang="en-US" altLang="zh-TW" sz="3200" dirty="0" smtClean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  <a:p>
            <a:pPr marL="0" indent="0">
              <a:buNone/>
            </a:pPr>
            <a:endParaRPr lang="zh-TW" altLang="en-US" sz="3200" dirty="0">
              <a:latin typeface="華康兒風體W3" panose="020F0400000000000000" pitchFamily="34" charset="-120"/>
              <a:ea typeface="華康兒風體W3" panose="020F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00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華康兒風體W3</vt:lpstr>
      <vt:lpstr>新細明體</vt:lpstr>
      <vt:lpstr>Arial</vt:lpstr>
      <vt:lpstr>Calibri</vt:lpstr>
      <vt:lpstr>Calibri Light</vt:lpstr>
      <vt:lpstr>Office 佈景主題</vt:lpstr>
      <vt:lpstr>Webapp專題 Avoid the Ball</vt:lpstr>
      <vt:lpstr>Avoid the Ball</vt:lpstr>
      <vt:lpstr>Thanks for your listening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Webapp專題</dc:title>
  <dc:creator>蘇聖雅</dc:creator>
  <cp:lastModifiedBy>蘇聖雅</cp:lastModifiedBy>
  <cp:revision>6</cp:revision>
  <dcterms:created xsi:type="dcterms:W3CDTF">2015-12-07T15:39:09Z</dcterms:created>
  <dcterms:modified xsi:type="dcterms:W3CDTF">2015-12-29T13:38:45Z</dcterms:modified>
</cp:coreProperties>
</file>