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morgan" initials="am" lastIdx="1" clrIdx="0">
    <p:extLst>
      <p:ext uri="{19B8F6BF-5375-455C-9EA6-DF929625EA0E}">
        <p15:presenceInfo xmlns:p15="http://schemas.microsoft.com/office/powerpoint/2012/main" userId="f76dda4c0876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E499E"/>
    <a:srgbClr val="4363C9"/>
    <a:srgbClr val="BFA458"/>
    <a:srgbClr val="19285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A8DC-C9E2-460D-A436-C7D2232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AFE0-752C-4CD4-B712-F09F8499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D9ED-61A9-478F-A9CD-37C9D87B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8BC8-24FB-45D5-ADF5-64B335B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61D1-E733-455C-BB28-0919C4F2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D26-3C04-42B2-A334-053BDFE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B532-E8BB-4127-8069-C595D50C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EA0F-2AA2-45D8-A4DC-1AB9615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E407-3D72-4B03-85E7-E9AA62F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02CF-5775-4238-855F-41E54B98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3F87A-94E3-45CC-9425-67EEEB3C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A353-54F0-409C-A669-B5B627E3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18D8-2DEC-4F43-8E32-B8EDD496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E250-FDF4-4422-A205-31A748D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4DCF-D7DC-4DFB-A0C4-B8340630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7293-ACC2-44BE-8CFF-9F3FE25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74E-7D25-47A3-B844-EF5B5D80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2CA2-9361-4C3F-A51F-1AC1DC22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FD36-5E06-482C-8E15-E543DC82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95CE-A4E6-4A34-9137-CD58ED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4BB-470D-450E-B73A-EA47502F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6C03-D6C1-4321-924E-5046F203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B759-B358-4654-80B2-813DB92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1609-6027-42E2-9740-9A90A95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D18-D882-4342-A426-B9CA0B46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E7A-445D-4F8A-8AA0-02561E7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003F-85BB-4B1E-9002-CDB14253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3A72-7533-449C-A8CB-0EBB111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E6D3-29A4-4BC3-826F-61494C4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7297-BB5B-4F5F-971B-89CECFEB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533C-9AD4-48A0-8F99-05DFAB41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3209-59B8-4125-966E-10FB3D9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69E3D-7103-47AD-BDC7-EC4F6734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DCF8-05C9-4E05-948E-A75EDBC2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EDE08-95F0-4C60-95C0-BECAD762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468B0-05F9-4E81-BC67-5D423ABA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85FB3-751D-4DEA-885A-E16BBC0A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BE2A2-2513-4D9E-8704-AAB41E1A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2956B-6497-4D02-B9FE-2E412D01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0803-3DFC-4615-B303-E030A0D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7F968-5214-4D83-A194-8A81DD07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495D-6FBD-4527-93C3-D7F3E3C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0DF6-C65D-48E8-ACAB-9F08008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6415-B51C-4C5F-92BE-F916A7C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BB86-9762-4C4F-B26A-1507866B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9D2F-FB52-44D2-9C1E-A5A6F71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A1F-8B7A-4DB0-A688-E99A8E31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1CE-7227-4540-828A-81690FF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EA42-EA0B-4DA2-852F-54CA4341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E094B-C014-4972-B8F9-E6CE724E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CC5-EFE0-41E4-B051-E0540E7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7D13-9833-4181-8825-96B622B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145-0566-4A2E-A4B0-54A93CD4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3FE2C-3A61-4A8C-AB50-D88112AF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A228-2FA9-4EF3-98D9-E6BDB70A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35B7-F9DB-45FF-982F-2B3CE6BA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04DB-CE6D-4A98-8368-20EAD1A5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14A2-FFD1-4D4F-8B52-62AD862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3F357-EC65-4A00-9C6C-4B9F42B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2290-1E17-4E6F-BDB3-D1C30C4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25C3-2B1B-4A09-85D6-D56BCE2C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19D-88CE-43A9-A1CB-35AB162FA1F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0DE5-AC08-4F05-9811-DEB2FEEF2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22A9-6EE1-4A3B-91E3-01210DEC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DDC9B182-D620-44D1-921E-2950125E181E}"/>
              </a:ext>
            </a:extLst>
          </p:cNvPr>
          <p:cNvGrpSpPr/>
          <p:nvPr/>
        </p:nvGrpSpPr>
        <p:grpSpPr>
          <a:xfrm>
            <a:off x="186550" y="1077561"/>
            <a:ext cx="3429415" cy="3802343"/>
            <a:chOff x="186550" y="1012244"/>
            <a:chExt cx="3429415" cy="380234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78C6593-8849-4824-AE64-6FED55CEBB2B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9550EA-8D99-4E1C-AAF5-79AD9B0B46AD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E77861-6081-4AB9-B188-396F45C53B35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83F5A7-57CE-4B05-947A-D690C0844C61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D6E716-2C4B-4FC6-868C-8BF117F4F102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E5FD73F-6B81-4D44-941A-4B1EF66B6C9F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65" name="Star: 5 Points 64">
                <a:extLst>
                  <a:ext uri="{FF2B5EF4-FFF2-40B4-BE49-F238E27FC236}">
                    <a16:creationId xmlns:a16="http://schemas.microsoft.com/office/drawing/2014/main" id="{839F9E46-0854-4B99-B428-E7049BAB4178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tar: 5 Points 65">
                <a:extLst>
                  <a:ext uri="{FF2B5EF4-FFF2-40B4-BE49-F238E27FC236}">
                    <a16:creationId xmlns:a16="http://schemas.microsoft.com/office/drawing/2014/main" id="{4C029EC4-A411-4FBA-AF77-A83FE440E4D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Star: 5 Points 66">
                <a:extLst>
                  <a:ext uri="{FF2B5EF4-FFF2-40B4-BE49-F238E27FC236}">
                    <a16:creationId xmlns:a16="http://schemas.microsoft.com/office/drawing/2014/main" id="{A3AE7F92-74E3-46DB-8D51-B4AC5F4B0EB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5 Points 67">
                <a:extLst>
                  <a:ext uri="{FF2B5EF4-FFF2-40B4-BE49-F238E27FC236}">
                    <a16:creationId xmlns:a16="http://schemas.microsoft.com/office/drawing/2014/main" id="{BD84DCEF-0F68-462D-A86E-ABC73BFF00B6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tar: 5 Points 68">
                <a:extLst>
                  <a:ext uri="{FF2B5EF4-FFF2-40B4-BE49-F238E27FC236}">
                    <a16:creationId xmlns:a16="http://schemas.microsoft.com/office/drawing/2014/main" id="{7011B6FC-7890-4A21-9DE2-BC17ACA55340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F929BEB-D2BE-461D-A44C-B79CB203B54D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A71DB2EE-99BE-41C4-A078-BAB6AA2731F9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3928994-BA73-4385-9C81-8C58022B2C36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6D0AF9-C44E-4B3C-BB50-242CE60146F4}"/>
              </a:ext>
            </a:extLst>
          </p:cNvPr>
          <p:cNvGrpSpPr/>
          <p:nvPr/>
        </p:nvGrpSpPr>
        <p:grpSpPr>
          <a:xfrm>
            <a:off x="4101836" y="1077481"/>
            <a:ext cx="3429415" cy="3802343"/>
            <a:chOff x="186550" y="1012244"/>
            <a:chExt cx="3429415" cy="3802343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E936C4B6-8968-4BEC-993C-E072DF85235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60D9F91-BC90-48FD-96A7-C4BD3C884B74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4D956F0-4542-4F7B-A0AD-51156238E468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6C8CE0E-83E5-4767-9E1F-758204B9FFD6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615FD65-095D-4E53-9B4F-4942F4881A8D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2A5D46E-EC38-48D0-93C4-14D0587642B9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50" name="Star: 5 Points 149">
                <a:extLst>
                  <a:ext uri="{FF2B5EF4-FFF2-40B4-BE49-F238E27FC236}">
                    <a16:creationId xmlns:a16="http://schemas.microsoft.com/office/drawing/2014/main" id="{BDB9CC06-55E4-42A4-956F-BDB0DCAF7289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515D455B-0745-463E-A820-32532AC045BA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6CF6CA22-EF46-4CA4-B909-A7CEA415EFED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5 Points 152">
                <a:extLst>
                  <a:ext uri="{FF2B5EF4-FFF2-40B4-BE49-F238E27FC236}">
                    <a16:creationId xmlns:a16="http://schemas.microsoft.com/office/drawing/2014/main" id="{9DF02058-852C-4949-B5EA-2F9EDACB6E2C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Star: 5 Points 153">
                <a:extLst>
                  <a:ext uri="{FF2B5EF4-FFF2-40B4-BE49-F238E27FC236}">
                    <a16:creationId xmlns:a16="http://schemas.microsoft.com/office/drawing/2014/main" id="{3AF7EE88-7A9C-4AD2-812E-F5527E1E8668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1561FDEC-4BBF-4A42-A712-C21ECD1C3139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48" name="Arrow: Chevron 147">
              <a:extLst>
                <a:ext uri="{FF2B5EF4-FFF2-40B4-BE49-F238E27FC236}">
                  <a16:creationId xmlns:a16="http://schemas.microsoft.com/office/drawing/2014/main" id="{155DF568-DB99-425D-840B-F7A45B12295F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F5F580A-624C-493D-B1B2-FF23F31D85DC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55BBB9-E76B-402D-949A-EBBE651CA407}"/>
              </a:ext>
            </a:extLst>
          </p:cNvPr>
          <p:cNvGrpSpPr/>
          <p:nvPr/>
        </p:nvGrpSpPr>
        <p:grpSpPr>
          <a:xfrm>
            <a:off x="7941559" y="1077482"/>
            <a:ext cx="3429415" cy="3802343"/>
            <a:chOff x="186550" y="1012244"/>
            <a:chExt cx="3429415" cy="3802343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19ACD38C-3D30-4464-AEBC-7D7FE29D798A}"/>
                </a:ext>
              </a:extLst>
            </p:cNvPr>
            <p:cNvSpPr/>
            <p:nvPr/>
          </p:nvSpPr>
          <p:spPr>
            <a:xfrm>
              <a:off x="186550" y="1012244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743492A-3EA1-475F-BBB3-73FD5A13A910}"/>
                </a:ext>
              </a:extLst>
            </p:cNvPr>
            <p:cNvSpPr/>
            <p:nvPr/>
          </p:nvSpPr>
          <p:spPr>
            <a:xfrm>
              <a:off x="425513" y="1334278"/>
              <a:ext cx="1701865" cy="14555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05D76E-CE1E-44FF-9EC0-6EB372E29403}"/>
                </a:ext>
              </a:extLst>
            </p:cNvPr>
            <p:cNvSpPr txBox="1"/>
            <p:nvPr/>
          </p:nvSpPr>
          <p:spPr>
            <a:xfrm>
              <a:off x="444176" y="2920355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A764538-91E1-4218-B49F-62DBB271927F}"/>
                </a:ext>
              </a:extLst>
            </p:cNvPr>
            <p:cNvSpPr/>
            <p:nvPr/>
          </p:nvSpPr>
          <p:spPr>
            <a:xfrm>
              <a:off x="2202026" y="1334278"/>
              <a:ext cx="1138333" cy="14555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113B22A-A2C6-476F-9D2C-C6ACB82A02D8}"/>
                </a:ext>
              </a:extLst>
            </p:cNvPr>
            <p:cNvSpPr txBox="1"/>
            <p:nvPr/>
          </p:nvSpPr>
          <p:spPr>
            <a:xfrm>
              <a:off x="2220689" y="1365318"/>
              <a:ext cx="1222308" cy="58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Aft>
                  <a:spcPts val="60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Posted by: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Sellar1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4F5D0C3-7B2B-4F32-BB22-649811979E30}"/>
                </a:ext>
              </a:extLst>
            </p:cNvPr>
            <p:cNvGrpSpPr/>
            <p:nvPr/>
          </p:nvGrpSpPr>
          <p:grpSpPr>
            <a:xfrm>
              <a:off x="2295331" y="2015415"/>
              <a:ext cx="897449" cy="168750"/>
              <a:chOff x="444175" y="5196931"/>
              <a:chExt cx="759191" cy="123535"/>
            </a:xfrm>
          </p:grpSpPr>
          <p:sp>
            <p:nvSpPr>
              <p:cNvPr id="165" name="Star: 5 Points 164">
                <a:extLst>
                  <a:ext uri="{FF2B5EF4-FFF2-40B4-BE49-F238E27FC236}">
                    <a16:creationId xmlns:a16="http://schemas.microsoft.com/office/drawing/2014/main" id="{0FD2FF8B-5C70-458D-98E0-362AD03587EC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Star: 5 Points 165">
                <a:extLst>
                  <a:ext uri="{FF2B5EF4-FFF2-40B4-BE49-F238E27FC236}">
                    <a16:creationId xmlns:a16="http://schemas.microsoft.com/office/drawing/2014/main" id="{8FAAAD1D-F3C9-4380-8F16-F99EF14042F1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Star: 5 Points 166">
                <a:extLst>
                  <a:ext uri="{FF2B5EF4-FFF2-40B4-BE49-F238E27FC236}">
                    <a16:creationId xmlns:a16="http://schemas.microsoft.com/office/drawing/2014/main" id="{B4646CFD-D078-4495-A120-0BD123A41273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Star: 5 Points 167">
                <a:extLst>
                  <a:ext uri="{FF2B5EF4-FFF2-40B4-BE49-F238E27FC236}">
                    <a16:creationId xmlns:a16="http://schemas.microsoft.com/office/drawing/2014/main" id="{722DC12C-162C-47A8-BA3E-41A9836FF077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Star: 5 Points 168">
                <a:extLst>
                  <a:ext uri="{FF2B5EF4-FFF2-40B4-BE49-F238E27FC236}">
                    <a16:creationId xmlns:a16="http://schemas.microsoft.com/office/drawing/2014/main" id="{6AC92275-F5CA-441D-8E65-9DB4E06DA3F1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747D5B7-E082-4FD2-9073-ACB97C242083}"/>
                </a:ext>
              </a:extLst>
            </p:cNvPr>
            <p:cNvSpPr/>
            <p:nvPr/>
          </p:nvSpPr>
          <p:spPr>
            <a:xfrm>
              <a:off x="2341986" y="2255126"/>
              <a:ext cx="832132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Profile</a:t>
              </a:r>
            </a:p>
          </p:txBody>
        </p:sp>
        <p:sp>
          <p:nvSpPr>
            <p:cNvPr id="163" name="Arrow: Chevron 162">
              <a:extLst>
                <a:ext uri="{FF2B5EF4-FFF2-40B4-BE49-F238E27FC236}">
                  <a16:creationId xmlns:a16="http://schemas.microsoft.com/office/drawing/2014/main" id="{385922A7-EC56-406A-872B-3642A688F93B}"/>
                </a:ext>
              </a:extLst>
            </p:cNvPr>
            <p:cNvSpPr/>
            <p:nvPr/>
          </p:nvSpPr>
          <p:spPr>
            <a:xfrm rot="5400000">
              <a:off x="2594487" y="4405268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D3FA4DE-8AA8-4A7C-90C8-71E23ECFC8DE}"/>
                </a:ext>
              </a:extLst>
            </p:cNvPr>
            <p:cNvSpPr txBox="1"/>
            <p:nvPr/>
          </p:nvSpPr>
          <p:spPr>
            <a:xfrm>
              <a:off x="980637" y="4428986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BC67470D-69A1-4F0D-88B8-A27D144C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0" y="5201938"/>
            <a:ext cx="3629025" cy="166687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4D0B482-6F08-479A-9B8E-774335A0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36" y="5201938"/>
            <a:ext cx="3629025" cy="166687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0C6A5B95-1329-4DC0-9B38-165E9912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762" y="5201938"/>
            <a:ext cx="3629025" cy="1666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91F3B4-3B52-4D14-B58E-E1A90E7F1BCF}"/>
              </a:ext>
            </a:extLst>
          </p:cNvPr>
          <p:cNvSpPr txBox="1"/>
          <p:nvPr/>
        </p:nvSpPr>
        <p:spPr>
          <a:xfrm>
            <a:off x="8509545" y="5761628"/>
            <a:ext cx="1081748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USER 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FA6C1E-F0A8-42F9-B5A7-82C690899FFC}"/>
              </a:ext>
            </a:extLst>
          </p:cNvPr>
          <p:cNvGrpSpPr/>
          <p:nvPr/>
        </p:nvGrpSpPr>
        <p:grpSpPr>
          <a:xfrm>
            <a:off x="0" y="-5519"/>
            <a:ext cx="12192000" cy="644184"/>
            <a:chOff x="0" y="-5519"/>
            <a:chExt cx="12192000" cy="6441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B1926F-B812-4182-AC39-96C1A336EE5A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EFAE7F-8139-440D-A9CA-B37C6E346EE3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F305521-C515-46EA-9D38-C183EF77F5AF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E0795B-80DE-4C4D-B46F-C72B3A55C35E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66E011-8CFD-4529-9067-9AE9A954C117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CE49D6-69C2-415F-871F-03C79060A46C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29B8480-3034-4BEC-BD52-2E8E428D7E2A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6AA5EC4-DB01-411B-BEB0-7A1DC3DE4D52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88E4FD0-E27B-4AC8-85D0-A56358F1DD34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C1C642-37DD-4A5A-AEE1-3BB8CDC3450F}"/>
                </a:ext>
              </a:extLst>
            </p:cNvPr>
            <p:cNvSpPr txBox="1"/>
            <p:nvPr/>
          </p:nvSpPr>
          <p:spPr>
            <a:xfrm>
              <a:off x="9205371" y="142265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16D398-4BC0-4AE2-A35D-24E82EC1AA0F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3" name="Graphic 2" descr="House">
              <a:extLst>
                <a:ext uri="{FF2B5EF4-FFF2-40B4-BE49-F238E27FC236}">
                  <a16:creationId xmlns:a16="http://schemas.microsoft.com/office/drawing/2014/main" id="{8A23E44F-5801-4551-9A2B-8E132EFD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2D25E1-B712-43D9-ADFB-F3C45FE86BE7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6D642D7-4CB3-428A-A377-A86816E60251}"/>
                </a:ext>
              </a:extLst>
            </p:cNvPr>
            <p:cNvSpPr/>
            <p:nvPr/>
          </p:nvSpPr>
          <p:spPr>
            <a:xfrm>
              <a:off x="6006810" y="0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4EADE8-688B-4FC8-AC3D-5068DE527A89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9D04D2-EE8B-4A0C-A3CB-BD8E0D32A66D}"/>
                </a:ext>
              </a:extLst>
            </p:cNvPr>
            <p:cNvSpPr/>
            <p:nvPr/>
          </p:nvSpPr>
          <p:spPr>
            <a:xfrm>
              <a:off x="9163081" y="-694"/>
              <a:ext cx="2155614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9C48DE2-64E8-41EB-B45D-3122F45AEC9E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E94C231-C17E-4131-867E-9022F9EF938D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B0FF04-2161-4A39-B564-86E3AF7EDD89}"/>
                </a:ext>
              </a:extLst>
            </p:cNvPr>
            <p:cNvSpPr txBox="1"/>
            <p:nvPr/>
          </p:nvSpPr>
          <p:spPr>
            <a:xfrm>
              <a:off x="7546460" y="45024"/>
              <a:ext cx="150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DE94436-9F3D-472C-9E7B-4FCF2512669E}"/>
              </a:ext>
            </a:extLst>
          </p:cNvPr>
          <p:cNvGrpSpPr/>
          <p:nvPr/>
        </p:nvGrpSpPr>
        <p:grpSpPr>
          <a:xfrm>
            <a:off x="11986372" y="633146"/>
            <a:ext cx="200961" cy="6217920"/>
            <a:chOff x="11808505" y="886406"/>
            <a:chExt cx="182879" cy="59436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2844C7-0366-4004-B118-EC98E092660D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1AFCFC-9F90-43FF-9A1F-81442D69F588}"/>
                </a:ext>
              </a:extLst>
            </p:cNvPr>
            <p:cNvSpPr/>
            <p:nvPr/>
          </p:nvSpPr>
          <p:spPr>
            <a:xfrm>
              <a:off x="11827171" y="905070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9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ED8E4AF-EA0E-4482-A7F5-E8E190A83288}"/>
              </a:ext>
            </a:extLst>
          </p:cNvPr>
          <p:cNvSpPr/>
          <p:nvPr/>
        </p:nvSpPr>
        <p:spPr>
          <a:xfrm>
            <a:off x="288994" y="868681"/>
            <a:ext cx="11658600" cy="5989319"/>
          </a:xfrm>
          <a:prstGeom prst="rect">
            <a:avLst/>
          </a:prstGeom>
          <a:solidFill>
            <a:schemeClr val="bg1"/>
          </a:solidFill>
          <a:ln w="50800">
            <a:solidFill>
              <a:srgbClr val="192857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41032"/>
                      <a:gd name="connsiteY0" fmla="*/ 0 h 5952931"/>
                      <a:gd name="connsiteX1" fmla="*/ 11541032 w 11541032"/>
                      <a:gd name="connsiteY1" fmla="*/ 0 h 5952931"/>
                      <a:gd name="connsiteX2" fmla="*/ 11541032 w 11541032"/>
                      <a:gd name="connsiteY2" fmla="*/ 5952931 h 5952931"/>
                      <a:gd name="connsiteX3" fmla="*/ 0 w 11541032"/>
                      <a:gd name="connsiteY3" fmla="*/ 5952931 h 5952931"/>
                      <a:gd name="connsiteX4" fmla="*/ 0 w 11541032"/>
                      <a:gd name="connsiteY4" fmla="*/ 0 h 5952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41032" h="5952931" fill="none" extrusionOk="0">
                        <a:moveTo>
                          <a:pt x="0" y="0"/>
                        </a:moveTo>
                        <a:cubicBezTo>
                          <a:pt x="1549575" y="-49533"/>
                          <a:pt x="6641909" y="-14809"/>
                          <a:pt x="11541032" y="0"/>
                        </a:cubicBezTo>
                        <a:cubicBezTo>
                          <a:pt x="11628671" y="1655164"/>
                          <a:pt x="11468353" y="4293766"/>
                          <a:pt x="11541032" y="5952931"/>
                        </a:cubicBezTo>
                        <a:cubicBezTo>
                          <a:pt x="5873019" y="5904700"/>
                          <a:pt x="5333643" y="6037386"/>
                          <a:pt x="0" y="5952931"/>
                        </a:cubicBezTo>
                        <a:cubicBezTo>
                          <a:pt x="-38581" y="3544248"/>
                          <a:pt x="63341" y="1302582"/>
                          <a:pt x="0" y="0"/>
                        </a:cubicBezTo>
                        <a:close/>
                      </a:path>
                      <a:path w="11541032" h="5952931" stroke="0" extrusionOk="0">
                        <a:moveTo>
                          <a:pt x="0" y="0"/>
                        </a:moveTo>
                        <a:cubicBezTo>
                          <a:pt x="1892056" y="118645"/>
                          <a:pt x="7387287" y="116012"/>
                          <a:pt x="11541032" y="0"/>
                        </a:cubicBezTo>
                        <a:cubicBezTo>
                          <a:pt x="11408150" y="2935766"/>
                          <a:pt x="11625983" y="3542959"/>
                          <a:pt x="11541032" y="5952931"/>
                        </a:cubicBezTo>
                        <a:cubicBezTo>
                          <a:pt x="8071700" y="6087531"/>
                          <a:pt x="3874238" y="5795735"/>
                          <a:pt x="0" y="5952931"/>
                        </a:cubicBezTo>
                        <a:cubicBezTo>
                          <a:pt x="-20187" y="3141024"/>
                          <a:pt x="-152480" y="6026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00C17-7DCE-43DA-A205-0C0404A12972}"/>
              </a:ext>
            </a:extLst>
          </p:cNvPr>
          <p:cNvSpPr txBox="1"/>
          <p:nvPr/>
        </p:nvSpPr>
        <p:spPr>
          <a:xfrm>
            <a:off x="3036746" y="10544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Create-a-Post Submission 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158457-F7A4-4628-A816-E3C2AB5DBD2B}"/>
              </a:ext>
            </a:extLst>
          </p:cNvPr>
          <p:cNvSpPr txBox="1"/>
          <p:nvPr/>
        </p:nvSpPr>
        <p:spPr>
          <a:xfrm>
            <a:off x="477478" y="2635166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Select Category for Posting: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14F82-4FB6-4FCD-927C-945E591AF36C}"/>
              </a:ext>
            </a:extLst>
          </p:cNvPr>
          <p:cNvSpPr txBox="1"/>
          <p:nvPr/>
        </p:nvSpPr>
        <p:spPr>
          <a:xfrm>
            <a:off x="477478" y="359206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Preferred Contact Method: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195281-535C-40C5-8365-6FA74F1AB01C}"/>
              </a:ext>
            </a:extLst>
          </p:cNvPr>
          <p:cNvSpPr txBox="1"/>
          <p:nvPr/>
        </p:nvSpPr>
        <p:spPr>
          <a:xfrm>
            <a:off x="6029496" y="1679133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Description: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4E579-FE47-4EE9-82AB-D5E6D74B9D5E}"/>
              </a:ext>
            </a:extLst>
          </p:cNvPr>
          <p:cNvSpPr txBox="1"/>
          <p:nvPr/>
        </p:nvSpPr>
        <p:spPr>
          <a:xfrm>
            <a:off x="477479" y="5160151"/>
            <a:ext cx="224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Listed Cost: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503112-0E26-4E46-BDBB-B071300ABE70}"/>
              </a:ext>
            </a:extLst>
          </p:cNvPr>
          <p:cNvSpPr/>
          <p:nvPr/>
        </p:nvSpPr>
        <p:spPr>
          <a:xfrm>
            <a:off x="6138352" y="2180712"/>
            <a:ext cx="5385787" cy="33179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CBA150-76E9-4476-8D2A-1BC1F482097F}"/>
              </a:ext>
            </a:extLst>
          </p:cNvPr>
          <p:cNvSpPr txBox="1"/>
          <p:nvPr/>
        </p:nvSpPr>
        <p:spPr>
          <a:xfrm>
            <a:off x="477478" y="5720679"/>
            <a:ext cx="535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Payment Methods Accepted: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C75BEE-3D85-44AA-BF48-4E5A172ED781}"/>
              </a:ext>
            </a:extLst>
          </p:cNvPr>
          <p:cNvGrpSpPr/>
          <p:nvPr/>
        </p:nvGrpSpPr>
        <p:grpSpPr>
          <a:xfrm>
            <a:off x="534853" y="3071226"/>
            <a:ext cx="4007966" cy="338554"/>
            <a:chOff x="601356" y="2035795"/>
            <a:chExt cx="4007966" cy="33855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57317-E7A5-469F-93D0-99608EF8C7B3}"/>
                </a:ext>
              </a:extLst>
            </p:cNvPr>
            <p:cNvSpPr/>
            <p:nvPr/>
          </p:nvSpPr>
          <p:spPr>
            <a:xfrm>
              <a:off x="601356" y="2035795"/>
              <a:ext cx="4007966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Textbooks</a:t>
              </a:r>
            </a:p>
          </p:txBody>
        </p:sp>
        <p:sp>
          <p:nvSpPr>
            <p:cNvPr id="49" name="Flowchart: Extract 48">
              <a:extLst>
                <a:ext uri="{FF2B5EF4-FFF2-40B4-BE49-F238E27FC236}">
                  <a16:creationId xmlns:a16="http://schemas.microsoft.com/office/drawing/2014/main" id="{AA310B8C-BAA3-4D40-835D-60DE30903582}"/>
                </a:ext>
              </a:extLst>
            </p:cNvPr>
            <p:cNvSpPr/>
            <p:nvPr/>
          </p:nvSpPr>
          <p:spPr>
            <a:xfrm rot="10800000">
              <a:off x="4226767" y="2118213"/>
              <a:ext cx="261257" cy="170214"/>
            </a:xfrm>
            <a:prstGeom prst="flowChartExtract">
              <a:avLst/>
            </a:prstGeom>
            <a:solidFill>
              <a:srgbClr val="192857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FE770B2-4B24-4BFB-A6F6-944C1DA5E028}"/>
              </a:ext>
            </a:extLst>
          </p:cNvPr>
          <p:cNvSpPr txBox="1"/>
          <p:nvPr/>
        </p:nvSpPr>
        <p:spPr>
          <a:xfrm>
            <a:off x="477478" y="1671155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Posting Title: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D67855-C9ED-432D-B1C0-6121CE6F7DDE}"/>
              </a:ext>
            </a:extLst>
          </p:cNvPr>
          <p:cNvSpPr/>
          <p:nvPr/>
        </p:nvSpPr>
        <p:spPr>
          <a:xfrm>
            <a:off x="534852" y="2096676"/>
            <a:ext cx="4007966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for Post…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8D3782A-241C-40FC-814B-5AF8DD15F9D2}"/>
              </a:ext>
            </a:extLst>
          </p:cNvPr>
          <p:cNvSpPr/>
          <p:nvPr/>
        </p:nvSpPr>
        <p:spPr>
          <a:xfrm>
            <a:off x="635596" y="3958874"/>
            <a:ext cx="145580" cy="123409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C39312E-13F7-4D5C-93B1-4D2D6B9C5011}"/>
              </a:ext>
            </a:extLst>
          </p:cNvPr>
          <p:cNvSpPr/>
          <p:nvPr/>
        </p:nvSpPr>
        <p:spPr>
          <a:xfrm>
            <a:off x="635596" y="4307798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8B7AE88-F621-45BE-B2A8-7428019D5DB8}"/>
              </a:ext>
            </a:extLst>
          </p:cNvPr>
          <p:cNvSpPr/>
          <p:nvPr/>
        </p:nvSpPr>
        <p:spPr>
          <a:xfrm>
            <a:off x="644927" y="4677551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946CC5-343F-4631-9AB3-BB5453CECEC6}"/>
              </a:ext>
            </a:extLst>
          </p:cNvPr>
          <p:cNvSpPr txBox="1"/>
          <p:nvPr/>
        </p:nvSpPr>
        <p:spPr>
          <a:xfrm>
            <a:off x="839355" y="3867220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1B53A-F43B-4508-A246-98552F61D917}"/>
              </a:ext>
            </a:extLst>
          </p:cNvPr>
          <p:cNvSpPr txBox="1"/>
          <p:nvPr/>
        </p:nvSpPr>
        <p:spPr>
          <a:xfrm>
            <a:off x="839355" y="423071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13A0B0-6B00-41CA-AA42-FCA28D5B6013}"/>
              </a:ext>
            </a:extLst>
          </p:cNvPr>
          <p:cNvSpPr txBox="1"/>
          <p:nvPr/>
        </p:nvSpPr>
        <p:spPr>
          <a:xfrm>
            <a:off x="839354" y="458703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Site’s Private Chat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6A78A6-49E4-415D-B66D-3236542982AE}"/>
              </a:ext>
            </a:extLst>
          </p:cNvPr>
          <p:cNvSpPr/>
          <p:nvPr/>
        </p:nvSpPr>
        <p:spPr>
          <a:xfrm>
            <a:off x="3255194" y="5141807"/>
            <a:ext cx="1287624" cy="39147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02C411-CFD6-43E0-B165-88B3E3905549}"/>
              </a:ext>
            </a:extLst>
          </p:cNvPr>
          <p:cNvSpPr/>
          <p:nvPr/>
        </p:nvSpPr>
        <p:spPr>
          <a:xfrm>
            <a:off x="713754" y="6128928"/>
            <a:ext cx="188468" cy="195739"/>
          </a:xfrm>
          <a:prstGeom prst="rect">
            <a:avLst/>
          </a:prstGeom>
          <a:solidFill>
            <a:srgbClr val="BFA458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8DCF5D-775D-4F4B-843A-9555640B1FB6}"/>
              </a:ext>
            </a:extLst>
          </p:cNvPr>
          <p:cNvSpPr/>
          <p:nvPr/>
        </p:nvSpPr>
        <p:spPr>
          <a:xfrm>
            <a:off x="713754" y="6522299"/>
            <a:ext cx="188468" cy="19573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30695A-46A6-42BD-97C9-4DAC607FD0D0}"/>
              </a:ext>
            </a:extLst>
          </p:cNvPr>
          <p:cNvSpPr txBox="1"/>
          <p:nvPr/>
        </p:nvSpPr>
        <p:spPr>
          <a:xfrm>
            <a:off x="1204845" y="6059233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Cash (Required)</a:t>
            </a:r>
          </a:p>
        </p:txBody>
      </p:sp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382D0F89-C136-4C4E-BF43-65443EBE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15" y="6139022"/>
            <a:ext cx="195739" cy="19573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E80B866-881E-48E5-A8BB-7FCF8EE67BE0}"/>
              </a:ext>
            </a:extLst>
          </p:cNvPr>
          <p:cNvSpPr txBox="1"/>
          <p:nvPr/>
        </p:nvSpPr>
        <p:spPr>
          <a:xfrm>
            <a:off x="1204845" y="6436698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Venmo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0CC87B-D90F-450B-98C9-982F4734A451}"/>
              </a:ext>
            </a:extLst>
          </p:cNvPr>
          <p:cNvSpPr txBox="1"/>
          <p:nvPr/>
        </p:nvSpPr>
        <p:spPr>
          <a:xfrm>
            <a:off x="6029496" y="581691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Requirements or Instructions: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D6F4-72D7-44B3-9A03-B08951636098}"/>
              </a:ext>
            </a:extLst>
          </p:cNvPr>
          <p:cNvSpPr/>
          <p:nvPr/>
        </p:nvSpPr>
        <p:spPr>
          <a:xfrm>
            <a:off x="6138352" y="6318493"/>
            <a:ext cx="5385787" cy="539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E309DE-A44C-4E02-A7E0-175D9BEA5624}"/>
              </a:ext>
            </a:extLst>
          </p:cNvPr>
          <p:cNvSpPr txBox="1"/>
          <p:nvPr/>
        </p:nvSpPr>
        <p:spPr>
          <a:xfrm>
            <a:off x="9586256" y="4243757"/>
            <a:ext cx="155311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POSTING 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68AB9E-02AE-4078-B214-42B942506F68}"/>
              </a:ext>
            </a:extLst>
          </p:cNvPr>
          <p:cNvGrpSpPr/>
          <p:nvPr/>
        </p:nvGrpSpPr>
        <p:grpSpPr>
          <a:xfrm>
            <a:off x="0" y="-5519"/>
            <a:ext cx="12192000" cy="644184"/>
            <a:chOff x="0" y="-5519"/>
            <a:chExt cx="12192000" cy="64418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4F1519-5E19-4D3E-8AC7-B9F940282442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3A828D-92C2-45ED-B152-4E1658D1C1DB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2BAA49D3-B94A-4E42-9A6C-C3C9DFB5F099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E7FAC00-DA42-465B-B4D2-7F496A12DE90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5F298DA-F36E-4AA2-8928-779A325D6657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328BE1DC-2ABB-4F82-BF81-3E468CEABB61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50DA8E9-CF99-44DF-B6FD-5CEECA0AE8C0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7E40F5D-2FA5-4F28-9C5F-3E7261630111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C2B0B61A-5C24-455B-A2F0-CE3E6E69EB01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E087FA-B28F-4C3E-AFE1-9E87E8970199}"/>
                </a:ext>
              </a:extLst>
            </p:cNvPr>
            <p:cNvSpPr txBox="1"/>
            <p:nvPr/>
          </p:nvSpPr>
          <p:spPr>
            <a:xfrm>
              <a:off x="9205371" y="142265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002804B-0779-4A3F-8F79-C5491D398772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73" name="Graphic 72" descr="House">
              <a:extLst>
                <a:ext uri="{FF2B5EF4-FFF2-40B4-BE49-F238E27FC236}">
                  <a16:creationId xmlns:a16="http://schemas.microsoft.com/office/drawing/2014/main" id="{6DD9A4A8-D881-4003-91D1-7D01E6EAC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D9C01FE-14B5-4699-B987-077AF3EBAA88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E1A583-6431-4F83-BE8D-80D2DE36F26A}"/>
                </a:ext>
              </a:extLst>
            </p:cNvPr>
            <p:cNvSpPr/>
            <p:nvPr/>
          </p:nvSpPr>
          <p:spPr>
            <a:xfrm>
              <a:off x="6006810" y="0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6893FC-6897-4F16-B2F9-F252F69662DC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0A021B9-1A4F-4449-B31F-4B3028DF1286}"/>
                </a:ext>
              </a:extLst>
            </p:cNvPr>
            <p:cNvSpPr/>
            <p:nvPr/>
          </p:nvSpPr>
          <p:spPr>
            <a:xfrm>
              <a:off x="9163081" y="-694"/>
              <a:ext cx="2155614" cy="638665"/>
            </a:xfrm>
            <a:prstGeom prst="rect">
              <a:avLst/>
            </a:prstGeom>
            <a:noFill/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5B3C150-CC5E-45CC-AA5B-5D84893A246F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7D6B31F-0509-4274-B546-DAD964052312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FE39D3-4C81-4F99-A5DB-4EC383E1DDD1}"/>
                </a:ext>
              </a:extLst>
            </p:cNvPr>
            <p:cNvSpPr txBox="1"/>
            <p:nvPr/>
          </p:nvSpPr>
          <p:spPr>
            <a:xfrm>
              <a:off x="7546460" y="45024"/>
              <a:ext cx="150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A2F0E2-6B23-4631-906D-7E30C4385CAC}"/>
              </a:ext>
            </a:extLst>
          </p:cNvPr>
          <p:cNvGrpSpPr/>
          <p:nvPr/>
        </p:nvGrpSpPr>
        <p:grpSpPr>
          <a:xfrm>
            <a:off x="11742001" y="886406"/>
            <a:ext cx="182879" cy="5943600"/>
            <a:chOff x="11808505" y="886406"/>
            <a:chExt cx="182879" cy="5943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A09653-F030-4AAC-BCDA-5310CE1208C1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8BA173-9149-42B2-8326-1C10ACC9CC6C}"/>
                </a:ext>
              </a:extLst>
            </p:cNvPr>
            <p:cNvSpPr/>
            <p:nvPr/>
          </p:nvSpPr>
          <p:spPr>
            <a:xfrm>
              <a:off x="11827171" y="905070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8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189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morgan</dc:creator>
  <cp:lastModifiedBy>andrew morgan</cp:lastModifiedBy>
  <cp:revision>25</cp:revision>
  <dcterms:created xsi:type="dcterms:W3CDTF">2019-09-13T01:40:01Z</dcterms:created>
  <dcterms:modified xsi:type="dcterms:W3CDTF">2019-09-13T13:52:02Z</dcterms:modified>
</cp:coreProperties>
</file>