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morgan" initials="am" lastIdx="1" clrIdx="0">
    <p:extLst>
      <p:ext uri="{19B8F6BF-5375-455C-9EA6-DF929625EA0E}">
        <p15:presenceInfo xmlns:p15="http://schemas.microsoft.com/office/powerpoint/2012/main" userId="f76dda4c0876c7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857"/>
    <a:srgbClr val="BFA458"/>
    <a:srgbClr val="2E499E"/>
    <a:srgbClr val="E7E6E6"/>
    <a:srgbClr val="4363C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A8DC-C9E2-460D-A436-C7D22327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5AFE0-752C-4CD4-B712-F09F84993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D9ED-61A9-478F-A9CD-37C9D87B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8BC8-24FB-45D5-ADF5-64B335B5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D61D1-E733-455C-BB28-0919C4F2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4D26-3C04-42B2-A334-053BDFE2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CB532-E8BB-4127-8069-C595D50CF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DEA0F-2AA2-45D8-A4DC-1AB96152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E407-3D72-4B03-85E7-E9AA62F1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C02CF-5775-4238-855F-41E54B98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5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3F87A-94E3-45CC-9425-67EEEB3CD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8A353-54F0-409C-A669-B5B627E34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18D8-2DEC-4F43-8E32-B8EDD496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E250-FDF4-4422-A205-31A748DE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34DCF-D7DC-4DFB-A0C4-B8340630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7293-ACC2-44BE-8CFF-9F3FE259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D74E-7D25-47A3-B844-EF5B5D80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2CA2-9361-4C3F-A51F-1AC1DC22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FD36-5E06-482C-8E15-E543DC82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995CE-A4E6-4A34-9137-CD58EDC7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D4BB-470D-450E-B73A-EA47502F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36C03-D6C1-4321-924E-5046F2030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B759-B358-4654-80B2-813DB924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1609-6027-42E2-9740-9A90A957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BD18-D882-4342-A426-B9CA0B46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4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AE7A-445D-4F8A-8AA0-02561E7B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003F-85BB-4B1E-9002-CDB142534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63A72-7533-449C-A8CB-0EBB1116D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DE6D3-29A4-4BC3-826F-61494C45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E7297-BB5B-4F5F-971B-89CECFEB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9533C-9AD4-48A0-8F99-05DFAB41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3209-59B8-4125-966E-10FB3D90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69E3D-7103-47AD-BDC7-EC4F67340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FDCF8-05C9-4E05-948E-A75EDBC2C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EDE08-95F0-4C60-95C0-BECAD7628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468B0-05F9-4E81-BC67-5D423ABAE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85FB3-751D-4DEA-885A-E16BBC0A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BE2A2-2513-4D9E-8704-AAB41E1A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2956B-6497-4D02-B9FE-2E412D01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0803-3DFC-4615-B303-E030A0D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7F968-5214-4D83-A194-8A81DD07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5495D-6FBD-4527-93C3-D7F3E3C0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0DF6-C65D-48E8-ACAB-9F08008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5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26415-B51C-4C5F-92BE-F916A7CD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BB86-9762-4C4F-B26A-1507866B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9D2F-FB52-44D2-9C1E-A5A6F71E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8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A1F-8B7A-4DB0-A688-E99A8E31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F1CE-7227-4540-828A-81690FF1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DEA42-EA0B-4DA2-852F-54CA43412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E094B-C014-4972-B8F9-E6CE724E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57CC5-EFE0-41E4-B051-E0540E7A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87D13-9833-4181-8825-96B622BA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8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3145-0566-4A2E-A4B0-54A93CD4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3FE2C-3A61-4A8C-AB50-D88112AFF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9A228-2FA9-4EF3-98D9-E6BDB70A8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435B7-F9DB-45FF-982F-2B3CE6BA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004DB-CE6D-4A98-8368-20EAD1A5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114A2-FFD1-4D4F-8B52-62AD862A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3F357-EC65-4A00-9C6C-4B9F42B1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22290-1E17-4E6F-BDB3-D1C30C43B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25C3-2B1B-4A09-85D6-D56BCE2CB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0DE5-AC08-4F05-9811-DEB2FEEF2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E22A9-6EE1-4A3B-91E3-01210DECE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3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DDC9B182-D620-44D1-921E-2950125E181E}"/>
              </a:ext>
            </a:extLst>
          </p:cNvPr>
          <p:cNvGrpSpPr/>
          <p:nvPr/>
        </p:nvGrpSpPr>
        <p:grpSpPr>
          <a:xfrm>
            <a:off x="186550" y="1077561"/>
            <a:ext cx="3429415" cy="3802343"/>
            <a:chOff x="186550" y="1012244"/>
            <a:chExt cx="3429415" cy="380234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78C6593-8849-4824-AE64-6FED55CEBB2B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89550EA-8D99-4E1C-AAF5-79AD9B0B46AD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E77861-6081-4AB9-B188-396F45C53B35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483F5A7-57CE-4B05-947A-D690C0844C61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D6E716-2C4B-4FC6-868C-8BF117F4F102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E5FD73F-6B81-4D44-941A-4B1EF66B6C9F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65" name="Star: 5 Points 64">
                <a:extLst>
                  <a:ext uri="{FF2B5EF4-FFF2-40B4-BE49-F238E27FC236}">
                    <a16:creationId xmlns:a16="http://schemas.microsoft.com/office/drawing/2014/main" id="{839F9E46-0854-4B99-B428-E7049BAB4178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Star: 5 Points 65">
                <a:extLst>
                  <a:ext uri="{FF2B5EF4-FFF2-40B4-BE49-F238E27FC236}">
                    <a16:creationId xmlns:a16="http://schemas.microsoft.com/office/drawing/2014/main" id="{4C029EC4-A411-4FBA-AF77-A83FE440E4D1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Star: 5 Points 66">
                <a:extLst>
                  <a:ext uri="{FF2B5EF4-FFF2-40B4-BE49-F238E27FC236}">
                    <a16:creationId xmlns:a16="http://schemas.microsoft.com/office/drawing/2014/main" id="{A3AE7F92-74E3-46DB-8D51-B4AC5F4B0EB3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Star: 5 Points 67">
                <a:extLst>
                  <a:ext uri="{FF2B5EF4-FFF2-40B4-BE49-F238E27FC236}">
                    <a16:creationId xmlns:a16="http://schemas.microsoft.com/office/drawing/2014/main" id="{BD84DCEF-0F68-462D-A86E-ABC73BFF00B6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Star: 5 Points 68">
                <a:extLst>
                  <a:ext uri="{FF2B5EF4-FFF2-40B4-BE49-F238E27FC236}">
                    <a16:creationId xmlns:a16="http://schemas.microsoft.com/office/drawing/2014/main" id="{7011B6FC-7890-4A21-9DE2-BC17ACA55340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DF929BEB-D2BE-461D-A44C-B79CB203B54D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90" name="Arrow: Chevron 89">
              <a:extLst>
                <a:ext uri="{FF2B5EF4-FFF2-40B4-BE49-F238E27FC236}">
                  <a16:creationId xmlns:a16="http://schemas.microsoft.com/office/drawing/2014/main" id="{A71DB2EE-99BE-41C4-A078-BAB6AA2731F9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3928994-BA73-4385-9C81-8C58022B2C36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C6D0AF9-C44E-4B3C-BB50-242CE60146F4}"/>
              </a:ext>
            </a:extLst>
          </p:cNvPr>
          <p:cNvGrpSpPr/>
          <p:nvPr/>
        </p:nvGrpSpPr>
        <p:grpSpPr>
          <a:xfrm>
            <a:off x="4101836" y="1077481"/>
            <a:ext cx="3429415" cy="3802343"/>
            <a:chOff x="186550" y="1012244"/>
            <a:chExt cx="3429415" cy="3802343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E936C4B6-8968-4BEC-993C-E072DF85235A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60D9F91-BC90-48FD-96A7-C4BD3C884B74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4D956F0-4542-4F7B-A0AD-51156238E468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6C8CE0E-83E5-4767-9E1F-758204B9FFD6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615FD65-095D-4E53-9B4F-4942F4881A8D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2A5D46E-EC38-48D0-93C4-14D0587642B9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150" name="Star: 5 Points 149">
                <a:extLst>
                  <a:ext uri="{FF2B5EF4-FFF2-40B4-BE49-F238E27FC236}">
                    <a16:creationId xmlns:a16="http://schemas.microsoft.com/office/drawing/2014/main" id="{BDB9CC06-55E4-42A4-956F-BDB0DCAF7289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Star: 5 Points 150">
                <a:extLst>
                  <a:ext uri="{FF2B5EF4-FFF2-40B4-BE49-F238E27FC236}">
                    <a16:creationId xmlns:a16="http://schemas.microsoft.com/office/drawing/2014/main" id="{515D455B-0745-463E-A820-32532AC045BA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Star: 5 Points 151">
                <a:extLst>
                  <a:ext uri="{FF2B5EF4-FFF2-40B4-BE49-F238E27FC236}">
                    <a16:creationId xmlns:a16="http://schemas.microsoft.com/office/drawing/2014/main" id="{6CF6CA22-EF46-4CA4-B909-A7CEA415EFED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Star: 5 Points 152">
                <a:extLst>
                  <a:ext uri="{FF2B5EF4-FFF2-40B4-BE49-F238E27FC236}">
                    <a16:creationId xmlns:a16="http://schemas.microsoft.com/office/drawing/2014/main" id="{9DF02058-852C-4949-B5EA-2F9EDACB6E2C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Star: 5 Points 153">
                <a:extLst>
                  <a:ext uri="{FF2B5EF4-FFF2-40B4-BE49-F238E27FC236}">
                    <a16:creationId xmlns:a16="http://schemas.microsoft.com/office/drawing/2014/main" id="{3AF7EE88-7A9C-4AD2-812E-F5527E1E8668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1561FDEC-4BBF-4A42-A712-C21ECD1C3139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148" name="Arrow: Chevron 147">
              <a:extLst>
                <a:ext uri="{FF2B5EF4-FFF2-40B4-BE49-F238E27FC236}">
                  <a16:creationId xmlns:a16="http://schemas.microsoft.com/office/drawing/2014/main" id="{155DF568-DB99-425D-840B-F7A45B12295F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F5F580A-624C-493D-B1B2-FF23F31D85DC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755BBB9-E76B-402D-949A-EBBE651CA407}"/>
              </a:ext>
            </a:extLst>
          </p:cNvPr>
          <p:cNvGrpSpPr/>
          <p:nvPr/>
        </p:nvGrpSpPr>
        <p:grpSpPr>
          <a:xfrm>
            <a:off x="7941559" y="1077482"/>
            <a:ext cx="3429415" cy="3802343"/>
            <a:chOff x="186550" y="1012244"/>
            <a:chExt cx="3429415" cy="3802343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19ACD38C-3D30-4464-AEBC-7D7FE29D798A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743492A-3EA1-475F-BBB3-73FD5A13A910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05D76E-CE1E-44FF-9EC0-6EB372E29403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A764538-91E1-4218-B49F-62DBB271927F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113B22A-A2C6-476F-9D2C-C6ACB82A02D8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4F5D0C3-7B2B-4F32-BB22-649811979E30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165" name="Star: 5 Points 164">
                <a:extLst>
                  <a:ext uri="{FF2B5EF4-FFF2-40B4-BE49-F238E27FC236}">
                    <a16:creationId xmlns:a16="http://schemas.microsoft.com/office/drawing/2014/main" id="{0FD2FF8B-5C70-458D-98E0-362AD03587EC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Star: 5 Points 165">
                <a:extLst>
                  <a:ext uri="{FF2B5EF4-FFF2-40B4-BE49-F238E27FC236}">
                    <a16:creationId xmlns:a16="http://schemas.microsoft.com/office/drawing/2014/main" id="{8FAAAD1D-F3C9-4380-8F16-F99EF14042F1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Star: 5 Points 166">
                <a:extLst>
                  <a:ext uri="{FF2B5EF4-FFF2-40B4-BE49-F238E27FC236}">
                    <a16:creationId xmlns:a16="http://schemas.microsoft.com/office/drawing/2014/main" id="{B4646CFD-D078-4495-A120-0BD123A41273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Star: 5 Points 167">
                <a:extLst>
                  <a:ext uri="{FF2B5EF4-FFF2-40B4-BE49-F238E27FC236}">
                    <a16:creationId xmlns:a16="http://schemas.microsoft.com/office/drawing/2014/main" id="{722DC12C-162C-47A8-BA3E-41A9836FF077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Star: 5 Points 168">
                <a:extLst>
                  <a:ext uri="{FF2B5EF4-FFF2-40B4-BE49-F238E27FC236}">
                    <a16:creationId xmlns:a16="http://schemas.microsoft.com/office/drawing/2014/main" id="{6AC92275-F5CA-441D-8E65-9DB4E06DA3F1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8747D5B7-E082-4FD2-9073-ACB97C242083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163" name="Arrow: Chevron 162">
              <a:extLst>
                <a:ext uri="{FF2B5EF4-FFF2-40B4-BE49-F238E27FC236}">
                  <a16:creationId xmlns:a16="http://schemas.microsoft.com/office/drawing/2014/main" id="{385922A7-EC56-406A-872B-3642A688F93B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D3FA4DE-8AA8-4A7C-90C8-71E23ECFC8DE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pic>
        <p:nvPicPr>
          <p:cNvPr id="186" name="Picture 185">
            <a:extLst>
              <a:ext uri="{FF2B5EF4-FFF2-40B4-BE49-F238E27FC236}">
                <a16:creationId xmlns:a16="http://schemas.microsoft.com/office/drawing/2014/main" id="{BC67470D-69A1-4F0D-88B8-A27D144C5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0" y="5201938"/>
            <a:ext cx="3629025" cy="1666875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4D0B482-6F08-479A-9B8E-774335A0D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836" y="5201938"/>
            <a:ext cx="3629025" cy="1666875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0C6A5B95-1329-4DC0-9B38-165E99121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762" y="5201938"/>
            <a:ext cx="3629025" cy="1666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91F3B4-3B52-4D14-B58E-E1A90E7F1BCF}"/>
              </a:ext>
            </a:extLst>
          </p:cNvPr>
          <p:cNvSpPr txBox="1"/>
          <p:nvPr/>
        </p:nvSpPr>
        <p:spPr>
          <a:xfrm>
            <a:off x="8509545" y="5761628"/>
            <a:ext cx="1081748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USER VIEW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FA6C1E-F0A8-42F9-B5A7-82C690899FFC}"/>
              </a:ext>
            </a:extLst>
          </p:cNvPr>
          <p:cNvGrpSpPr/>
          <p:nvPr/>
        </p:nvGrpSpPr>
        <p:grpSpPr>
          <a:xfrm>
            <a:off x="0" y="-5519"/>
            <a:ext cx="12192000" cy="640905"/>
            <a:chOff x="0" y="-5519"/>
            <a:chExt cx="12192000" cy="6409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B1926F-B812-4182-AC39-96C1A336EE5A}"/>
                </a:ext>
              </a:extLst>
            </p:cNvPr>
            <p:cNvSpPr/>
            <p:nvPr/>
          </p:nvSpPr>
          <p:spPr>
            <a:xfrm>
              <a:off x="0" y="-5518"/>
              <a:ext cx="12192000" cy="638665"/>
            </a:xfrm>
            <a:prstGeom prst="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3EFAE7F-8139-440D-A9CA-B37C6E346EE3}"/>
                </a:ext>
              </a:extLst>
            </p:cNvPr>
            <p:cNvGrpSpPr/>
            <p:nvPr/>
          </p:nvGrpSpPr>
          <p:grpSpPr>
            <a:xfrm>
              <a:off x="2023927" y="97421"/>
              <a:ext cx="3028757" cy="378073"/>
              <a:chOff x="3427615" y="123834"/>
              <a:chExt cx="2668385" cy="378073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F305521-C515-46EA-9D38-C183EF77F5AF}"/>
                  </a:ext>
                </a:extLst>
              </p:cNvPr>
              <p:cNvSpPr/>
              <p:nvPr/>
            </p:nvSpPr>
            <p:spPr>
              <a:xfrm>
                <a:off x="3427615" y="132575"/>
                <a:ext cx="2668385" cy="369332"/>
              </a:xfrm>
              <a:prstGeom prst="round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E0795B-80DE-4C4D-B46F-C72B3A55C35E}"/>
                  </a:ext>
                </a:extLst>
              </p:cNvPr>
              <p:cNvSpPr txBox="1"/>
              <p:nvPr/>
            </p:nvSpPr>
            <p:spPr>
              <a:xfrm>
                <a:off x="3427615" y="123834"/>
                <a:ext cx="2402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Quick Search…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866E011-8CFD-4529-9067-9AE9A954C117}"/>
                </a:ext>
              </a:extLst>
            </p:cNvPr>
            <p:cNvGrpSpPr/>
            <p:nvPr/>
          </p:nvGrpSpPr>
          <p:grpSpPr>
            <a:xfrm>
              <a:off x="5204451" y="125253"/>
              <a:ext cx="365760" cy="299258"/>
              <a:chOff x="623455" y="856211"/>
              <a:chExt cx="498763" cy="415636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3CE49D6-69C2-415F-871F-03C79060A46C}"/>
                  </a:ext>
                </a:extLst>
              </p:cNvPr>
              <p:cNvSpPr/>
              <p:nvPr/>
            </p:nvSpPr>
            <p:spPr>
              <a:xfrm>
                <a:off x="623455" y="856211"/>
                <a:ext cx="498763" cy="415636"/>
              </a:xfrm>
              <a:prstGeom prst="roundRect">
                <a:avLst/>
              </a:prstGeom>
              <a:solidFill>
                <a:srgbClr val="BFA45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29B8480-3034-4BEC-BD52-2E8E428D7E2A}"/>
                  </a:ext>
                </a:extLst>
              </p:cNvPr>
              <p:cNvGrpSpPr/>
              <p:nvPr/>
            </p:nvGrpSpPr>
            <p:grpSpPr>
              <a:xfrm>
                <a:off x="724038" y="950768"/>
                <a:ext cx="297595" cy="226521"/>
                <a:chOff x="999190" y="1753985"/>
                <a:chExt cx="297595" cy="226521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6AA5EC4-DB01-411B-BEB0-7A1DC3DE4D52}"/>
                    </a:ext>
                  </a:extLst>
                </p:cNvPr>
                <p:cNvSpPr/>
                <p:nvPr/>
              </p:nvSpPr>
              <p:spPr>
                <a:xfrm>
                  <a:off x="1122218" y="1753985"/>
                  <a:ext cx="174567" cy="1662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88E4FD0-E27B-4AC8-85D0-A56358F1DD34}"/>
                    </a:ext>
                  </a:extLst>
                </p:cNvPr>
                <p:cNvSpPr/>
                <p:nvPr/>
              </p:nvSpPr>
              <p:spPr>
                <a:xfrm rot="2802451">
                  <a:off x="1063614" y="1870363"/>
                  <a:ext cx="45719" cy="174567"/>
                </a:xfrm>
                <a:prstGeom prst="rect">
                  <a:avLst/>
                </a:prstGeom>
                <a:solidFill>
                  <a:srgbClr val="192857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C1C642-37DD-4A5A-AEE1-3BB8CDC3450F}"/>
                </a:ext>
              </a:extLst>
            </p:cNvPr>
            <p:cNvSpPr txBox="1"/>
            <p:nvPr/>
          </p:nvSpPr>
          <p:spPr>
            <a:xfrm>
              <a:off x="9148276" y="138954"/>
              <a:ext cx="1676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Username1234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16D398-4BC0-4AE2-A35D-24E82EC1AA0F}"/>
                </a:ext>
              </a:extLst>
            </p:cNvPr>
            <p:cNvSpPr txBox="1"/>
            <p:nvPr/>
          </p:nvSpPr>
          <p:spPr>
            <a:xfrm>
              <a:off x="832857" y="119877"/>
              <a:ext cx="100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HOME</a:t>
              </a:r>
            </a:p>
          </p:txBody>
        </p:sp>
        <p:pic>
          <p:nvPicPr>
            <p:cNvPr id="3" name="Graphic 2" descr="House">
              <a:extLst>
                <a:ext uri="{FF2B5EF4-FFF2-40B4-BE49-F238E27FC236}">
                  <a16:creationId xmlns:a16="http://schemas.microsoft.com/office/drawing/2014/main" id="{8A23E44F-5801-4551-9A2B-8E132EFD9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176" y="92087"/>
              <a:ext cx="369332" cy="3693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2D25E1-B712-43D9-ADFB-F3C45FE86BE7}"/>
                </a:ext>
              </a:extLst>
            </p:cNvPr>
            <p:cNvSpPr/>
            <p:nvPr/>
          </p:nvSpPr>
          <p:spPr>
            <a:xfrm>
              <a:off x="340039" y="-5519"/>
              <a:ext cx="1571179" cy="638665"/>
            </a:xfrm>
            <a:prstGeom prst="rect">
              <a:avLst/>
            </a:prstGeom>
            <a:noFill/>
            <a:ln w="317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6D642D7-4CB3-428A-A377-A86816E60251}"/>
                </a:ext>
              </a:extLst>
            </p:cNvPr>
            <p:cNvSpPr/>
            <p:nvPr/>
          </p:nvSpPr>
          <p:spPr>
            <a:xfrm>
              <a:off x="6006810" y="0"/>
              <a:ext cx="1571179" cy="630936"/>
            </a:xfrm>
            <a:prstGeom prst="rect">
              <a:avLst/>
            </a:prstGeom>
            <a:solidFill>
              <a:srgbClr val="BFA458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F4EADE8-688B-4FC8-AC3D-5068DE527A89}"/>
                </a:ext>
              </a:extLst>
            </p:cNvPr>
            <p:cNvSpPr/>
            <p:nvPr/>
          </p:nvSpPr>
          <p:spPr>
            <a:xfrm>
              <a:off x="7584945" y="-3621"/>
              <a:ext cx="1571179" cy="638665"/>
            </a:xfrm>
            <a:prstGeom prst="rect">
              <a:avLst/>
            </a:prstGeom>
            <a:noFill/>
            <a:ln w="127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F9D04D2-EE8B-4A0C-A3CB-BD8E0D32A66D}"/>
                </a:ext>
              </a:extLst>
            </p:cNvPr>
            <p:cNvSpPr/>
            <p:nvPr/>
          </p:nvSpPr>
          <p:spPr>
            <a:xfrm>
              <a:off x="9163081" y="13594"/>
              <a:ext cx="2155614" cy="621792"/>
            </a:xfrm>
            <a:prstGeom prst="rect">
              <a:avLst/>
            </a:prstGeom>
            <a:noFill/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99C48DE2-64E8-41EB-B45D-3122F45AEC9E}"/>
                </a:ext>
              </a:extLst>
            </p:cNvPr>
            <p:cNvSpPr/>
            <p:nvPr/>
          </p:nvSpPr>
          <p:spPr>
            <a:xfrm rot="10800000">
              <a:off x="10926506" y="201708"/>
              <a:ext cx="261256" cy="211142"/>
            </a:xfrm>
            <a:prstGeom prst="triangle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E94C231-C17E-4131-867E-9022F9EF938D}"/>
                </a:ext>
              </a:extLst>
            </p:cNvPr>
            <p:cNvSpPr txBox="1"/>
            <p:nvPr/>
          </p:nvSpPr>
          <p:spPr>
            <a:xfrm>
              <a:off x="6107843" y="39139"/>
              <a:ext cx="1298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>
                  <a:solidFill>
                    <a:srgbClr val="192857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Filter </a:t>
              </a:r>
            </a:p>
            <a:p>
              <a:pPr algn="ctr"/>
              <a:r>
                <a:rPr lang="en-US" sz="1600" u="sng" dirty="0">
                  <a:solidFill>
                    <a:srgbClr val="192857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Search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5B0FF04-2161-4A39-B564-86E3AF7EDD89}"/>
                </a:ext>
              </a:extLst>
            </p:cNvPr>
            <p:cNvSpPr txBox="1"/>
            <p:nvPr/>
          </p:nvSpPr>
          <p:spPr>
            <a:xfrm>
              <a:off x="7620279" y="45024"/>
              <a:ext cx="14344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Create Posting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DE94436-9F3D-472C-9E7B-4FCF2512669E}"/>
              </a:ext>
            </a:extLst>
          </p:cNvPr>
          <p:cNvGrpSpPr/>
          <p:nvPr/>
        </p:nvGrpSpPr>
        <p:grpSpPr>
          <a:xfrm>
            <a:off x="11986372" y="633146"/>
            <a:ext cx="200961" cy="6217920"/>
            <a:chOff x="11808505" y="886406"/>
            <a:chExt cx="182879" cy="59436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52844C7-0366-4004-B118-EC98E092660D}"/>
                </a:ext>
              </a:extLst>
            </p:cNvPr>
            <p:cNvSpPr/>
            <p:nvPr/>
          </p:nvSpPr>
          <p:spPr>
            <a:xfrm>
              <a:off x="11808505" y="886406"/>
              <a:ext cx="182879" cy="5943600"/>
            </a:xfrm>
            <a:prstGeom prst="rect">
              <a:avLst/>
            </a:prstGeom>
            <a:solidFill>
              <a:srgbClr val="E7E6E6"/>
            </a:solidFill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51AFCFC-9F90-43FF-9A1F-81442D69F588}"/>
                </a:ext>
              </a:extLst>
            </p:cNvPr>
            <p:cNvSpPr/>
            <p:nvPr/>
          </p:nvSpPr>
          <p:spPr>
            <a:xfrm>
              <a:off x="11827171" y="891412"/>
              <a:ext cx="146304" cy="3402727"/>
            </a:xfrm>
            <a:prstGeom prst="rect">
              <a:avLst/>
            </a:prstGeom>
            <a:solidFill>
              <a:srgbClr val="BFA458"/>
            </a:solidFill>
            <a:ln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9" descr="Cursor">
            <a:extLst>
              <a:ext uri="{FF2B5EF4-FFF2-40B4-BE49-F238E27FC236}">
                <a16:creationId xmlns:a16="http://schemas.microsoft.com/office/drawing/2014/main" id="{BF9E896A-3BEE-4547-8DD4-2CF151209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9380" y="286849"/>
            <a:ext cx="342583" cy="34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8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ED8E4AF-EA0E-4482-A7F5-E8E190A83288}"/>
              </a:ext>
            </a:extLst>
          </p:cNvPr>
          <p:cNvSpPr/>
          <p:nvPr/>
        </p:nvSpPr>
        <p:spPr>
          <a:xfrm>
            <a:off x="288994" y="868681"/>
            <a:ext cx="11658600" cy="5989319"/>
          </a:xfrm>
          <a:prstGeom prst="rect">
            <a:avLst/>
          </a:prstGeom>
          <a:solidFill>
            <a:schemeClr val="bg1"/>
          </a:solidFill>
          <a:ln w="50800">
            <a:solidFill>
              <a:srgbClr val="192857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11541032"/>
                      <a:gd name="connsiteY0" fmla="*/ 0 h 5952931"/>
                      <a:gd name="connsiteX1" fmla="*/ 11541032 w 11541032"/>
                      <a:gd name="connsiteY1" fmla="*/ 0 h 5952931"/>
                      <a:gd name="connsiteX2" fmla="*/ 11541032 w 11541032"/>
                      <a:gd name="connsiteY2" fmla="*/ 5952931 h 5952931"/>
                      <a:gd name="connsiteX3" fmla="*/ 0 w 11541032"/>
                      <a:gd name="connsiteY3" fmla="*/ 5952931 h 5952931"/>
                      <a:gd name="connsiteX4" fmla="*/ 0 w 11541032"/>
                      <a:gd name="connsiteY4" fmla="*/ 0 h 59529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41032" h="5952931" fill="none" extrusionOk="0">
                        <a:moveTo>
                          <a:pt x="0" y="0"/>
                        </a:moveTo>
                        <a:cubicBezTo>
                          <a:pt x="1549575" y="-49533"/>
                          <a:pt x="6641909" y="-14809"/>
                          <a:pt x="11541032" y="0"/>
                        </a:cubicBezTo>
                        <a:cubicBezTo>
                          <a:pt x="11628671" y="1655164"/>
                          <a:pt x="11468353" y="4293766"/>
                          <a:pt x="11541032" y="5952931"/>
                        </a:cubicBezTo>
                        <a:cubicBezTo>
                          <a:pt x="5873019" y="5904700"/>
                          <a:pt x="5333643" y="6037386"/>
                          <a:pt x="0" y="5952931"/>
                        </a:cubicBezTo>
                        <a:cubicBezTo>
                          <a:pt x="-38581" y="3544248"/>
                          <a:pt x="63341" y="1302582"/>
                          <a:pt x="0" y="0"/>
                        </a:cubicBezTo>
                        <a:close/>
                      </a:path>
                      <a:path w="11541032" h="5952931" stroke="0" extrusionOk="0">
                        <a:moveTo>
                          <a:pt x="0" y="0"/>
                        </a:moveTo>
                        <a:cubicBezTo>
                          <a:pt x="1892056" y="118645"/>
                          <a:pt x="7387287" y="116012"/>
                          <a:pt x="11541032" y="0"/>
                        </a:cubicBezTo>
                        <a:cubicBezTo>
                          <a:pt x="11408150" y="2935766"/>
                          <a:pt x="11625983" y="3542959"/>
                          <a:pt x="11541032" y="5952931"/>
                        </a:cubicBezTo>
                        <a:cubicBezTo>
                          <a:pt x="8071700" y="6087531"/>
                          <a:pt x="3874238" y="5795735"/>
                          <a:pt x="0" y="5952931"/>
                        </a:cubicBezTo>
                        <a:cubicBezTo>
                          <a:pt x="-20187" y="3141024"/>
                          <a:pt x="-152480" y="6026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000C17-7DCE-43DA-A205-0C0404A12972}"/>
              </a:ext>
            </a:extLst>
          </p:cNvPr>
          <p:cNvSpPr txBox="1"/>
          <p:nvPr/>
        </p:nvSpPr>
        <p:spPr>
          <a:xfrm>
            <a:off x="3036746" y="1054444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Create-a-Post Submission Form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158457-F7A4-4628-A816-E3C2AB5DBD2B}"/>
              </a:ext>
            </a:extLst>
          </p:cNvPr>
          <p:cNvSpPr txBox="1"/>
          <p:nvPr/>
        </p:nvSpPr>
        <p:spPr>
          <a:xfrm>
            <a:off x="477478" y="2635166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Select Category for Posting: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414F82-4FB6-4FCD-927C-945E591AF36C}"/>
              </a:ext>
            </a:extLst>
          </p:cNvPr>
          <p:cNvSpPr txBox="1"/>
          <p:nvPr/>
        </p:nvSpPr>
        <p:spPr>
          <a:xfrm>
            <a:off x="477478" y="3592064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Preferred Contact Method: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195281-535C-40C5-8365-6FA74F1AB01C}"/>
              </a:ext>
            </a:extLst>
          </p:cNvPr>
          <p:cNvSpPr txBox="1"/>
          <p:nvPr/>
        </p:nvSpPr>
        <p:spPr>
          <a:xfrm>
            <a:off x="6029496" y="1679133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Description: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64E579-FE47-4EE9-82AB-D5E6D74B9D5E}"/>
              </a:ext>
            </a:extLst>
          </p:cNvPr>
          <p:cNvSpPr txBox="1"/>
          <p:nvPr/>
        </p:nvSpPr>
        <p:spPr>
          <a:xfrm>
            <a:off x="477479" y="5160151"/>
            <a:ext cx="2241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Listed Cost: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503112-0E26-4E46-BDBB-B071300ABE70}"/>
              </a:ext>
            </a:extLst>
          </p:cNvPr>
          <p:cNvSpPr/>
          <p:nvPr/>
        </p:nvSpPr>
        <p:spPr>
          <a:xfrm>
            <a:off x="6138352" y="2180712"/>
            <a:ext cx="5385787" cy="331799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CBA150-76E9-4476-8D2A-1BC1F482097F}"/>
              </a:ext>
            </a:extLst>
          </p:cNvPr>
          <p:cNvSpPr txBox="1"/>
          <p:nvPr/>
        </p:nvSpPr>
        <p:spPr>
          <a:xfrm>
            <a:off x="477478" y="5720679"/>
            <a:ext cx="535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Payment Methods Accepted: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0C75BEE-3D85-44AA-BF48-4E5A172ED781}"/>
              </a:ext>
            </a:extLst>
          </p:cNvPr>
          <p:cNvGrpSpPr/>
          <p:nvPr/>
        </p:nvGrpSpPr>
        <p:grpSpPr>
          <a:xfrm>
            <a:off x="534853" y="3071226"/>
            <a:ext cx="4007966" cy="338554"/>
            <a:chOff x="601356" y="2035795"/>
            <a:chExt cx="4007966" cy="33855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057317-E7A5-469F-93D0-99608EF8C7B3}"/>
                </a:ext>
              </a:extLst>
            </p:cNvPr>
            <p:cNvSpPr/>
            <p:nvPr/>
          </p:nvSpPr>
          <p:spPr>
            <a:xfrm>
              <a:off x="601356" y="2035795"/>
              <a:ext cx="4007966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Textbooks</a:t>
              </a:r>
            </a:p>
          </p:txBody>
        </p:sp>
        <p:sp>
          <p:nvSpPr>
            <p:cNvPr id="49" name="Flowchart: Extract 48">
              <a:extLst>
                <a:ext uri="{FF2B5EF4-FFF2-40B4-BE49-F238E27FC236}">
                  <a16:creationId xmlns:a16="http://schemas.microsoft.com/office/drawing/2014/main" id="{AA310B8C-BAA3-4D40-835D-60DE30903582}"/>
                </a:ext>
              </a:extLst>
            </p:cNvPr>
            <p:cNvSpPr/>
            <p:nvPr/>
          </p:nvSpPr>
          <p:spPr>
            <a:xfrm rot="10800000">
              <a:off x="4226767" y="2118213"/>
              <a:ext cx="261257" cy="170214"/>
            </a:xfrm>
            <a:prstGeom prst="flowChartExtract">
              <a:avLst/>
            </a:prstGeom>
            <a:solidFill>
              <a:srgbClr val="192857"/>
            </a:solidFill>
            <a:ln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FE770B2-4B24-4BFB-A6F6-944C1DA5E028}"/>
              </a:ext>
            </a:extLst>
          </p:cNvPr>
          <p:cNvSpPr txBox="1"/>
          <p:nvPr/>
        </p:nvSpPr>
        <p:spPr>
          <a:xfrm>
            <a:off x="477478" y="1671155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Posting Title: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D67855-C9ED-432D-B1C0-6121CE6F7DDE}"/>
              </a:ext>
            </a:extLst>
          </p:cNvPr>
          <p:cNvSpPr/>
          <p:nvPr/>
        </p:nvSpPr>
        <p:spPr>
          <a:xfrm>
            <a:off x="534852" y="2096676"/>
            <a:ext cx="4007966" cy="338554"/>
          </a:xfrm>
          <a:prstGeom prst="rect">
            <a:avLst/>
          </a:prstGeom>
          <a:solidFill>
            <a:schemeClr val="bg1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for Post…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8D3782A-241C-40FC-814B-5AF8DD15F9D2}"/>
              </a:ext>
            </a:extLst>
          </p:cNvPr>
          <p:cNvSpPr/>
          <p:nvPr/>
        </p:nvSpPr>
        <p:spPr>
          <a:xfrm>
            <a:off x="635596" y="3958874"/>
            <a:ext cx="145580" cy="123409"/>
          </a:xfrm>
          <a:prstGeom prst="ellipse">
            <a:avLst/>
          </a:prstGeom>
          <a:solidFill>
            <a:schemeClr val="bg1"/>
          </a:solidFill>
          <a:ln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C39312E-13F7-4D5C-93B1-4D2D6B9C5011}"/>
              </a:ext>
            </a:extLst>
          </p:cNvPr>
          <p:cNvSpPr/>
          <p:nvPr/>
        </p:nvSpPr>
        <p:spPr>
          <a:xfrm>
            <a:off x="635596" y="4307798"/>
            <a:ext cx="156316" cy="142526"/>
          </a:xfrm>
          <a:prstGeom prst="ellipse">
            <a:avLst/>
          </a:prstGeom>
          <a:solidFill>
            <a:schemeClr val="bg1"/>
          </a:solidFill>
          <a:ln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8B7AE88-F621-45BE-B2A8-7428019D5DB8}"/>
              </a:ext>
            </a:extLst>
          </p:cNvPr>
          <p:cNvSpPr/>
          <p:nvPr/>
        </p:nvSpPr>
        <p:spPr>
          <a:xfrm>
            <a:off x="644927" y="4677551"/>
            <a:ext cx="156316" cy="142526"/>
          </a:xfrm>
          <a:prstGeom prst="ellipse">
            <a:avLst/>
          </a:prstGeom>
          <a:solidFill>
            <a:schemeClr val="bg1"/>
          </a:solidFill>
          <a:ln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946CC5-343F-4631-9AB3-BB5453CECEC6}"/>
              </a:ext>
            </a:extLst>
          </p:cNvPr>
          <p:cNvSpPr txBox="1"/>
          <p:nvPr/>
        </p:nvSpPr>
        <p:spPr>
          <a:xfrm>
            <a:off x="839355" y="3867220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F1B53A-F43B-4508-A246-98552F61D917}"/>
              </a:ext>
            </a:extLst>
          </p:cNvPr>
          <p:cNvSpPr txBox="1"/>
          <p:nvPr/>
        </p:nvSpPr>
        <p:spPr>
          <a:xfrm>
            <a:off x="839355" y="4230719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13A0B0-6B00-41CA-AA42-FCA28D5B6013}"/>
              </a:ext>
            </a:extLst>
          </p:cNvPr>
          <p:cNvSpPr txBox="1"/>
          <p:nvPr/>
        </p:nvSpPr>
        <p:spPr>
          <a:xfrm>
            <a:off x="839354" y="4587039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Site’s Private Chat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A6A78A6-49E4-415D-B66D-3236542982AE}"/>
              </a:ext>
            </a:extLst>
          </p:cNvPr>
          <p:cNvSpPr/>
          <p:nvPr/>
        </p:nvSpPr>
        <p:spPr>
          <a:xfrm>
            <a:off x="3255194" y="5141807"/>
            <a:ext cx="1287624" cy="391479"/>
          </a:xfrm>
          <a:prstGeom prst="rect">
            <a:avLst/>
          </a:prstGeom>
          <a:solidFill>
            <a:schemeClr val="bg1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$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02C411-CFD6-43E0-B165-88B3E3905549}"/>
              </a:ext>
            </a:extLst>
          </p:cNvPr>
          <p:cNvSpPr/>
          <p:nvPr/>
        </p:nvSpPr>
        <p:spPr>
          <a:xfrm>
            <a:off x="713754" y="6128928"/>
            <a:ext cx="188468" cy="195739"/>
          </a:xfrm>
          <a:prstGeom prst="rect">
            <a:avLst/>
          </a:prstGeom>
          <a:solidFill>
            <a:srgbClr val="BFA458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8DCF5D-775D-4F4B-843A-9555640B1FB6}"/>
              </a:ext>
            </a:extLst>
          </p:cNvPr>
          <p:cNvSpPr/>
          <p:nvPr/>
        </p:nvSpPr>
        <p:spPr>
          <a:xfrm>
            <a:off x="713754" y="6522299"/>
            <a:ext cx="188468" cy="195739"/>
          </a:xfrm>
          <a:prstGeom prst="rect">
            <a:avLst/>
          </a:prstGeom>
          <a:solidFill>
            <a:schemeClr val="bg1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30695A-46A6-42BD-97C9-4DAC607FD0D0}"/>
              </a:ext>
            </a:extLst>
          </p:cNvPr>
          <p:cNvSpPr txBox="1"/>
          <p:nvPr/>
        </p:nvSpPr>
        <p:spPr>
          <a:xfrm>
            <a:off x="1204845" y="6059233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Cash (Required)</a:t>
            </a:r>
          </a:p>
        </p:txBody>
      </p:sp>
      <p:pic>
        <p:nvPicPr>
          <p:cNvPr id="69" name="Graphic 68" descr="Checkmark">
            <a:extLst>
              <a:ext uri="{FF2B5EF4-FFF2-40B4-BE49-F238E27FC236}">
                <a16:creationId xmlns:a16="http://schemas.microsoft.com/office/drawing/2014/main" id="{382D0F89-C136-4C4E-BF43-65443EBE8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815" y="6139022"/>
            <a:ext cx="195739" cy="19573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6E80B866-881E-48E5-A8BB-7FCF8EE67BE0}"/>
              </a:ext>
            </a:extLst>
          </p:cNvPr>
          <p:cNvSpPr txBox="1"/>
          <p:nvPr/>
        </p:nvSpPr>
        <p:spPr>
          <a:xfrm>
            <a:off x="1204845" y="6436698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Venmo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0CC87B-D90F-450B-98C9-982F4734A451}"/>
              </a:ext>
            </a:extLst>
          </p:cNvPr>
          <p:cNvSpPr txBox="1"/>
          <p:nvPr/>
        </p:nvSpPr>
        <p:spPr>
          <a:xfrm>
            <a:off x="6029496" y="5816914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Requirements or Instructions: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DFD6F4-72D7-44B3-9A03-B08951636098}"/>
              </a:ext>
            </a:extLst>
          </p:cNvPr>
          <p:cNvSpPr/>
          <p:nvPr/>
        </p:nvSpPr>
        <p:spPr>
          <a:xfrm>
            <a:off x="6138352" y="6318493"/>
            <a:ext cx="5385787" cy="539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2E309DE-A44C-4E02-A7E0-175D9BEA5624}"/>
              </a:ext>
            </a:extLst>
          </p:cNvPr>
          <p:cNvSpPr txBox="1"/>
          <p:nvPr/>
        </p:nvSpPr>
        <p:spPr>
          <a:xfrm>
            <a:off x="9586256" y="4243757"/>
            <a:ext cx="1553113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POSTING 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A2F0E2-6B23-4631-906D-7E30C4385CAC}"/>
              </a:ext>
            </a:extLst>
          </p:cNvPr>
          <p:cNvGrpSpPr/>
          <p:nvPr/>
        </p:nvGrpSpPr>
        <p:grpSpPr>
          <a:xfrm>
            <a:off x="11742001" y="886406"/>
            <a:ext cx="182879" cy="5943600"/>
            <a:chOff x="11808505" y="886406"/>
            <a:chExt cx="182879" cy="59436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A09653-F030-4AAC-BCDA-5310CE1208C1}"/>
                </a:ext>
              </a:extLst>
            </p:cNvPr>
            <p:cNvSpPr/>
            <p:nvPr/>
          </p:nvSpPr>
          <p:spPr>
            <a:xfrm>
              <a:off x="11808505" y="886406"/>
              <a:ext cx="182879" cy="5943600"/>
            </a:xfrm>
            <a:prstGeom prst="rect">
              <a:avLst/>
            </a:prstGeom>
            <a:solidFill>
              <a:srgbClr val="E7E6E6"/>
            </a:solidFill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8BA173-9149-42B2-8326-1C10ACC9CC6C}"/>
                </a:ext>
              </a:extLst>
            </p:cNvPr>
            <p:cNvSpPr/>
            <p:nvPr/>
          </p:nvSpPr>
          <p:spPr>
            <a:xfrm>
              <a:off x="11827171" y="905070"/>
              <a:ext cx="146304" cy="3402727"/>
            </a:xfrm>
            <a:prstGeom prst="rect">
              <a:avLst/>
            </a:prstGeom>
            <a:solidFill>
              <a:srgbClr val="BFA458"/>
            </a:solidFill>
            <a:ln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E702047-879D-44ED-91F1-AB278B453856}"/>
              </a:ext>
            </a:extLst>
          </p:cNvPr>
          <p:cNvGrpSpPr/>
          <p:nvPr/>
        </p:nvGrpSpPr>
        <p:grpSpPr>
          <a:xfrm>
            <a:off x="0" y="-5519"/>
            <a:ext cx="12192000" cy="640905"/>
            <a:chOff x="0" y="-5519"/>
            <a:chExt cx="12192000" cy="64090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D905111-842D-4AE8-8773-9147F77222E4}"/>
                </a:ext>
              </a:extLst>
            </p:cNvPr>
            <p:cNvSpPr/>
            <p:nvPr/>
          </p:nvSpPr>
          <p:spPr>
            <a:xfrm>
              <a:off x="0" y="-5518"/>
              <a:ext cx="12192000" cy="638665"/>
            </a:xfrm>
            <a:prstGeom prst="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F63620C-AD6C-4355-AC29-882F2C0E3014}"/>
                </a:ext>
              </a:extLst>
            </p:cNvPr>
            <p:cNvGrpSpPr/>
            <p:nvPr/>
          </p:nvGrpSpPr>
          <p:grpSpPr>
            <a:xfrm>
              <a:off x="2023927" y="97421"/>
              <a:ext cx="3028757" cy="378073"/>
              <a:chOff x="3427615" y="123834"/>
              <a:chExt cx="2668385" cy="378073"/>
            </a:xfrm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91F5D217-2EC1-4582-9E3E-8B29FB28CCF4}"/>
                  </a:ext>
                </a:extLst>
              </p:cNvPr>
              <p:cNvSpPr/>
              <p:nvPr/>
            </p:nvSpPr>
            <p:spPr>
              <a:xfrm>
                <a:off x="3427615" y="132575"/>
                <a:ext cx="2668385" cy="369332"/>
              </a:xfrm>
              <a:prstGeom prst="round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8B9CF2D-92B4-4E86-B84B-873E5523311D}"/>
                  </a:ext>
                </a:extLst>
              </p:cNvPr>
              <p:cNvSpPr txBox="1"/>
              <p:nvPr/>
            </p:nvSpPr>
            <p:spPr>
              <a:xfrm>
                <a:off x="3427615" y="123834"/>
                <a:ext cx="2402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Quick Search…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44A2EEB-E8D1-41D9-B7E7-82CA8FBF3E65}"/>
                </a:ext>
              </a:extLst>
            </p:cNvPr>
            <p:cNvGrpSpPr/>
            <p:nvPr/>
          </p:nvGrpSpPr>
          <p:grpSpPr>
            <a:xfrm>
              <a:off x="5204451" y="125253"/>
              <a:ext cx="365760" cy="299258"/>
              <a:chOff x="623455" y="856211"/>
              <a:chExt cx="498763" cy="415636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39394246-4C41-430A-A1BC-ADC0810E6A21}"/>
                  </a:ext>
                </a:extLst>
              </p:cNvPr>
              <p:cNvSpPr/>
              <p:nvPr/>
            </p:nvSpPr>
            <p:spPr>
              <a:xfrm>
                <a:off x="623455" y="856211"/>
                <a:ext cx="498763" cy="415636"/>
              </a:xfrm>
              <a:prstGeom prst="roundRect">
                <a:avLst/>
              </a:prstGeom>
              <a:solidFill>
                <a:srgbClr val="BFA45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E7FE29A5-DE51-427D-A304-425BFF426A81}"/>
                  </a:ext>
                </a:extLst>
              </p:cNvPr>
              <p:cNvGrpSpPr/>
              <p:nvPr/>
            </p:nvGrpSpPr>
            <p:grpSpPr>
              <a:xfrm>
                <a:off x="724038" y="950768"/>
                <a:ext cx="297595" cy="226521"/>
                <a:chOff x="999190" y="1753985"/>
                <a:chExt cx="297595" cy="226521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F93E4213-F408-4273-8084-DCAAF07CD97B}"/>
                    </a:ext>
                  </a:extLst>
                </p:cNvPr>
                <p:cNvSpPr/>
                <p:nvPr/>
              </p:nvSpPr>
              <p:spPr>
                <a:xfrm>
                  <a:off x="1122218" y="1753985"/>
                  <a:ext cx="174567" cy="1662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60F2410-0BD4-4A79-9C48-7BA75DFFA0BA}"/>
                    </a:ext>
                  </a:extLst>
                </p:cNvPr>
                <p:cNvSpPr/>
                <p:nvPr/>
              </p:nvSpPr>
              <p:spPr>
                <a:xfrm rot="2802451">
                  <a:off x="1063614" y="1870363"/>
                  <a:ext cx="45719" cy="174567"/>
                </a:xfrm>
                <a:prstGeom prst="rect">
                  <a:avLst/>
                </a:prstGeom>
                <a:solidFill>
                  <a:srgbClr val="192857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363379D-6AD6-42E5-8AFB-A6F8FFC5F72C}"/>
                </a:ext>
              </a:extLst>
            </p:cNvPr>
            <p:cNvSpPr txBox="1"/>
            <p:nvPr/>
          </p:nvSpPr>
          <p:spPr>
            <a:xfrm>
              <a:off x="9148276" y="138954"/>
              <a:ext cx="1676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Username1234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1708EC3-6A10-4EB2-9272-6BF25919219A}"/>
                </a:ext>
              </a:extLst>
            </p:cNvPr>
            <p:cNvSpPr txBox="1"/>
            <p:nvPr/>
          </p:nvSpPr>
          <p:spPr>
            <a:xfrm>
              <a:off x="832857" y="119877"/>
              <a:ext cx="100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HOME</a:t>
              </a:r>
            </a:p>
          </p:txBody>
        </p:sp>
        <p:pic>
          <p:nvPicPr>
            <p:cNvPr id="94" name="Graphic 93" descr="House">
              <a:extLst>
                <a:ext uri="{FF2B5EF4-FFF2-40B4-BE49-F238E27FC236}">
                  <a16:creationId xmlns:a16="http://schemas.microsoft.com/office/drawing/2014/main" id="{35241C7C-07E5-4905-91AF-07B29A508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176" y="92087"/>
              <a:ext cx="369332" cy="369332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CDA670F-6BA1-47E3-B63E-8528EBECBC46}"/>
                </a:ext>
              </a:extLst>
            </p:cNvPr>
            <p:cNvSpPr/>
            <p:nvPr/>
          </p:nvSpPr>
          <p:spPr>
            <a:xfrm>
              <a:off x="340039" y="-5519"/>
              <a:ext cx="1571179" cy="638665"/>
            </a:xfrm>
            <a:prstGeom prst="rect">
              <a:avLst/>
            </a:prstGeom>
            <a:noFill/>
            <a:ln w="317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7FDB040-30CA-47E3-9001-E93E17CE2EA6}"/>
                </a:ext>
              </a:extLst>
            </p:cNvPr>
            <p:cNvSpPr/>
            <p:nvPr/>
          </p:nvSpPr>
          <p:spPr>
            <a:xfrm>
              <a:off x="6006810" y="0"/>
              <a:ext cx="1571179" cy="630936"/>
            </a:xfrm>
            <a:prstGeom prst="rect">
              <a:avLst/>
            </a:prstGeom>
            <a:solidFill>
              <a:srgbClr val="192857"/>
            </a:solidFill>
            <a:ln w="635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B3649F6-2BC4-48FD-AD86-65867043AAA1}"/>
                </a:ext>
              </a:extLst>
            </p:cNvPr>
            <p:cNvSpPr/>
            <p:nvPr/>
          </p:nvSpPr>
          <p:spPr>
            <a:xfrm>
              <a:off x="7584945" y="-3621"/>
              <a:ext cx="1571179" cy="638665"/>
            </a:xfrm>
            <a:prstGeom prst="rect">
              <a:avLst/>
            </a:prstGeom>
            <a:noFill/>
            <a:ln w="127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BC2FEAB-805F-44FD-943F-1CB6EC21F769}"/>
                </a:ext>
              </a:extLst>
            </p:cNvPr>
            <p:cNvSpPr/>
            <p:nvPr/>
          </p:nvSpPr>
          <p:spPr>
            <a:xfrm>
              <a:off x="9163081" y="13594"/>
              <a:ext cx="2155614" cy="621792"/>
            </a:xfrm>
            <a:prstGeom prst="rect">
              <a:avLst/>
            </a:prstGeom>
            <a:noFill/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3ACFD2E9-910B-4AD7-8E6D-771B98505892}"/>
                </a:ext>
              </a:extLst>
            </p:cNvPr>
            <p:cNvSpPr/>
            <p:nvPr/>
          </p:nvSpPr>
          <p:spPr>
            <a:xfrm rot="10800000">
              <a:off x="10926506" y="201708"/>
              <a:ext cx="261256" cy="211142"/>
            </a:xfrm>
            <a:prstGeom prst="triangle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2A72DD-E6C4-48A6-BAE5-AB84604DE2AB}"/>
                </a:ext>
              </a:extLst>
            </p:cNvPr>
            <p:cNvSpPr txBox="1"/>
            <p:nvPr/>
          </p:nvSpPr>
          <p:spPr>
            <a:xfrm>
              <a:off x="6107843" y="39139"/>
              <a:ext cx="1298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Filter </a:t>
              </a:r>
            </a:p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Search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C6BD40-44A2-436C-A047-0FCFE8F413A6}"/>
                </a:ext>
              </a:extLst>
            </p:cNvPr>
            <p:cNvSpPr txBox="1"/>
            <p:nvPr/>
          </p:nvSpPr>
          <p:spPr>
            <a:xfrm>
              <a:off x="7620279" y="45024"/>
              <a:ext cx="14344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Create Posting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80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189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morgan</dc:creator>
  <cp:lastModifiedBy>andrew morgan</cp:lastModifiedBy>
  <cp:revision>27</cp:revision>
  <dcterms:created xsi:type="dcterms:W3CDTF">2019-09-13T01:40:01Z</dcterms:created>
  <dcterms:modified xsi:type="dcterms:W3CDTF">2019-09-13T18:09:53Z</dcterms:modified>
</cp:coreProperties>
</file>