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BFA458"/>
    <a:srgbClr val="2E499E"/>
    <a:srgbClr val="E7E6E6"/>
    <a:srgbClr val="4363C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101836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7941559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6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62" y="5201938"/>
            <a:ext cx="36290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8509545" y="5761628"/>
            <a:ext cx="108174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FA6C1E-F0A8-42F9-B5A7-82C690899FFC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1926F-B812-4182-AC39-96C1A336EE5A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EFAE7F-8139-440D-A9CA-B37C6E346EE3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F305521-C515-46EA-9D38-C183EF77F5AF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0795B-80DE-4C4D-B46F-C72B3A55C35E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66E011-8CFD-4529-9067-9AE9A954C11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CE49D6-69C2-415F-871F-03C79060A46C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29B8480-3034-4BEC-BD52-2E8E428D7E2A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6AA5EC4-DB01-411B-BEB0-7A1DC3DE4D52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8E4FD0-E27B-4AC8-85D0-A56358F1DD34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D25E1-B712-43D9-ADFB-F3C45FE86BE7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D642D7-4CB3-428A-A377-A86816E60251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BFA458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4EADE8-688B-4FC8-AC3D-5068DE527A89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9D04D2-EE8B-4A0C-A3CB-BD8E0D32A66D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C48DE2-64E8-41EB-B45D-3122F45AEC9E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94C231-C17E-4131-867E-9022F9EF938D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B0FF04-2161-4A39-B564-86E3AF7EDD89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E94436-9F3D-472C-9E7B-4FCF2512669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2844C7-0366-4004-B118-EC98E092660D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1AFCFC-9F90-43FF-9A1F-81442D69F588}"/>
                </a:ext>
              </a:extLst>
            </p:cNvPr>
            <p:cNvSpPr/>
            <p:nvPr/>
          </p:nvSpPr>
          <p:spPr>
            <a:xfrm>
              <a:off x="11827171" y="891412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Cursor">
            <a:extLst>
              <a:ext uri="{FF2B5EF4-FFF2-40B4-BE49-F238E27FC236}">
                <a16:creationId xmlns:a16="http://schemas.microsoft.com/office/drawing/2014/main" id="{BF9E896A-3BEE-4547-8DD4-2CF15120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380" y="286849"/>
            <a:ext cx="342583" cy="3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288994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036746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477478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477478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29496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477479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138352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477478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534853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477478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534852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635596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635596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644927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839355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839355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839354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255194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13754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13754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04845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5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04845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29496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138352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586256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742001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702047-879D-44ED-91F1-AB278B453856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905111-842D-4AE8-8773-9147F77222E4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63620C-AD6C-4355-AC29-882F2C0E3014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F5D217-2EC1-4582-9E3E-8B29FB28CCF4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8B9CF2D-92B4-4E86-B84B-873E5523311D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4A2EEB-E8D1-41D9-B7E7-82CA8FBF3E65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9394246-4C41-430A-A1BC-ADC0810E6A2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7FE29A5-DE51-427D-A304-425BFF426A81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93E4213-F408-4273-8084-DCAAF07CD97B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60F2410-0BD4-4A79-9C48-7BA75DFFA0BA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363379D-6AD6-42E5-8AFB-A6F8FFC5F72C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1708EC3-6A10-4EB2-9272-6BF25919219A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94" name="Graphic 93" descr="House">
              <a:extLst>
                <a:ext uri="{FF2B5EF4-FFF2-40B4-BE49-F238E27FC236}">
                  <a16:creationId xmlns:a16="http://schemas.microsoft.com/office/drawing/2014/main" id="{35241C7C-07E5-4905-91AF-07B29A50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DA670F-6BA1-47E3-B63E-8528EBECBC46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FDB040-30CA-47E3-9001-E93E17CE2EA6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192857"/>
            </a:solidFill>
            <a:ln w="635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B3649F6-2BC4-48FD-AD86-65867043AAA1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C2FEAB-805F-44FD-943F-1CB6EC21F769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ACFD2E9-910B-4AD7-8E6D-771B98505892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2A72DD-E6C4-48A6-BAE5-AB84604DE2AB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C6BD40-44A2-436C-A047-0FCFE8F413A6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26</cp:revision>
  <dcterms:created xsi:type="dcterms:W3CDTF">2019-09-13T01:40:01Z</dcterms:created>
  <dcterms:modified xsi:type="dcterms:W3CDTF">2019-09-13T18:06:17Z</dcterms:modified>
</cp:coreProperties>
</file>