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192857"/>
    <a:srgbClr val="BFA45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A8DC-C9E2-460D-A436-C7D22327F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5AFE0-752C-4CD4-B712-F09F84993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CD9ED-61A9-478F-A9CD-37C9D87B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28BC8-24FB-45D5-ADF5-64B335B5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D61D1-E733-455C-BB28-0919C4F2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64D26-3C04-42B2-A334-053BDFE2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CB532-E8BB-4127-8069-C595D50CF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DEA0F-2AA2-45D8-A4DC-1AB96152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1E407-3D72-4B03-85E7-E9AA62F1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C02CF-5775-4238-855F-41E54B98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5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3F87A-94E3-45CC-9425-67EEEB3CD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8A353-54F0-409C-A669-B5B627E34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118D8-2DEC-4F43-8E32-B8EDD496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AE250-FDF4-4422-A205-31A748DE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34DCF-D7DC-4DFB-A0C4-B8340630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9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7293-ACC2-44BE-8CFF-9F3FE259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0D74E-7D25-47A3-B844-EF5B5D80E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42CA2-9361-4C3F-A51F-1AC1DC22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7FD36-5E06-482C-8E15-E543DC82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995CE-A4E6-4A34-9137-CD58EDC7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D4BB-470D-450E-B73A-EA47502F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36C03-D6C1-4321-924E-5046F2030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9B759-B358-4654-80B2-813DB924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91609-6027-42E2-9740-9A90A957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FBD18-D882-4342-A426-B9CA0B46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4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AE7A-445D-4F8A-8AA0-02561E7B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003F-85BB-4B1E-9002-CDB142534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63A72-7533-449C-A8CB-0EBB1116D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DE6D3-29A4-4BC3-826F-61494C45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E7297-BB5B-4F5F-971B-89CECFEB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9533C-9AD4-48A0-8F99-05DFAB41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0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3209-59B8-4125-966E-10FB3D90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69E3D-7103-47AD-BDC7-EC4F67340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FDCF8-05C9-4E05-948E-A75EDBC2C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EDE08-95F0-4C60-95C0-BECAD7628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468B0-05F9-4E81-BC67-5D423ABAE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85FB3-751D-4DEA-885A-E16BBC0A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BE2A2-2513-4D9E-8704-AAB41E1A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2956B-6497-4D02-B9FE-2E412D01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0803-3DFC-4615-B303-E030A0DB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7F968-5214-4D83-A194-8A81DD07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5495D-6FBD-4527-93C3-D7F3E3C0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70DF6-C65D-48E8-ACAB-9F08008F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5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26415-B51C-4C5F-92BE-F916A7CD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EBB86-9762-4C4F-B26A-1507866B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19D2F-FB52-44D2-9C1E-A5A6F71E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8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A1F-8B7A-4DB0-A688-E99A8E319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CF1CE-7227-4540-828A-81690FF15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DEA42-EA0B-4DA2-852F-54CA43412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E094B-C014-4972-B8F9-E6CE724E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57CC5-EFE0-41E4-B051-E0540E7A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87D13-9833-4181-8825-96B622BA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8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3145-0566-4A2E-A4B0-54A93CD4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3FE2C-3A61-4A8C-AB50-D88112AFF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9A228-2FA9-4EF3-98D9-E6BDB70A8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435B7-F9DB-45FF-982F-2B3CE6BA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004DB-CE6D-4A98-8368-20EAD1A5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114A2-FFD1-4D4F-8B52-62AD862A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3F357-EC65-4A00-9C6C-4B9F42B1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22290-1E17-4E6F-BDB3-D1C30C43B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25C3-2B1B-4A09-85D6-D56BCE2CB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F119D-88CE-43A9-A1CB-35AB162FA1F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70DE5-AC08-4F05-9811-DEB2FEEF2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E22A9-6EE1-4A3B-91E3-01210DECE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3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B1926F-B812-4182-AC39-96C1A336EE5A}"/>
              </a:ext>
            </a:extLst>
          </p:cNvPr>
          <p:cNvSpPr/>
          <p:nvPr/>
        </p:nvSpPr>
        <p:spPr>
          <a:xfrm>
            <a:off x="0" y="-5518"/>
            <a:ext cx="12192000" cy="638665"/>
          </a:xfrm>
          <a:prstGeom prst="rect">
            <a:avLst/>
          </a:prstGeom>
          <a:solidFill>
            <a:srgbClr val="1928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1DF955-E266-40E6-BC92-0C731CDCC37B}"/>
              </a:ext>
            </a:extLst>
          </p:cNvPr>
          <p:cNvGrpSpPr/>
          <p:nvPr/>
        </p:nvGrpSpPr>
        <p:grpSpPr>
          <a:xfrm>
            <a:off x="444176" y="127058"/>
            <a:ext cx="1348038" cy="369332"/>
            <a:chOff x="894899" y="140748"/>
            <a:chExt cx="1348038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16D398-4BC0-4AE2-A35D-24E82EC1AA0F}"/>
                </a:ext>
              </a:extLst>
            </p:cNvPr>
            <p:cNvSpPr txBox="1"/>
            <p:nvPr/>
          </p:nvSpPr>
          <p:spPr>
            <a:xfrm>
              <a:off x="1238638" y="140748"/>
              <a:ext cx="1004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HOME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84EF874-E483-4DCA-9B1F-A4B9EB133676}"/>
                </a:ext>
              </a:extLst>
            </p:cNvPr>
            <p:cNvGrpSpPr/>
            <p:nvPr/>
          </p:nvGrpSpPr>
          <p:grpSpPr>
            <a:xfrm>
              <a:off x="894899" y="162095"/>
              <a:ext cx="247386" cy="276106"/>
              <a:chOff x="1213658" y="1770611"/>
              <a:chExt cx="340822" cy="399010"/>
            </a:xfrm>
            <a:solidFill>
              <a:srgbClr val="BFA458"/>
            </a:solidFill>
          </p:grpSpPr>
          <p:sp>
            <p:nvSpPr>
              <p:cNvPr id="7" name="Flowchart: Extract 6">
                <a:extLst>
                  <a:ext uri="{FF2B5EF4-FFF2-40B4-BE49-F238E27FC236}">
                    <a16:creationId xmlns:a16="http://schemas.microsoft.com/office/drawing/2014/main" id="{CC23AC4C-3F82-465C-9941-6FDE941E16BA}"/>
                  </a:ext>
                </a:extLst>
              </p:cNvPr>
              <p:cNvSpPr/>
              <p:nvPr/>
            </p:nvSpPr>
            <p:spPr>
              <a:xfrm>
                <a:off x="1213658" y="1770611"/>
                <a:ext cx="340822" cy="199505"/>
              </a:xfrm>
              <a:prstGeom prst="flowChartExtra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DFE9FB-1892-4743-B7E8-11C676F721CF}"/>
                  </a:ext>
                </a:extLst>
              </p:cNvPr>
              <p:cNvSpPr/>
              <p:nvPr/>
            </p:nvSpPr>
            <p:spPr>
              <a:xfrm>
                <a:off x="1213658" y="1970116"/>
                <a:ext cx="340822" cy="1995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EFAE7F-8139-440D-A9CA-B37C6E346EE3}"/>
              </a:ext>
            </a:extLst>
          </p:cNvPr>
          <p:cNvGrpSpPr/>
          <p:nvPr/>
        </p:nvGrpSpPr>
        <p:grpSpPr>
          <a:xfrm>
            <a:off x="2023927" y="97421"/>
            <a:ext cx="3028757" cy="378073"/>
            <a:chOff x="3427615" y="123834"/>
            <a:chExt cx="2668385" cy="37807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F305521-C515-46EA-9D38-C183EF77F5AF}"/>
                </a:ext>
              </a:extLst>
            </p:cNvPr>
            <p:cNvSpPr/>
            <p:nvPr/>
          </p:nvSpPr>
          <p:spPr>
            <a:xfrm>
              <a:off x="3427615" y="132575"/>
              <a:ext cx="2668385" cy="369332"/>
            </a:xfrm>
            <a:prstGeom prst="round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E0795B-80DE-4C4D-B46F-C72B3A55C35E}"/>
                </a:ext>
              </a:extLst>
            </p:cNvPr>
            <p:cNvSpPr txBox="1"/>
            <p:nvPr/>
          </p:nvSpPr>
          <p:spPr>
            <a:xfrm>
              <a:off x="3427615" y="123834"/>
              <a:ext cx="2402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Quick Search…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866E011-8CFD-4529-9067-9AE9A954C117}"/>
              </a:ext>
            </a:extLst>
          </p:cNvPr>
          <p:cNvGrpSpPr/>
          <p:nvPr/>
        </p:nvGrpSpPr>
        <p:grpSpPr>
          <a:xfrm>
            <a:off x="5204451" y="125253"/>
            <a:ext cx="365760" cy="299258"/>
            <a:chOff x="623455" y="856211"/>
            <a:chExt cx="498763" cy="41563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3CE49D6-69C2-415F-871F-03C79060A46C}"/>
                </a:ext>
              </a:extLst>
            </p:cNvPr>
            <p:cNvSpPr/>
            <p:nvPr/>
          </p:nvSpPr>
          <p:spPr>
            <a:xfrm>
              <a:off x="623455" y="856211"/>
              <a:ext cx="498763" cy="415636"/>
            </a:xfrm>
            <a:prstGeom prst="roundRect">
              <a:avLst/>
            </a:prstGeom>
            <a:solidFill>
              <a:srgbClr val="BFA45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29B8480-3034-4BEC-BD52-2E8E428D7E2A}"/>
                </a:ext>
              </a:extLst>
            </p:cNvPr>
            <p:cNvGrpSpPr/>
            <p:nvPr/>
          </p:nvGrpSpPr>
          <p:grpSpPr>
            <a:xfrm>
              <a:off x="724038" y="950768"/>
              <a:ext cx="297595" cy="226521"/>
              <a:chOff x="999190" y="1753985"/>
              <a:chExt cx="297595" cy="226521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6AA5EC4-DB01-411B-BEB0-7A1DC3DE4D52}"/>
                  </a:ext>
                </a:extLst>
              </p:cNvPr>
              <p:cNvSpPr/>
              <p:nvPr/>
            </p:nvSpPr>
            <p:spPr>
              <a:xfrm>
                <a:off x="1122218" y="1753985"/>
                <a:ext cx="174567" cy="1662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88E4FD0-E27B-4AC8-85D0-A56358F1DD34}"/>
                  </a:ext>
                </a:extLst>
              </p:cNvPr>
              <p:cNvSpPr/>
              <p:nvPr/>
            </p:nvSpPr>
            <p:spPr>
              <a:xfrm rot="2802451">
                <a:off x="1063614" y="1870363"/>
                <a:ext cx="45719" cy="174567"/>
              </a:xfrm>
              <a:prstGeom prst="rect">
                <a:avLst/>
              </a:prstGeom>
              <a:solidFill>
                <a:srgbClr val="192857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D69882B-07B6-4927-9C6A-038E3187DE76}"/>
              </a:ext>
            </a:extLst>
          </p:cNvPr>
          <p:cNvGrpSpPr/>
          <p:nvPr/>
        </p:nvGrpSpPr>
        <p:grpSpPr>
          <a:xfrm>
            <a:off x="9350027" y="0"/>
            <a:ext cx="2163816" cy="799674"/>
            <a:chOff x="9040573" y="-17327"/>
            <a:chExt cx="2163816" cy="79967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5C0007B-02C5-4659-8284-301AD03D2620}"/>
                </a:ext>
              </a:extLst>
            </p:cNvPr>
            <p:cNvSpPr/>
            <p:nvPr/>
          </p:nvSpPr>
          <p:spPr>
            <a:xfrm>
              <a:off x="9445569" y="-17327"/>
              <a:ext cx="1758820" cy="633147"/>
            </a:xfrm>
            <a:prstGeom prst="roundRect">
              <a:avLst/>
            </a:prstGeom>
            <a:solidFill>
              <a:srgbClr val="192857"/>
            </a:solid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BFA458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C1C642-37DD-4A5A-AEE1-3BB8CDC3450F}"/>
                </a:ext>
              </a:extLst>
            </p:cNvPr>
            <p:cNvSpPr txBox="1"/>
            <p:nvPr/>
          </p:nvSpPr>
          <p:spPr>
            <a:xfrm>
              <a:off x="9040573" y="43683"/>
              <a:ext cx="19983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User1234</a:t>
              </a:r>
            </a:p>
            <a:p>
              <a:pPr algn="ctr"/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Profile</a:t>
              </a:r>
            </a:p>
            <a:p>
              <a:endParaRPr lang="en-US" sz="1400" dirty="0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9CE344C2-A5FE-4F70-9A3D-364BCFCA1D71}"/>
                </a:ext>
              </a:extLst>
            </p:cNvPr>
            <p:cNvSpPr/>
            <p:nvPr/>
          </p:nvSpPr>
          <p:spPr>
            <a:xfrm rot="10800000">
              <a:off x="10674980" y="173952"/>
              <a:ext cx="363893" cy="251926"/>
            </a:xfrm>
            <a:prstGeom prst="triangle">
              <a:avLst/>
            </a:prstGeom>
            <a:solidFill>
              <a:srgbClr val="BFA458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E4E93C0-9487-4BC8-9A6A-1D6F8291A21C}"/>
              </a:ext>
            </a:extLst>
          </p:cNvPr>
          <p:cNvSpPr/>
          <p:nvPr/>
        </p:nvSpPr>
        <p:spPr>
          <a:xfrm>
            <a:off x="5846450" y="-9699"/>
            <a:ext cx="1758820" cy="633147"/>
          </a:xfrm>
          <a:prstGeom prst="roundRect">
            <a:avLst/>
          </a:prstGeom>
          <a:solidFill>
            <a:srgbClr val="192857"/>
          </a:solidFill>
          <a:ln w="25400">
            <a:solidFill>
              <a:srgbClr val="BFA4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FA458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Filter Your Search!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340412D-FD2B-47FA-BC1D-C8E575A02665}"/>
              </a:ext>
            </a:extLst>
          </p:cNvPr>
          <p:cNvSpPr/>
          <p:nvPr/>
        </p:nvSpPr>
        <p:spPr>
          <a:xfrm>
            <a:off x="7830687" y="0"/>
            <a:ext cx="1758820" cy="633147"/>
          </a:xfrm>
          <a:prstGeom prst="roundRect">
            <a:avLst/>
          </a:prstGeom>
          <a:solidFill>
            <a:srgbClr val="192857"/>
          </a:solidFill>
          <a:ln w="25400">
            <a:solidFill>
              <a:srgbClr val="BFA4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FA458"/>
                </a:solidFill>
                <a:latin typeface="Arial Black" panose="020B0A04020102020204" pitchFamily="34" charset="0"/>
              </a:rPr>
              <a:t>Create a Posting!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DC9B182-D620-44D1-921E-2950125E181E}"/>
              </a:ext>
            </a:extLst>
          </p:cNvPr>
          <p:cNvGrpSpPr/>
          <p:nvPr/>
        </p:nvGrpSpPr>
        <p:grpSpPr>
          <a:xfrm>
            <a:off x="186550" y="1077561"/>
            <a:ext cx="3429415" cy="3802343"/>
            <a:chOff x="186550" y="1012244"/>
            <a:chExt cx="3429415" cy="3802343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78C6593-8849-4824-AE64-6FED55CEBB2B}"/>
                </a:ext>
              </a:extLst>
            </p:cNvPr>
            <p:cNvSpPr/>
            <p:nvPr/>
          </p:nvSpPr>
          <p:spPr>
            <a:xfrm>
              <a:off x="186550" y="1012244"/>
              <a:ext cx="3429415" cy="3802343"/>
            </a:xfrm>
            <a:prstGeom prst="roundRect">
              <a:avLst/>
            </a:prstGeom>
            <a:gradFill>
              <a:gsLst>
                <a:gs pos="89000">
                  <a:schemeClr val="bg1"/>
                </a:gs>
                <a:gs pos="89000">
                  <a:srgbClr val="192857"/>
                </a:gs>
                <a:gs pos="100000">
                  <a:srgbClr val="192857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34925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89550EA-8D99-4E1C-AAF5-79AD9B0B46AD}"/>
                </a:ext>
              </a:extLst>
            </p:cNvPr>
            <p:cNvSpPr/>
            <p:nvPr/>
          </p:nvSpPr>
          <p:spPr>
            <a:xfrm>
              <a:off x="425513" y="1334278"/>
              <a:ext cx="1701865" cy="1455575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9E77861-6081-4AB9-B188-396F45C53B35}"/>
                </a:ext>
              </a:extLst>
            </p:cNvPr>
            <p:cNvSpPr txBox="1"/>
            <p:nvPr/>
          </p:nvSpPr>
          <p:spPr>
            <a:xfrm>
              <a:off x="444176" y="2920355"/>
              <a:ext cx="27842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 quick blurb or description of the good or service being sold. This can range from a desk to computer to internship position!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Additionally will want to add requirements here!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483F5A7-57CE-4B05-947A-D690C0844C61}"/>
                </a:ext>
              </a:extLst>
            </p:cNvPr>
            <p:cNvSpPr/>
            <p:nvPr/>
          </p:nvSpPr>
          <p:spPr>
            <a:xfrm>
              <a:off x="2202026" y="1334278"/>
              <a:ext cx="1138333" cy="14555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D6E716-2C4B-4FC6-868C-8BF117F4F102}"/>
                </a:ext>
              </a:extLst>
            </p:cNvPr>
            <p:cNvSpPr txBox="1"/>
            <p:nvPr/>
          </p:nvSpPr>
          <p:spPr>
            <a:xfrm>
              <a:off x="2220689" y="1365318"/>
              <a:ext cx="1222308" cy="582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  <a:spcAft>
                  <a:spcPts val="600"/>
                </a:spcAft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Posted by: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Sellar1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E5FD73F-6B81-4D44-941A-4B1EF66B6C9F}"/>
                </a:ext>
              </a:extLst>
            </p:cNvPr>
            <p:cNvGrpSpPr/>
            <p:nvPr/>
          </p:nvGrpSpPr>
          <p:grpSpPr>
            <a:xfrm>
              <a:off x="2295331" y="2015415"/>
              <a:ext cx="897449" cy="168750"/>
              <a:chOff x="444175" y="5196931"/>
              <a:chExt cx="759191" cy="123535"/>
            </a:xfrm>
          </p:grpSpPr>
          <p:sp>
            <p:nvSpPr>
              <p:cNvPr id="65" name="Star: 5 Points 64">
                <a:extLst>
                  <a:ext uri="{FF2B5EF4-FFF2-40B4-BE49-F238E27FC236}">
                    <a16:creationId xmlns:a16="http://schemas.microsoft.com/office/drawing/2014/main" id="{839F9E46-0854-4B99-B428-E7049BAB4178}"/>
                  </a:ext>
                </a:extLst>
              </p:cNvPr>
              <p:cNvSpPr/>
              <p:nvPr/>
            </p:nvSpPr>
            <p:spPr>
              <a:xfrm>
                <a:off x="444175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Star: 5 Points 65">
                <a:extLst>
                  <a:ext uri="{FF2B5EF4-FFF2-40B4-BE49-F238E27FC236}">
                    <a16:creationId xmlns:a16="http://schemas.microsoft.com/office/drawing/2014/main" id="{4C029EC4-A411-4FBA-AF77-A83FE440E4D1}"/>
                  </a:ext>
                </a:extLst>
              </p:cNvPr>
              <p:cNvSpPr/>
              <p:nvPr/>
            </p:nvSpPr>
            <p:spPr>
              <a:xfrm>
                <a:off x="596958" y="5199168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Star: 5 Points 66">
                <a:extLst>
                  <a:ext uri="{FF2B5EF4-FFF2-40B4-BE49-F238E27FC236}">
                    <a16:creationId xmlns:a16="http://schemas.microsoft.com/office/drawing/2014/main" id="{A3AE7F92-74E3-46DB-8D51-B4AC5F4B0EB3}"/>
                  </a:ext>
                </a:extLst>
              </p:cNvPr>
              <p:cNvSpPr/>
              <p:nvPr/>
            </p:nvSpPr>
            <p:spPr>
              <a:xfrm>
                <a:off x="757430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Star: 5 Points 67">
                <a:extLst>
                  <a:ext uri="{FF2B5EF4-FFF2-40B4-BE49-F238E27FC236}">
                    <a16:creationId xmlns:a16="http://schemas.microsoft.com/office/drawing/2014/main" id="{BD84DCEF-0F68-462D-A86E-ABC73BFF00B6}"/>
                  </a:ext>
                </a:extLst>
              </p:cNvPr>
              <p:cNvSpPr/>
              <p:nvPr/>
            </p:nvSpPr>
            <p:spPr>
              <a:xfrm>
                <a:off x="917902" y="519715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Star: 5 Points 68">
                <a:extLst>
                  <a:ext uri="{FF2B5EF4-FFF2-40B4-BE49-F238E27FC236}">
                    <a16:creationId xmlns:a16="http://schemas.microsoft.com/office/drawing/2014/main" id="{7011B6FC-7890-4A21-9DE2-BC17ACA55340}"/>
                  </a:ext>
                </a:extLst>
              </p:cNvPr>
              <p:cNvSpPr/>
              <p:nvPr/>
            </p:nvSpPr>
            <p:spPr>
              <a:xfrm>
                <a:off x="1078374" y="519693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DF929BEB-D2BE-461D-A44C-B79CB203B54D}"/>
                </a:ext>
              </a:extLst>
            </p:cNvPr>
            <p:cNvSpPr/>
            <p:nvPr/>
          </p:nvSpPr>
          <p:spPr>
            <a:xfrm>
              <a:off x="2341986" y="2255126"/>
              <a:ext cx="832132" cy="506613"/>
            </a:xfrm>
            <a:prstGeom prst="round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Profile</a:t>
              </a:r>
            </a:p>
          </p:txBody>
        </p:sp>
        <p:sp>
          <p:nvSpPr>
            <p:cNvPr id="90" name="Arrow: Chevron 89">
              <a:extLst>
                <a:ext uri="{FF2B5EF4-FFF2-40B4-BE49-F238E27FC236}">
                  <a16:creationId xmlns:a16="http://schemas.microsoft.com/office/drawing/2014/main" id="{A71DB2EE-99BE-41C4-A078-BAB6AA2731F9}"/>
                </a:ext>
              </a:extLst>
            </p:cNvPr>
            <p:cNvSpPr/>
            <p:nvPr/>
          </p:nvSpPr>
          <p:spPr>
            <a:xfrm rot="5400000">
              <a:off x="2594487" y="4405268"/>
              <a:ext cx="158608" cy="363078"/>
            </a:xfrm>
            <a:prstGeom prst="chevron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3928994-BA73-4385-9C81-8C58022B2C36}"/>
                </a:ext>
              </a:extLst>
            </p:cNvPr>
            <p:cNvSpPr txBox="1"/>
            <p:nvPr/>
          </p:nvSpPr>
          <p:spPr>
            <a:xfrm>
              <a:off x="980637" y="4428986"/>
              <a:ext cx="164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Posting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C6D0AF9-C44E-4B3C-BB50-242CE60146F4}"/>
              </a:ext>
            </a:extLst>
          </p:cNvPr>
          <p:cNvGrpSpPr/>
          <p:nvPr/>
        </p:nvGrpSpPr>
        <p:grpSpPr>
          <a:xfrm>
            <a:off x="4372427" y="1077481"/>
            <a:ext cx="3429415" cy="3802343"/>
            <a:chOff x="186550" y="1012244"/>
            <a:chExt cx="3429415" cy="3802343"/>
          </a:xfrm>
        </p:grpSpPr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E936C4B6-8968-4BEC-993C-E072DF85235A}"/>
                </a:ext>
              </a:extLst>
            </p:cNvPr>
            <p:cNvSpPr/>
            <p:nvPr/>
          </p:nvSpPr>
          <p:spPr>
            <a:xfrm>
              <a:off x="186550" y="1012244"/>
              <a:ext cx="3429415" cy="3802343"/>
            </a:xfrm>
            <a:prstGeom prst="roundRect">
              <a:avLst/>
            </a:prstGeom>
            <a:gradFill>
              <a:gsLst>
                <a:gs pos="89000">
                  <a:schemeClr val="bg1"/>
                </a:gs>
                <a:gs pos="89000">
                  <a:srgbClr val="192857"/>
                </a:gs>
                <a:gs pos="100000">
                  <a:srgbClr val="192857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34925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60D9F91-BC90-48FD-96A7-C4BD3C884B74}"/>
                </a:ext>
              </a:extLst>
            </p:cNvPr>
            <p:cNvSpPr/>
            <p:nvPr/>
          </p:nvSpPr>
          <p:spPr>
            <a:xfrm>
              <a:off x="425513" y="1334278"/>
              <a:ext cx="1701865" cy="1455575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4D956F0-4542-4F7B-A0AD-51156238E468}"/>
                </a:ext>
              </a:extLst>
            </p:cNvPr>
            <p:cNvSpPr txBox="1"/>
            <p:nvPr/>
          </p:nvSpPr>
          <p:spPr>
            <a:xfrm>
              <a:off x="444176" y="2920355"/>
              <a:ext cx="27842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 quick blurb or description of the good or service being sold. This can range from a desk to computer to internship position!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Additionally will want to add requirements here!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6C8CE0E-83E5-4767-9E1F-758204B9FFD6}"/>
                </a:ext>
              </a:extLst>
            </p:cNvPr>
            <p:cNvSpPr/>
            <p:nvPr/>
          </p:nvSpPr>
          <p:spPr>
            <a:xfrm>
              <a:off x="2202026" y="1334278"/>
              <a:ext cx="1138333" cy="14555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615FD65-095D-4E53-9B4F-4942F4881A8D}"/>
                </a:ext>
              </a:extLst>
            </p:cNvPr>
            <p:cNvSpPr txBox="1"/>
            <p:nvPr/>
          </p:nvSpPr>
          <p:spPr>
            <a:xfrm>
              <a:off x="2220689" y="1365318"/>
              <a:ext cx="1222308" cy="582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  <a:spcAft>
                  <a:spcPts val="600"/>
                </a:spcAft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Posted by: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Sellar1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32A5D46E-EC38-48D0-93C4-14D0587642B9}"/>
                </a:ext>
              </a:extLst>
            </p:cNvPr>
            <p:cNvGrpSpPr/>
            <p:nvPr/>
          </p:nvGrpSpPr>
          <p:grpSpPr>
            <a:xfrm>
              <a:off x="2295331" y="2015415"/>
              <a:ext cx="897449" cy="168750"/>
              <a:chOff x="444175" y="5196931"/>
              <a:chExt cx="759191" cy="123535"/>
            </a:xfrm>
          </p:grpSpPr>
          <p:sp>
            <p:nvSpPr>
              <p:cNvPr id="150" name="Star: 5 Points 149">
                <a:extLst>
                  <a:ext uri="{FF2B5EF4-FFF2-40B4-BE49-F238E27FC236}">
                    <a16:creationId xmlns:a16="http://schemas.microsoft.com/office/drawing/2014/main" id="{BDB9CC06-55E4-42A4-956F-BDB0DCAF7289}"/>
                  </a:ext>
                </a:extLst>
              </p:cNvPr>
              <p:cNvSpPr/>
              <p:nvPr/>
            </p:nvSpPr>
            <p:spPr>
              <a:xfrm>
                <a:off x="444175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Star: 5 Points 150">
                <a:extLst>
                  <a:ext uri="{FF2B5EF4-FFF2-40B4-BE49-F238E27FC236}">
                    <a16:creationId xmlns:a16="http://schemas.microsoft.com/office/drawing/2014/main" id="{515D455B-0745-463E-A820-32532AC045BA}"/>
                  </a:ext>
                </a:extLst>
              </p:cNvPr>
              <p:cNvSpPr/>
              <p:nvPr/>
            </p:nvSpPr>
            <p:spPr>
              <a:xfrm>
                <a:off x="596958" y="5199168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Star: 5 Points 151">
                <a:extLst>
                  <a:ext uri="{FF2B5EF4-FFF2-40B4-BE49-F238E27FC236}">
                    <a16:creationId xmlns:a16="http://schemas.microsoft.com/office/drawing/2014/main" id="{6CF6CA22-EF46-4CA4-B909-A7CEA415EFED}"/>
                  </a:ext>
                </a:extLst>
              </p:cNvPr>
              <p:cNvSpPr/>
              <p:nvPr/>
            </p:nvSpPr>
            <p:spPr>
              <a:xfrm>
                <a:off x="757430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Star: 5 Points 152">
                <a:extLst>
                  <a:ext uri="{FF2B5EF4-FFF2-40B4-BE49-F238E27FC236}">
                    <a16:creationId xmlns:a16="http://schemas.microsoft.com/office/drawing/2014/main" id="{9DF02058-852C-4949-B5EA-2F9EDACB6E2C}"/>
                  </a:ext>
                </a:extLst>
              </p:cNvPr>
              <p:cNvSpPr/>
              <p:nvPr/>
            </p:nvSpPr>
            <p:spPr>
              <a:xfrm>
                <a:off x="917902" y="519715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Star: 5 Points 153">
                <a:extLst>
                  <a:ext uri="{FF2B5EF4-FFF2-40B4-BE49-F238E27FC236}">
                    <a16:creationId xmlns:a16="http://schemas.microsoft.com/office/drawing/2014/main" id="{3AF7EE88-7A9C-4AD2-812E-F5527E1E8668}"/>
                  </a:ext>
                </a:extLst>
              </p:cNvPr>
              <p:cNvSpPr/>
              <p:nvPr/>
            </p:nvSpPr>
            <p:spPr>
              <a:xfrm>
                <a:off x="1078374" y="519693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1561FDEC-4BBF-4A42-A712-C21ECD1C3139}"/>
                </a:ext>
              </a:extLst>
            </p:cNvPr>
            <p:cNvSpPr/>
            <p:nvPr/>
          </p:nvSpPr>
          <p:spPr>
            <a:xfrm>
              <a:off x="2341986" y="2255126"/>
              <a:ext cx="832132" cy="506613"/>
            </a:xfrm>
            <a:prstGeom prst="round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Profile</a:t>
              </a:r>
            </a:p>
          </p:txBody>
        </p:sp>
        <p:sp>
          <p:nvSpPr>
            <p:cNvPr id="148" name="Arrow: Chevron 147">
              <a:extLst>
                <a:ext uri="{FF2B5EF4-FFF2-40B4-BE49-F238E27FC236}">
                  <a16:creationId xmlns:a16="http://schemas.microsoft.com/office/drawing/2014/main" id="{155DF568-DB99-425D-840B-F7A45B12295F}"/>
                </a:ext>
              </a:extLst>
            </p:cNvPr>
            <p:cNvSpPr/>
            <p:nvPr/>
          </p:nvSpPr>
          <p:spPr>
            <a:xfrm rot="5400000">
              <a:off x="2594487" y="4405268"/>
              <a:ext cx="158608" cy="363078"/>
            </a:xfrm>
            <a:prstGeom prst="chevron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F5F580A-624C-493D-B1B2-FF23F31D85DC}"/>
                </a:ext>
              </a:extLst>
            </p:cNvPr>
            <p:cNvSpPr txBox="1"/>
            <p:nvPr/>
          </p:nvSpPr>
          <p:spPr>
            <a:xfrm>
              <a:off x="980637" y="4428986"/>
              <a:ext cx="164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Posting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755BBB9-E76B-402D-949A-EBBE651CA407}"/>
              </a:ext>
            </a:extLst>
          </p:cNvPr>
          <p:cNvGrpSpPr/>
          <p:nvPr/>
        </p:nvGrpSpPr>
        <p:grpSpPr>
          <a:xfrm>
            <a:off x="8576037" y="1077482"/>
            <a:ext cx="3429415" cy="3802343"/>
            <a:chOff x="186550" y="1012244"/>
            <a:chExt cx="3429415" cy="3802343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19ACD38C-3D30-4464-AEBC-7D7FE29D798A}"/>
                </a:ext>
              </a:extLst>
            </p:cNvPr>
            <p:cNvSpPr/>
            <p:nvPr/>
          </p:nvSpPr>
          <p:spPr>
            <a:xfrm>
              <a:off x="186550" y="1012244"/>
              <a:ext cx="3429415" cy="3802343"/>
            </a:xfrm>
            <a:prstGeom prst="roundRect">
              <a:avLst/>
            </a:prstGeom>
            <a:gradFill>
              <a:gsLst>
                <a:gs pos="89000">
                  <a:schemeClr val="bg1"/>
                </a:gs>
                <a:gs pos="89000">
                  <a:srgbClr val="192857"/>
                </a:gs>
                <a:gs pos="100000">
                  <a:srgbClr val="192857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34925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743492A-3EA1-475F-BBB3-73FD5A13A910}"/>
                </a:ext>
              </a:extLst>
            </p:cNvPr>
            <p:cNvSpPr/>
            <p:nvPr/>
          </p:nvSpPr>
          <p:spPr>
            <a:xfrm>
              <a:off x="425513" y="1334278"/>
              <a:ext cx="1701865" cy="1455575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05D76E-CE1E-44FF-9EC0-6EB372E29403}"/>
                </a:ext>
              </a:extLst>
            </p:cNvPr>
            <p:cNvSpPr txBox="1"/>
            <p:nvPr/>
          </p:nvSpPr>
          <p:spPr>
            <a:xfrm>
              <a:off x="444176" y="2920355"/>
              <a:ext cx="27842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 quick blurb or description of the good or service being sold. This can range from a desk to computer to internship position!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Additionally will want to add requirements here!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A764538-91E1-4218-B49F-62DBB271927F}"/>
                </a:ext>
              </a:extLst>
            </p:cNvPr>
            <p:cNvSpPr/>
            <p:nvPr/>
          </p:nvSpPr>
          <p:spPr>
            <a:xfrm>
              <a:off x="2202026" y="1334278"/>
              <a:ext cx="1138333" cy="14555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113B22A-A2C6-476F-9D2C-C6ACB82A02D8}"/>
                </a:ext>
              </a:extLst>
            </p:cNvPr>
            <p:cNvSpPr txBox="1"/>
            <p:nvPr/>
          </p:nvSpPr>
          <p:spPr>
            <a:xfrm>
              <a:off x="2220689" y="1365318"/>
              <a:ext cx="1222308" cy="582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  <a:spcAft>
                  <a:spcPts val="600"/>
                </a:spcAft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Posted by: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Sellar1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4F5D0C3-7B2B-4F32-BB22-649811979E30}"/>
                </a:ext>
              </a:extLst>
            </p:cNvPr>
            <p:cNvGrpSpPr/>
            <p:nvPr/>
          </p:nvGrpSpPr>
          <p:grpSpPr>
            <a:xfrm>
              <a:off x="2295331" y="2015415"/>
              <a:ext cx="897449" cy="168750"/>
              <a:chOff x="444175" y="5196931"/>
              <a:chExt cx="759191" cy="123535"/>
            </a:xfrm>
          </p:grpSpPr>
          <p:sp>
            <p:nvSpPr>
              <p:cNvPr id="165" name="Star: 5 Points 164">
                <a:extLst>
                  <a:ext uri="{FF2B5EF4-FFF2-40B4-BE49-F238E27FC236}">
                    <a16:creationId xmlns:a16="http://schemas.microsoft.com/office/drawing/2014/main" id="{0FD2FF8B-5C70-458D-98E0-362AD03587EC}"/>
                  </a:ext>
                </a:extLst>
              </p:cNvPr>
              <p:cNvSpPr/>
              <p:nvPr/>
            </p:nvSpPr>
            <p:spPr>
              <a:xfrm>
                <a:off x="444175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Star: 5 Points 165">
                <a:extLst>
                  <a:ext uri="{FF2B5EF4-FFF2-40B4-BE49-F238E27FC236}">
                    <a16:creationId xmlns:a16="http://schemas.microsoft.com/office/drawing/2014/main" id="{8FAAAD1D-F3C9-4380-8F16-F99EF14042F1}"/>
                  </a:ext>
                </a:extLst>
              </p:cNvPr>
              <p:cNvSpPr/>
              <p:nvPr/>
            </p:nvSpPr>
            <p:spPr>
              <a:xfrm>
                <a:off x="596958" y="5199168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Star: 5 Points 166">
                <a:extLst>
                  <a:ext uri="{FF2B5EF4-FFF2-40B4-BE49-F238E27FC236}">
                    <a16:creationId xmlns:a16="http://schemas.microsoft.com/office/drawing/2014/main" id="{B4646CFD-D078-4495-A120-0BD123A41273}"/>
                  </a:ext>
                </a:extLst>
              </p:cNvPr>
              <p:cNvSpPr/>
              <p:nvPr/>
            </p:nvSpPr>
            <p:spPr>
              <a:xfrm>
                <a:off x="757430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Star: 5 Points 167">
                <a:extLst>
                  <a:ext uri="{FF2B5EF4-FFF2-40B4-BE49-F238E27FC236}">
                    <a16:creationId xmlns:a16="http://schemas.microsoft.com/office/drawing/2014/main" id="{722DC12C-162C-47A8-BA3E-41A9836FF077}"/>
                  </a:ext>
                </a:extLst>
              </p:cNvPr>
              <p:cNvSpPr/>
              <p:nvPr/>
            </p:nvSpPr>
            <p:spPr>
              <a:xfrm>
                <a:off x="917902" y="519715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Star: 5 Points 168">
                <a:extLst>
                  <a:ext uri="{FF2B5EF4-FFF2-40B4-BE49-F238E27FC236}">
                    <a16:creationId xmlns:a16="http://schemas.microsoft.com/office/drawing/2014/main" id="{6AC92275-F5CA-441D-8E65-9DB4E06DA3F1}"/>
                  </a:ext>
                </a:extLst>
              </p:cNvPr>
              <p:cNvSpPr/>
              <p:nvPr/>
            </p:nvSpPr>
            <p:spPr>
              <a:xfrm>
                <a:off x="1078374" y="519693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8747D5B7-E082-4FD2-9073-ACB97C242083}"/>
                </a:ext>
              </a:extLst>
            </p:cNvPr>
            <p:cNvSpPr/>
            <p:nvPr/>
          </p:nvSpPr>
          <p:spPr>
            <a:xfrm>
              <a:off x="2341986" y="2255126"/>
              <a:ext cx="832132" cy="506613"/>
            </a:xfrm>
            <a:prstGeom prst="round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Profile</a:t>
              </a:r>
            </a:p>
          </p:txBody>
        </p:sp>
        <p:sp>
          <p:nvSpPr>
            <p:cNvPr id="163" name="Arrow: Chevron 162">
              <a:extLst>
                <a:ext uri="{FF2B5EF4-FFF2-40B4-BE49-F238E27FC236}">
                  <a16:creationId xmlns:a16="http://schemas.microsoft.com/office/drawing/2014/main" id="{385922A7-EC56-406A-872B-3642A688F93B}"/>
                </a:ext>
              </a:extLst>
            </p:cNvPr>
            <p:cNvSpPr/>
            <p:nvPr/>
          </p:nvSpPr>
          <p:spPr>
            <a:xfrm rot="5400000">
              <a:off x="2594487" y="4405268"/>
              <a:ext cx="158608" cy="363078"/>
            </a:xfrm>
            <a:prstGeom prst="chevron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BD3FA4DE-8AA8-4A7C-90C8-71E23ECFC8DE}"/>
                </a:ext>
              </a:extLst>
            </p:cNvPr>
            <p:cNvSpPr txBox="1"/>
            <p:nvPr/>
          </p:nvSpPr>
          <p:spPr>
            <a:xfrm>
              <a:off x="980637" y="4428986"/>
              <a:ext cx="164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Posting</a:t>
              </a:r>
            </a:p>
          </p:txBody>
        </p:sp>
      </p:grpSp>
      <p:pic>
        <p:nvPicPr>
          <p:cNvPr id="186" name="Picture 185">
            <a:extLst>
              <a:ext uri="{FF2B5EF4-FFF2-40B4-BE49-F238E27FC236}">
                <a16:creationId xmlns:a16="http://schemas.microsoft.com/office/drawing/2014/main" id="{BC67470D-69A1-4F0D-88B8-A27D144C5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50" y="5201938"/>
            <a:ext cx="3629025" cy="1666875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14D0B482-6F08-479A-9B8E-774335A0D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427" y="5201938"/>
            <a:ext cx="3629025" cy="1666875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0C6A5B95-1329-4DC0-9B38-165E99121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240" y="5201938"/>
            <a:ext cx="36290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8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F475-353C-4C0B-8EDF-BB3BFDB9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F795-113E-4190-88C4-2E392911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7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137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morgan</dc:creator>
  <cp:lastModifiedBy>andrew morgan</cp:lastModifiedBy>
  <cp:revision>9</cp:revision>
  <dcterms:created xsi:type="dcterms:W3CDTF">2019-09-13T01:40:01Z</dcterms:created>
  <dcterms:modified xsi:type="dcterms:W3CDTF">2019-09-13T03:41:18Z</dcterms:modified>
</cp:coreProperties>
</file>