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A458"/>
    <a:srgbClr val="E7E6E6"/>
    <a:srgbClr val="19285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A8DC-C9E2-460D-A436-C7D2232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AFE0-752C-4CD4-B712-F09F8499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D9ED-61A9-478F-A9CD-37C9D87B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8BC8-24FB-45D5-ADF5-64B335B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61D1-E733-455C-BB28-0919C4F2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D26-3C04-42B2-A334-053BDFE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B532-E8BB-4127-8069-C595D50C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EA0F-2AA2-45D8-A4DC-1AB9615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E407-3D72-4B03-85E7-E9AA62F1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02CF-5775-4238-855F-41E54B98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3F87A-94E3-45CC-9425-67EEEB3CD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A353-54F0-409C-A669-B5B627E3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18D8-2DEC-4F43-8E32-B8EDD496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E250-FDF4-4422-A205-31A748D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4DCF-D7DC-4DFB-A0C4-B8340630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7293-ACC2-44BE-8CFF-9F3FE25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74E-7D25-47A3-B844-EF5B5D80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2CA2-9361-4C3F-A51F-1AC1DC22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FD36-5E06-482C-8E15-E543DC82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95CE-A4E6-4A34-9137-CD58ED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D4BB-470D-450E-B73A-EA47502F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6C03-D6C1-4321-924E-5046F203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B759-B358-4654-80B2-813DB924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1609-6027-42E2-9740-9A90A95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BD18-D882-4342-A426-B9CA0B46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E7A-445D-4F8A-8AA0-02561E7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003F-85BB-4B1E-9002-CDB14253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3A72-7533-449C-A8CB-0EBB111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E6D3-29A4-4BC3-826F-61494C45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E7297-BB5B-4F5F-971B-89CECFEB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533C-9AD4-48A0-8F99-05DFAB41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3209-59B8-4125-966E-10FB3D9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69E3D-7103-47AD-BDC7-EC4F6734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DCF8-05C9-4E05-948E-A75EDBC2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EDE08-95F0-4C60-95C0-BECAD762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468B0-05F9-4E81-BC67-5D423ABA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85FB3-751D-4DEA-885A-E16BBC0A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BE2A2-2513-4D9E-8704-AAB41E1A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2956B-6497-4D02-B9FE-2E412D01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0803-3DFC-4615-B303-E030A0D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7F968-5214-4D83-A194-8A81DD07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5495D-6FBD-4527-93C3-D7F3E3C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0DF6-C65D-48E8-ACAB-9F08008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6415-B51C-4C5F-92BE-F916A7C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BB86-9762-4C4F-B26A-1507866B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9D2F-FB52-44D2-9C1E-A5A6F71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A1F-8B7A-4DB0-A688-E99A8E31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1CE-7227-4540-828A-81690FF1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EA42-EA0B-4DA2-852F-54CA4341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E094B-C014-4972-B8F9-E6CE724E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7CC5-EFE0-41E4-B051-E0540E7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7D13-9833-4181-8825-96B622BA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145-0566-4A2E-A4B0-54A93CD4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3FE2C-3A61-4A8C-AB50-D88112AF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A228-2FA9-4EF3-98D9-E6BDB70A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35B7-F9DB-45FF-982F-2B3CE6BA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04DB-CE6D-4A98-8368-20EAD1A5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14A2-FFD1-4D4F-8B52-62AD862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3F357-EC65-4A00-9C6C-4B9F42B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2290-1E17-4E6F-BDB3-D1C30C43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25C3-2B1B-4A09-85D6-D56BCE2C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0DE5-AC08-4F05-9811-DEB2FEEF2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22A9-6EE1-4A3B-91E3-01210DEC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B1926F-B812-4182-AC39-96C1A336EE5A}"/>
              </a:ext>
            </a:extLst>
          </p:cNvPr>
          <p:cNvSpPr/>
          <p:nvPr/>
        </p:nvSpPr>
        <p:spPr>
          <a:xfrm>
            <a:off x="0" y="-5518"/>
            <a:ext cx="12192000" cy="638665"/>
          </a:xfrm>
          <a:prstGeom prst="rect">
            <a:avLst/>
          </a:prstGeom>
          <a:solidFill>
            <a:srgbClr val="1928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EFAE7F-8139-440D-A9CA-B37C6E346EE3}"/>
              </a:ext>
            </a:extLst>
          </p:cNvPr>
          <p:cNvGrpSpPr/>
          <p:nvPr/>
        </p:nvGrpSpPr>
        <p:grpSpPr>
          <a:xfrm>
            <a:off x="2023927" y="97421"/>
            <a:ext cx="3028757" cy="378073"/>
            <a:chOff x="3427615" y="123834"/>
            <a:chExt cx="2668385" cy="3780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F305521-C515-46EA-9D38-C183EF77F5AF}"/>
                </a:ext>
              </a:extLst>
            </p:cNvPr>
            <p:cNvSpPr/>
            <p:nvPr/>
          </p:nvSpPr>
          <p:spPr>
            <a:xfrm>
              <a:off x="3427615" y="132575"/>
              <a:ext cx="2668385" cy="369332"/>
            </a:xfrm>
            <a:prstGeom prst="round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E0795B-80DE-4C4D-B46F-C72B3A55C35E}"/>
                </a:ext>
              </a:extLst>
            </p:cNvPr>
            <p:cNvSpPr txBox="1"/>
            <p:nvPr/>
          </p:nvSpPr>
          <p:spPr>
            <a:xfrm>
              <a:off x="3427615" y="123834"/>
              <a:ext cx="240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Quick Search…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66E011-8CFD-4529-9067-9AE9A954C117}"/>
              </a:ext>
            </a:extLst>
          </p:cNvPr>
          <p:cNvGrpSpPr/>
          <p:nvPr/>
        </p:nvGrpSpPr>
        <p:grpSpPr>
          <a:xfrm>
            <a:off x="5204451" y="125253"/>
            <a:ext cx="365760" cy="299258"/>
            <a:chOff x="623455" y="856211"/>
            <a:chExt cx="498763" cy="41563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3CE49D6-69C2-415F-871F-03C79060A46C}"/>
                </a:ext>
              </a:extLst>
            </p:cNvPr>
            <p:cNvSpPr/>
            <p:nvPr/>
          </p:nvSpPr>
          <p:spPr>
            <a:xfrm>
              <a:off x="623455" y="856211"/>
              <a:ext cx="498763" cy="415636"/>
            </a:xfrm>
            <a:prstGeom prst="roundRect">
              <a:avLst/>
            </a:prstGeom>
            <a:solidFill>
              <a:srgbClr val="BFA4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9B8480-3034-4BEC-BD52-2E8E428D7E2A}"/>
                </a:ext>
              </a:extLst>
            </p:cNvPr>
            <p:cNvGrpSpPr/>
            <p:nvPr/>
          </p:nvGrpSpPr>
          <p:grpSpPr>
            <a:xfrm>
              <a:off x="724038" y="950768"/>
              <a:ext cx="297595" cy="226521"/>
              <a:chOff x="999190" y="1753985"/>
              <a:chExt cx="297595" cy="22652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6AA5EC4-DB01-411B-BEB0-7A1DC3DE4D52}"/>
                  </a:ext>
                </a:extLst>
              </p:cNvPr>
              <p:cNvSpPr/>
              <p:nvPr/>
            </p:nvSpPr>
            <p:spPr>
              <a:xfrm>
                <a:off x="1122218" y="1753985"/>
                <a:ext cx="174567" cy="166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8E4FD0-E27B-4AC8-85D0-A56358F1DD34}"/>
                  </a:ext>
                </a:extLst>
              </p:cNvPr>
              <p:cNvSpPr/>
              <p:nvPr/>
            </p:nvSpPr>
            <p:spPr>
              <a:xfrm rot="2802451">
                <a:off x="1063614" y="1870363"/>
                <a:ext cx="45719" cy="174567"/>
              </a:xfrm>
              <a:prstGeom prst="rect">
                <a:avLst/>
              </a:prstGeom>
              <a:solidFill>
                <a:srgbClr val="192857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69882B-07B6-4927-9C6A-038E3187DE76}"/>
              </a:ext>
            </a:extLst>
          </p:cNvPr>
          <p:cNvGrpSpPr/>
          <p:nvPr/>
        </p:nvGrpSpPr>
        <p:grpSpPr>
          <a:xfrm>
            <a:off x="9350027" y="0"/>
            <a:ext cx="2163816" cy="799674"/>
            <a:chOff x="9040573" y="-17327"/>
            <a:chExt cx="2163816" cy="7996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5C0007B-02C5-4659-8284-301AD03D2620}"/>
                </a:ext>
              </a:extLst>
            </p:cNvPr>
            <p:cNvSpPr/>
            <p:nvPr/>
          </p:nvSpPr>
          <p:spPr>
            <a:xfrm>
              <a:off x="9445569" y="-17327"/>
              <a:ext cx="1758820" cy="633147"/>
            </a:xfrm>
            <a:prstGeom prst="roundRect">
              <a:avLst/>
            </a:prstGeom>
            <a:solidFill>
              <a:srgbClr val="192857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BFA458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C1C642-37DD-4A5A-AEE1-3BB8CDC3450F}"/>
                </a:ext>
              </a:extLst>
            </p:cNvPr>
            <p:cNvSpPr txBox="1"/>
            <p:nvPr/>
          </p:nvSpPr>
          <p:spPr>
            <a:xfrm>
              <a:off x="9040573" y="43683"/>
              <a:ext cx="19983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User1234</a:t>
              </a:r>
            </a:p>
            <a:p>
              <a:pPr algn="ctr"/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Profile</a:t>
              </a:r>
            </a:p>
            <a:p>
              <a:endParaRPr lang="en-US" sz="1400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CE344C2-A5FE-4F70-9A3D-364BCFCA1D71}"/>
                </a:ext>
              </a:extLst>
            </p:cNvPr>
            <p:cNvSpPr/>
            <p:nvPr/>
          </p:nvSpPr>
          <p:spPr>
            <a:xfrm rot="10800000">
              <a:off x="10674980" y="173952"/>
              <a:ext cx="363893" cy="251926"/>
            </a:xfrm>
            <a:prstGeom prst="triangle">
              <a:avLst/>
            </a:prstGeom>
            <a:solidFill>
              <a:srgbClr val="BFA458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E4E93C0-9487-4BC8-9A6A-1D6F8291A21C}"/>
              </a:ext>
            </a:extLst>
          </p:cNvPr>
          <p:cNvSpPr/>
          <p:nvPr/>
        </p:nvSpPr>
        <p:spPr>
          <a:xfrm>
            <a:off x="5846450" y="-9699"/>
            <a:ext cx="1758820" cy="633147"/>
          </a:xfrm>
          <a:prstGeom prst="roundRect">
            <a:avLst/>
          </a:prstGeom>
          <a:solidFill>
            <a:srgbClr val="192857"/>
          </a:solidFill>
          <a:ln w="25400">
            <a:solidFill>
              <a:srgbClr val="BFA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FA458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Filter Your Search!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340412D-FD2B-47FA-BC1D-C8E575A02665}"/>
              </a:ext>
            </a:extLst>
          </p:cNvPr>
          <p:cNvSpPr/>
          <p:nvPr/>
        </p:nvSpPr>
        <p:spPr>
          <a:xfrm>
            <a:off x="7830687" y="0"/>
            <a:ext cx="1758820" cy="633147"/>
          </a:xfrm>
          <a:prstGeom prst="roundRect">
            <a:avLst/>
          </a:prstGeom>
          <a:solidFill>
            <a:srgbClr val="192857"/>
          </a:solidFill>
          <a:ln w="25400">
            <a:solidFill>
              <a:srgbClr val="BFA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FA458"/>
                </a:solidFill>
                <a:latin typeface="Arial Black" panose="020B0A04020102020204" pitchFamily="34" charset="0"/>
              </a:rPr>
              <a:t>Create a Posting!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DC9B182-D620-44D1-921E-2950125E181E}"/>
              </a:ext>
            </a:extLst>
          </p:cNvPr>
          <p:cNvGrpSpPr/>
          <p:nvPr/>
        </p:nvGrpSpPr>
        <p:grpSpPr>
          <a:xfrm>
            <a:off x="186550" y="1077561"/>
            <a:ext cx="3429415" cy="3802343"/>
            <a:chOff x="186550" y="1012244"/>
            <a:chExt cx="3429415" cy="380234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78C6593-8849-4824-AE64-6FED55CEBB2B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9550EA-8D99-4E1C-AAF5-79AD9B0B46AD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7861-6081-4AB9-B188-396F45C53B35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83F5A7-57CE-4B05-947A-D690C0844C61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D6E716-2C4B-4FC6-868C-8BF117F4F102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5FD73F-6B81-4D44-941A-4B1EF66B6C9F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65" name="Star: 5 Points 64">
                <a:extLst>
                  <a:ext uri="{FF2B5EF4-FFF2-40B4-BE49-F238E27FC236}">
                    <a16:creationId xmlns:a16="http://schemas.microsoft.com/office/drawing/2014/main" id="{839F9E46-0854-4B99-B428-E7049BAB4178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tar: 5 Points 65">
                <a:extLst>
                  <a:ext uri="{FF2B5EF4-FFF2-40B4-BE49-F238E27FC236}">
                    <a16:creationId xmlns:a16="http://schemas.microsoft.com/office/drawing/2014/main" id="{4C029EC4-A411-4FBA-AF77-A83FE440E4D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A3AE7F92-74E3-46DB-8D51-B4AC5F4B0EB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BD84DCEF-0F68-462D-A86E-ABC73BFF00B6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7011B6FC-7890-4A21-9DE2-BC17ACA55340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F929BEB-D2BE-461D-A44C-B79CB203B54D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A71DB2EE-99BE-41C4-A078-BAB6AA2731F9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3928994-BA73-4385-9C81-8C58022B2C36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C6D0AF9-C44E-4B3C-BB50-242CE60146F4}"/>
              </a:ext>
            </a:extLst>
          </p:cNvPr>
          <p:cNvGrpSpPr/>
          <p:nvPr/>
        </p:nvGrpSpPr>
        <p:grpSpPr>
          <a:xfrm>
            <a:off x="4372427" y="1077481"/>
            <a:ext cx="3429415" cy="3802343"/>
            <a:chOff x="186550" y="1012244"/>
            <a:chExt cx="3429415" cy="3802343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E936C4B6-8968-4BEC-993C-E072DF85235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60D9F91-BC90-48FD-96A7-C4BD3C884B74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4D956F0-4542-4F7B-A0AD-51156238E468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6C8CE0E-83E5-4767-9E1F-758204B9FFD6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615FD65-095D-4E53-9B4F-4942F4881A8D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2A5D46E-EC38-48D0-93C4-14D0587642B9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BDB9CC06-55E4-42A4-956F-BDB0DCAF7289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515D455B-0745-463E-A820-32532AC045BA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6CF6CA22-EF46-4CA4-B909-A7CEA415EFED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tar: 5 Points 152">
                <a:extLst>
                  <a:ext uri="{FF2B5EF4-FFF2-40B4-BE49-F238E27FC236}">
                    <a16:creationId xmlns:a16="http://schemas.microsoft.com/office/drawing/2014/main" id="{9DF02058-852C-4949-B5EA-2F9EDACB6E2C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AF7EE88-7A9C-4AD2-812E-F5527E1E8668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561FDEC-4BBF-4A42-A712-C21ECD1C3139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48" name="Arrow: Chevron 147">
              <a:extLst>
                <a:ext uri="{FF2B5EF4-FFF2-40B4-BE49-F238E27FC236}">
                  <a16:creationId xmlns:a16="http://schemas.microsoft.com/office/drawing/2014/main" id="{155DF568-DB99-425D-840B-F7A45B12295F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F5F580A-624C-493D-B1B2-FF23F31D85DC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755BBB9-E76B-402D-949A-EBBE651CA407}"/>
              </a:ext>
            </a:extLst>
          </p:cNvPr>
          <p:cNvGrpSpPr/>
          <p:nvPr/>
        </p:nvGrpSpPr>
        <p:grpSpPr>
          <a:xfrm>
            <a:off x="8576037" y="1077482"/>
            <a:ext cx="3429415" cy="3802343"/>
            <a:chOff x="186550" y="1012244"/>
            <a:chExt cx="3429415" cy="3802343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19ACD38C-3D30-4464-AEBC-7D7FE29D798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743492A-3EA1-475F-BBB3-73FD5A13A910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05D76E-CE1E-44FF-9EC0-6EB372E29403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A764538-91E1-4218-B49F-62DBB271927F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113B22A-A2C6-476F-9D2C-C6ACB82A02D8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4F5D0C3-7B2B-4F32-BB22-649811979E30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65" name="Star: 5 Points 164">
                <a:extLst>
                  <a:ext uri="{FF2B5EF4-FFF2-40B4-BE49-F238E27FC236}">
                    <a16:creationId xmlns:a16="http://schemas.microsoft.com/office/drawing/2014/main" id="{0FD2FF8B-5C70-458D-98E0-362AD03587EC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Star: 5 Points 165">
                <a:extLst>
                  <a:ext uri="{FF2B5EF4-FFF2-40B4-BE49-F238E27FC236}">
                    <a16:creationId xmlns:a16="http://schemas.microsoft.com/office/drawing/2014/main" id="{8FAAAD1D-F3C9-4380-8F16-F99EF14042F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Star: 5 Points 166">
                <a:extLst>
                  <a:ext uri="{FF2B5EF4-FFF2-40B4-BE49-F238E27FC236}">
                    <a16:creationId xmlns:a16="http://schemas.microsoft.com/office/drawing/2014/main" id="{B4646CFD-D078-4495-A120-0BD123A4127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Star: 5 Points 167">
                <a:extLst>
                  <a:ext uri="{FF2B5EF4-FFF2-40B4-BE49-F238E27FC236}">
                    <a16:creationId xmlns:a16="http://schemas.microsoft.com/office/drawing/2014/main" id="{722DC12C-162C-47A8-BA3E-41A9836FF077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Star: 5 Points 168">
                <a:extLst>
                  <a:ext uri="{FF2B5EF4-FFF2-40B4-BE49-F238E27FC236}">
                    <a16:creationId xmlns:a16="http://schemas.microsoft.com/office/drawing/2014/main" id="{6AC92275-F5CA-441D-8E65-9DB4E06DA3F1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747D5B7-E082-4FD2-9073-ACB97C242083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63" name="Arrow: Chevron 162">
              <a:extLst>
                <a:ext uri="{FF2B5EF4-FFF2-40B4-BE49-F238E27FC236}">
                  <a16:creationId xmlns:a16="http://schemas.microsoft.com/office/drawing/2014/main" id="{385922A7-EC56-406A-872B-3642A688F93B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D3FA4DE-8AA8-4A7C-90C8-71E23ECFC8DE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BC67470D-69A1-4F0D-88B8-A27D144C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0" y="5201938"/>
            <a:ext cx="3629025" cy="1666875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4D0B482-6F08-479A-9B8E-774335A0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27" y="5201938"/>
            <a:ext cx="3629025" cy="166687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0C6A5B95-1329-4DC0-9B38-165E9912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240" y="5201938"/>
            <a:ext cx="3629025" cy="16668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E6D053F-E439-4652-839D-841A75879F60}"/>
              </a:ext>
            </a:extLst>
          </p:cNvPr>
          <p:cNvGrpSpPr/>
          <p:nvPr/>
        </p:nvGrpSpPr>
        <p:grpSpPr>
          <a:xfrm>
            <a:off x="355499" y="0"/>
            <a:ext cx="1498313" cy="633147"/>
            <a:chOff x="843672" y="540620"/>
            <a:chExt cx="1498313" cy="6331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16D398-4BC0-4AE2-A35D-24E82EC1AA0F}"/>
                </a:ext>
              </a:extLst>
            </p:cNvPr>
            <p:cNvSpPr txBox="1"/>
            <p:nvPr/>
          </p:nvSpPr>
          <p:spPr>
            <a:xfrm>
              <a:off x="1257373" y="66276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3" name="Graphic 2" descr="House">
              <a:extLst>
                <a:ext uri="{FF2B5EF4-FFF2-40B4-BE49-F238E27FC236}">
                  <a16:creationId xmlns:a16="http://schemas.microsoft.com/office/drawing/2014/main" id="{8A23E44F-5801-4551-9A2B-8E132EFD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863" y="650049"/>
              <a:ext cx="369332" cy="369332"/>
            </a:xfrm>
            <a:prstGeom prst="rect">
              <a:avLst/>
            </a:prstGeom>
          </p:spPr>
        </p:pic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10CC6DC-7FAD-4DE0-8757-5FEBB7DB618D}"/>
                </a:ext>
              </a:extLst>
            </p:cNvPr>
            <p:cNvSpPr/>
            <p:nvPr/>
          </p:nvSpPr>
          <p:spPr>
            <a:xfrm>
              <a:off x="843672" y="540620"/>
              <a:ext cx="1498313" cy="633147"/>
            </a:xfrm>
            <a:prstGeom prst="round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BFA458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98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morgan</dc:creator>
  <cp:lastModifiedBy>andrew morgan</cp:lastModifiedBy>
  <cp:revision>11</cp:revision>
  <dcterms:created xsi:type="dcterms:W3CDTF">2019-09-13T01:40:01Z</dcterms:created>
  <dcterms:modified xsi:type="dcterms:W3CDTF">2019-09-13T03:45:44Z</dcterms:modified>
</cp:coreProperties>
</file>