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morgan" initials="am" lastIdx="1" clrIdx="0">
    <p:extLst>
      <p:ext uri="{19B8F6BF-5375-455C-9EA6-DF929625EA0E}">
        <p15:presenceInfo xmlns:p15="http://schemas.microsoft.com/office/powerpoint/2012/main" userId="f76dda4c0876c7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857"/>
    <a:srgbClr val="BFA458"/>
    <a:srgbClr val="2E499E"/>
    <a:srgbClr val="E7E6E6"/>
    <a:srgbClr val="4363C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A8DC-C9E2-460D-A436-C7D22327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5AFE0-752C-4CD4-B712-F09F84993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D9ED-61A9-478F-A9CD-37C9D87B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28BC8-24FB-45D5-ADF5-64B335B5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D61D1-E733-455C-BB28-0919C4F2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4D26-3C04-42B2-A334-053BDFE2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CB532-E8BB-4127-8069-C595D50CF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DEA0F-2AA2-45D8-A4DC-1AB96152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E407-3D72-4B03-85E7-E9AA62F1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C02CF-5775-4238-855F-41E54B98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5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3F87A-94E3-45CC-9425-67EEEB3CD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8A353-54F0-409C-A669-B5B627E34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18D8-2DEC-4F43-8E32-B8EDD496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E250-FDF4-4422-A205-31A748DE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34DCF-D7DC-4DFB-A0C4-B8340630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7293-ACC2-44BE-8CFF-9F3FE259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D74E-7D25-47A3-B844-EF5B5D80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2CA2-9361-4C3F-A51F-1AC1DC22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FD36-5E06-482C-8E15-E543DC82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995CE-A4E6-4A34-9137-CD58EDC7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D4BB-470D-450E-B73A-EA47502F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36C03-D6C1-4321-924E-5046F2030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B759-B358-4654-80B2-813DB924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1609-6027-42E2-9740-9A90A957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BD18-D882-4342-A426-B9CA0B46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4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AE7A-445D-4F8A-8AA0-02561E7B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003F-85BB-4B1E-9002-CDB142534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63A72-7533-449C-A8CB-0EBB1116D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DE6D3-29A4-4BC3-826F-61494C45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E7297-BB5B-4F5F-971B-89CECFEB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9533C-9AD4-48A0-8F99-05DFAB41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3209-59B8-4125-966E-10FB3D90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69E3D-7103-47AD-BDC7-EC4F67340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FDCF8-05C9-4E05-948E-A75EDBC2C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EDE08-95F0-4C60-95C0-BECAD7628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468B0-05F9-4E81-BC67-5D423ABAE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85FB3-751D-4DEA-885A-E16BBC0A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BE2A2-2513-4D9E-8704-AAB41E1A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2956B-6497-4D02-B9FE-2E412D01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0803-3DFC-4615-B303-E030A0D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7F968-5214-4D83-A194-8A81DD07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5495D-6FBD-4527-93C3-D7F3E3C0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0DF6-C65D-48E8-ACAB-9F08008F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5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26415-B51C-4C5F-92BE-F916A7CD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BB86-9762-4C4F-B26A-1507866B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9D2F-FB52-44D2-9C1E-A5A6F71E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8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A1F-8B7A-4DB0-A688-E99A8E31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F1CE-7227-4540-828A-81690FF1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DEA42-EA0B-4DA2-852F-54CA43412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E094B-C014-4972-B8F9-E6CE724E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57CC5-EFE0-41E4-B051-E0540E7A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87D13-9833-4181-8825-96B622BA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8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3145-0566-4A2E-A4B0-54A93CD4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3FE2C-3A61-4A8C-AB50-D88112AFF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9A228-2FA9-4EF3-98D9-E6BDB70A8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435B7-F9DB-45FF-982F-2B3CE6BA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119D-88CE-43A9-A1CB-35AB162FA1F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004DB-CE6D-4A98-8368-20EAD1A5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114A2-FFD1-4D4F-8B52-62AD862A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3F357-EC65-4A00-9C6C-4B9F42B1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22290-1E17-4E6F-BDB3-D1C30C43B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25C3-2B1B-4A09-85D6-D56BCE2CB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119D-88CE-43A9-A1CB-35AB162FA1F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0DE5-AC08-4F05-9811-DEB2FEEF2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E22A9-6EE1-4A3B-91E3-01210DECE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EBA3-2CE4-4025-961E-BDC99E33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3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02D5EF2-8F8C-4BF8-9847-2A254CCA94BC}"/>
              </a:ext>
            </a:extLst>
          </p:cNvPr>
          <p:cNvGrpSpPr/>
          <p:nvPr/>
        </p:nvGrpSpPr>
        <p:grpSpPr>
          <a:xfrm>
            <a:off x="0" y="-5519"/>
            <a:ext cx="12192000" cy="640905"/>
            <a:chOff x="0" y="-5519"/>
            <a:chExt cx="12192000" cy="640905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19ED730-8BA7-47DC-B7B3-EAC21F513A1D}"/>
                </a:ext>
              </a:extLst>
            </p:cNvPr>
            <p:cNvSpPr/>
            <p:nvPr/>
          </p:nvSpPr>
          <p:spPr>
            <a:xfrm>
              <a:off x="0" y="-5518"/>
              <a:ext cx="12192000" cy="638665"/>
            </a:xfrm>
            <a:prstGeom prst="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8BE6CC8-B9AE-4372-854F-858B39BD2DD8}"/>
                </a:ext>
              </a:extLst>
            </p:cNvPr>
            <p:cNvGrpSpPr/>
            <p:nvPr/>
          </p:nvGrpSpPr>
          <p:grpSpPr>
            <a:xfrm>
              <a:off x="2023927" y="97421"/>
              <a:ext cx="3028757" cy="378073"/>
              <a:chOff x="3427615" y="123834"/>
              <a:chExt cx="2668385" cy="378073"/>
            </a:xfrm>
          </p:grpSpPr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3FEE4F3D-0DB5-4601-BE58-63E71B1C015A}"/>
                  </a:ext>
                </a:extLst>
              </p:cNvPr>
              <p:cNvSpPr/>
              <p:nvPr/>
            </p:nvSpPr>
            <p:spPr>
              <a:xfrm>
                <a:off x="3427615" y="132575"/>
                <a:ext cx="2668385" cy="369332"/>
              </a:xfrm>
              <a:prstGeom prst="round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A55C605-9902-4AD2-BAD3-463E03B2F1C8}"/>
                  </a:ext>
                </a:extLst>
              </p:cNvPr>
              <p:cNvSpPr txBox="1"/>
              <p:nvPr/>
            </p:nvSpPr>
            <p:spPr>
              <a:xfrm>
                <a:off x="3427615" y="123834"/>
                <a:ext cx="2402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Quick Search…</a:t>
                </a: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6F23CB9-4D05-4F62-989E-5C7A2B5B1A0A}"/>
                </a:ext>
              </a:extLst>
            </p:cNvPr>
            <p:cNvGrpSpPr/>
            <p:nvPr/>
          </p:nvGrpSpPr>
          <p:grpSpPr>
            <a:xfrm>
              <a:off x="5204451" y="125253"/>
              <a:ext cx="365760" cy="299258"/>
              <a:chOff x="623455" y="856211"/>
              <a:chExt cx="498763" cy="415636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3AB10A27-36EA-46E1-851F-8376BF9BFBF5}"/>
                  </a:ext>
                </a:extLst>
              </p:cNvPr>
              <p:cNvSpPr/>
              <p:nvPr/>
            </p:nvSpPr>
            <p:spPr>
              <a:xfrm>
                <a:off x="623455" y="856211"/>
                <a:ext cx="498763" cy="415636"/>
              </a:xfrm>
              <a:prstGeom prst="roundRect">
                <a:avLst/>
              </a:prstGeom>
              <a:solidFill>
                <a:srgbClr val="BFA45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A721715-0A52-4E6A-9609-A251A713AD8B}"/>
                  </a:ext>
                </a:extLst>
              </p:cNvPr>
              <p:cNvGrpSpPr/>
              <p:nvPr/>
            </p:nvGrpSpPr>
            <p:grpSpPr>
              <a:xfrm>
                <a:off x="724038" y="950768"/>
                <a:ext cx="297595" cy="226521"/>
                <a:chOff x="999190" y="1753985"/>
                <a:chExt cx="297595" cy="226521"/>
              </a:xfrm>
            </p:grpSpPr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26BB976B-D871-4A47-8EA7-7091AD5CFA24}"/>
                    </a:ext>
                  </a:extLst>
                </p:cNvPr>
                <p:cNvSpPr/>
                <p:nvPr/>
              </p:nvSpPr>
              <p:spPr>
                <a:xfrm>
                  <a:off x="1122218" y="1753985"/>
                  <a:ext cx="174567" cy="1662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5DD26C02-A070-4BE0-9CD4-5BEDE67EB64C}"/>
                    </a:ext>
                  </a:extLst>
                </p:cNvPr>
                <p:cNvSpPr/>
                <p:nvPr/>
              </p:nvSpPr>
              <p:spPr>
                <a:xfrm rot="2802451">
                  <a:off x="1063614" y="1870363"/>
                  <a:ext cx="45719" cy="174567"/>
                </a:xfrm>
                <a:prstGeom prst="rect">
                  <a:avLst/>
                </a:prstGeom>
                <a:solidFill>
                  <a:srgbClr val="192857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728287C-8EA3-4898-BEDF-8452EA52D8EC}"/>
                </a:ext>
              </a:extLst>
            </p:cNvPr>
            <p:cNvSpPr txBox="1"/>
            <p:nvPr/>
          </p:nvSpPr>
          <p:spPr>
            <a:xfrm>
              <a:off x="9148276" y="138954"/>
              <a:ext cx="1676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Username1234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56407DD-399F-47F1-9DDD-5C9F4D73269A}"/>
                </a:ext>
              </a:extLst>
            </p:cNvPr>
            <p:cNvSpPr txBox="1"/>
            <p:nvPr/>
          </p:nvSpPr>
          <p:spPr>
            <a:xfrm>
              <a:off x="832857" y="119877"/>
              <a:ext cx="100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HOME</a:t>
              </a:r>
            </a:p>
          </p:txBody>
        </p:sp>
        <p:pic>
          <p:nvPicPr>
            <p:cNvPr id="129" name="Graphic 128" descr="House">
              <a:extLst>
                <a:ext uri="{FF2B5EF4-FFF2-40B4-BE49-F238E27FC236}">
                  <a16:creationId xmlns:a16="http://schemas.microsoft.com/office/drawing/2014/main" id="{9B22318D-FA91-4B81-9CEC-9C6DDEF9D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176" y="92087"/>
              <a:ext cx="369332" cy="369332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AD28FCB-BDAC-4B9A-9938-228291D412F1}"/>
                </a:ext>
              </a:extLst>
            </p:cNvPr>
            <p:cNvSpPr/>
            <p:nvPr/>
          </p:nvSpPr>
          <p:spPr>
            <a:xfrm>
              <a:off x="340039" y="-5519"/>
              <a:ext cx="1571179" cy="638665"/>
            </a:xfrm>
            <a:prstGeom prst="rect">
              <a:avLst/>
            </a:prstGeom>
            <a:noFill/>
            <a:ln w="317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54C90FD-D4EF-4244-8AE3-68F4442C5345}"/>
                </a:ext>
              </a:extLst>
            </p:cNvPr>
            <p:cNvSpPr/>
            <p:nvPr/>
          </p:nvSpPr>
          <p:spPr>
            <a:xfrm>
              <a:off x="6006810" y="0"/>
              <a:ext cx="1571179" cy="630936"/>
            </a:xfrm>
            <a:prstGeom prst="rect">
              <a:avLst/>
            </a:prstGeom>
            <a:solidFill>
              <a:srgbClr val="BFA458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7477A83-6878-443B-8D53-75630384CF58}"/>
                </a:ext>
              </a:extLst>
            </p:cNvPr>
            <p:cNvSpPr/>
            <p:nvPr/>
          </p:nvSpPr>
          <p:spPr>
            <a:xfrm>
              <a:off x="7584945" y="-3621"/>
              <a:ext cx="1571179" cy="638665"/>
            </a:xfrm>
            <a:prstGeom prst="rect">
              <a:avLst/>
            </a:prstGeom>
            <a:noFill/>
            <a:ln w="127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900D8B2-3123-4680-9F7F-0BA8A142A57C}"/>
                </a:ext>
              </a:extLst>
            </p:cNvPr>
            <p:cNvSpPr/>
            <p:nvPr/>
          </p:nvSpPr>
          <p:spPr>
            <a:xfrm>
              <a:off x="9163081" y="13594"/>
              <a:ext cx="2155614" cy="621792"/>
            </a:xfrm>
            <a:prstGeom prst="rect">
              <a:avLst/>
            </a:prstGeom>
            <a:noFill/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71C9C1C2-BFED-49CC-AC5E-0347E62169F8}"/>
                </a:ext>
              </a:extLst>
            </p:cNvPr>
            <p:cNvSpPr/>
            <p:nvPr/>
          </p:nvSpPr>
          <p:spPr>
            <a:xfrm rot="10800000">
              <a:off x="10926506" y="201708"/>
              <a:ext cx="261256" cy="211142"/>
            </a:xfrm>
            <a:prstGeom prst="triangle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5D3217A-6F03-4195-B798-D57827FBC231}"/>
                </a:ext>
              </a:extLst>
            </p:cNvPr>
            <p:cNvSpPr txBox="1"/>
            <p:nvPr/>
          </p:nvSpPr>
          <p:spPr>
            <a:xfrm>
              <a:off x="6107843" y="39139"/>
              <a:ext cx="1298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>
                  <a:solidFill>
                    <a:srgbClr val="192857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Filter </a:t>
              </a:r>
            </a:p>
            <a:p>
              <a:pPr algn="ctr"/>
              <a:r>
                <a:rPr lang="en-US" sz="1600" u="sng" dirty="0">
                  <a:solidFill>
                    <a:srgbClr val="192857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Search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E4B5B8E-5298-4FBB-9ED9-D80E822E57B7}"/>
                </a:ext>
              </a:extLst>
            </p:cNvPr>
            <p:cNvSpPr txBox="1"/>
            <p:nvPr/>
          </p:nvSpPr>
          <p:spPr>
            <a:xfrm>
              <a:off x="7620279" y="45024"/>
              <a:ext cx="14344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Create Posting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2AD5F05-E8AE-4956-BEC4-F5D1499AB78E}"/>
              </a:ext>
            </a:extLst>
          </p:cNvPr>
          <p:cNvGrpSpPr/>
          <p:nvPr/>
        </p:nvGrpSpPr>
        <p:grpSpPr>
          <a:xfrm>
            <a:off x="11986372" y="633146"/>
            <a:ext cx="200961" cy="6217920"/>
            <a:chOff x="11808505" y="886406"/>
            <a:chExt cx="182879" cy="59436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3D42499-44CA-4CBA-9738-1EFC71A2270C}"/>
                </a:ext>
              </a:extLst>
            </p:cNvPr>
            <p:cNvSpPr/>
            <p:nvPr/>
          </p:nvSpPr>
          <p:spPr>
            <a:xfrm>
              <a:off x="11808505" y="886406"/>
              <a:ext cx="182879" cy="5943600"/>
            </a:xfrm>
            <a:prstGeom prst="rect">
              <a:avLst/>
            </a:prstGeom>
            <a:solidFill>
              <a:srgbClr val="E7E6E6"/>
            </a:solidFill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41F9571-C2B1-4257-BBCC-38146720502D}"/>
                </a:ext>
              </a:extLst>
            </p:cNvPr>
            <p:cNvSpPr/>
            <p:nvPr/>
          </p:nvSpPr>
          <p:spPr>
            <a:xfrm>
              <a:off x="11827171" y="891412"/>
              <a:ext cx="146304" cy="3402727"/>
            </a:xfrm>
            <a:prstGeom prst="rect">
              <a:avLst/>
            </a:prstGeom>
            <a:solidFill>
              <a:srgbClr val="BFA458"/>
            </a:solidFill>
            <a:ln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6" name="Graphic 175" descr="Cursor">
            <a:extLst>
              <a:ext uri="{FF2B5EF4-FFF2-40B4-BE49-F238E27FC236}">
                <a16:creationId xmlns:a16="http://schemas.microsoft.com/office/drawing/2014/main" id="{44086236-2933-438B-9145-CA0DFDD1A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9380" y="286849"/>
            <a:ext cx="342583" cy="342583"/>
          </a:xfrm>
          <a:prstGeom prst="rect">
            <a:avLst/>
          </a:prstGeom>
        </p:spPr>
      </p:pic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A974E96-3909-47A7-8E9F-03249D7F96D8}"/>
              </a:ext>
            </a:extLst>
          </p:cNvPr>
          <p:cNvGrpSpPr/>
          <p:nvPr/>
        </p:nvGrpSpPr>
        <p:grpSpPr>
          <a:xfrm>
            <a:off x="238066" y="1077561"/>
            <a:ext cx="3429415" cy="3802343"/>
            <a:chOff x="186550" y="1077561"/>
            <a:chExt cx="3429415" cy="3802343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E855FDAA-AA4D-4926-B161-B05C6C8664CE}"/>
                </a:ext>
              </a:extLst>
            </p:cNvPr>
            <p:cNvSpPr/>
            <p:nvPr/>
          </p:nvSpPr>
          <p:spPr>
            <a:xfrm>
              <a:off x="186550" y="1077561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1E3D636-37E7-4C77-957E-4005785A5918}"/>
                </a:ext>
              </a:extLst>
            </p:cNvPr>
            <p:cNvSpPr txBox="1"/>
            <p:nvPr/>
          </p:nvSpPr>
          <p:spPr>
            <a:xfrm>
              <a:off x="444176" y="2985672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AECEAF6-A811-413E-B36D-590E6DBE7F02}"/>
                </a:ext>
              </a:extLst>
            </p:cNvPr>
            <p:cNvSpPr/>
            <p:nvPr/>
          </p:nvSpPr>
          <p:spPr>
            <a:xfrm>
              <a:off x="505537" y="1475358"/>
              <a:ext cx="2784216" cy="12790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08FBAE1-BF04-464E-9B86-C14CA497D001}"/>
                </a:ext>
              </a:extLst>
            </p:cNvPr>
            <p:cNvGrpSpPr/>
            <p:nvPr/>
          </p:nvGrpSpPr>
          <p:grpSpPr>
            <a:xfrm>
              <a:off x="635619" y="2246346"/>
              <a:ext cx="1201538" cy="250049"/>
              <a:chOff x="444175" y="5196931"/>
              <a:chExt cx="759191" cy="123535"/>
            </a:xfrm>
          </p:grpSpPr>
          <p:sp>
            <p:nvSpPr>
              <p:cNvPr id="192" name="Star: 5 Points 191">
                <a:extLst>
                  <a:ext uri="{FF2B5EF4-FFF2-40B4-BE49-F238E27FC236}">
                    <a16:creationId xmlns:a16="http://schemas.microsoft.com/office/drawing/2014/main" id="{98FA07E2-72D7-450F-A3CA-F29DF417EB5B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Star: 5 Points 192">
                <a:extLst>
                  <a:ext uri="{FF2B5EF4-FFF2-40B4-BE49-F238E27FC236}">
                    <a16:creationId xmlns:a16="http://schemas.microsoft.com/office/drawing/2014/main" id="{C3C3A20A-8CC9-44BA-BDDA-4203EC115B5E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Star: 5 Points 193">
                <a:extLst>
                  <a:ext uri="{FF2B5EF4-FFF2-40B4-BE49-F238E27FC236}">
                    <a16:creationId xmlns:a16="http://schemas.microsoft.com/office/drawing/2014/main" id="{B66A2650-39A0-4CA5-B742-802DAE692A86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Star: 5 Points 194">
                <a:extLst>
                  <a:ext uri="{FF2B5EF4-FFF2-40B4-BE49-F238E27FC236}">
                    <a16:creationId xmlns:a16="http://schemas.microsoft.com/office/drawing/2014/main" id="{8036BF9C-C16D-43C0-B2B7-42B1E0FAD71E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Star: 5 Points 195">
                <a:extLst>
                  <a:ext uri="{FF2B5EF4-FFF2-40B4-BE49-F238E27FC236}">
                    <a16:creationId xmlns:a16="http://schemas.microsoft.com/office/drawing/2014/main" id="{49587A5E-8B89-40E9-B290-A0622898E867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B24F6C77-995C-42C4-BEA3-059D31D6189A}"/>
                </a:ext>
              </a:extLst>
            </p:cNvPr>
            <p:cNvSpPr/>
            <p:nvPr/>
          </p:nvSpPr>
          <p:spPr>
            <a:xfrm>
              <a:off x="576421" y="1547109"/>
              <a:ext cx="2651971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SELLER123</a:t>
              </a:r>
            </a:p>
          </p:txBody>
        </p:sp>
        <p:sp>
          <p:nvSpPr>
            <p:cNvPr id="183" name="Arrow: Chevron 182">
              <a:extLst>
                <a:ext uri="{FF2B5EF4-FFF2-40B4-BE49-F238E27FC236}">
                  <a16:creationId xmlns:a16="http://schemas.microsoft.com/office/drawing/2014/main" id="{FAFB811D-BE83-4E7C-9328-98E2677FC459}"/>
                </a:ext>
              </a:extLst>
            </p:cNvPr>
            <p:cNvSpPr/>
            <p:nvPr/>
          </p:nvSpPr>
          <p:spPr>
            <a:xfrm rot="5400000">
              <a:off x="2594487" y="4470585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9C6FA21-406A-4F5A-BA43-CC65D70CB6EB}"/>
                </a:ext>
              </a:extLst>
            </p:cNvPr>
            <p:cNvSpPr txBox="1"/>
            <p:nvPr/>
          </p:nvSpPr>
          <p:spPr>
            <a:xfrm>
              <a:off x="980637" y="4494303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8D50057-2112-4A2A-9656-07567D2D565F}"/>
                </a:ext>
              </a:extLst>
            </p:cNvPr>
            <p:cNvSpPr txBox="1"/>
            <p:nvPr/>
          </p:nvSpPr>
          <p:spPr>
            <a:xfrm>
              <a:off x="976331" y="2978732"/>
              <a:ext cx="1081748" cy="95410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highlight>
                    <a:srgbClr val="FFFF00"/>
                  </a:highlight>
                </a:rPr>
                <a:t>USER VIEW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DDC75B80-B0F3-4C08-AF53-59CD4762882A}"/>
                </a:ext>
              </a:extLst>
            </p:cNvPr>
            <p:cNvSpPr/>
            <p:nvPr/>
          </p:nvSpPr>
          <p:spPr>
            <a:xfrm>
              <a:off x="2004517" y="2194830"/>
              <a:ext cx="1223875" cy="4172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0" name="Graphic 189" descr="Dollar">
              <a:extLst>
                <a:ext uri="{FF2B5EF4-FFF2-40B4-BE49-F238E27FC236}">
                  <a16:creationId xmlns:a16="http://schemas.microsoft.com/office/drawing/2014/main" id="{AEAFB1B2-3388-4756-A7AD-AE3B82CD0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67898" y="2228229"/>
              <a:ext cx="406087" cy="345440"/>
            </a:xfrm>
            <a:prstGeom prst="rect">
              <a:avLst/>
            </a:prstGeom>
          </p:spPr>
        </p:pic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25B127F-9435-4F7E-B9E4-292C68DD98EE}"/>
                </a:ext>
              </a:extLst>
            </p:cNvPr>
            <p:cNvSpPr txBox="1"/>
            <p:nvPr/>
          </p:nvSpPr>
          <p:spPr>
            <a:xfrm>
              <a:off x="2209042" y="2220588"/>
              <a:ext cx="1039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Black" panose="020B0A04020102020204" pitchFamily="34" charset="0"/>
                </a:rPr>
                <a:t>54.00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AFB0B21-5522-4307-A4D1-148DB0064D01}"/>
              </a:ext>
            </a:extLst>
          </p:cNvPr>
          <p:cNvGrpSpPr/>
          <p:nvPr/>
        </p:nvGrpSpPr>
        <p:grpSpPr>
          <a:xfrm>
            <a:off x="4173469" y="1084500"/>
            <a:ext cx="3429415" cy="3802343"/>
            <a:chOff x="186550" y="1077561"/>
            <a:chExt cx="3429415" cy="3802343"/>
          </a:xfrm>
        </p:grpSpPr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6FFEAAB7-AECC-4913-A51D-4C3920A7D0E8}"/>
                </a:ext>
              </a:extLst>
            </p:cNvPr>
            <p:cNvSpPr/>
            <p:nvPr/>
          </p:nvSpPr>
          <p:spPr>
            <a:xfrm>
              <a:off x="186550" y="1077561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073AAC4-B872-44D6-BB9C-C6671026C171}"/>
                </a:ext>
              </a:extLst>
            </p:cNvPr>
            <p:cNvSpPr txBox="1"/>
            <p:nvPr/>
          </p:nvSpPr>
          <p:spPr>
            <a:xfrm>
              <a:off x="444176" y="2985672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BE4662CA-A070-4324-968C-DEE3C6D2A1EE}"/>
                </a:ext>
              </a:extLst>
            </p:cNvPr>
            <p:cNvSpPr/>
            <p:nvPr/>
          </p:nvSpPr>
          <p:spPr>
            <a:xfrm>
              <a:off x="505537" y="1475358"/>
              <a:ext cx="2784216" cy="12790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890BA05-7681-462D-9763-D6265EEF58C9}"/>
                </a:ext>
              </a:extLst>
            </p:cNvPr>
            <p:cNvGrpSpPr/>
            <p:nvPr/>
          </p:nvGrpSpPr>
          <p:grpSpPr>
            <a:xfrm>
              <a:off x="635619" y="2246346"/>
              <a:ext cx="1201538" cy="250049"/>
              <a:chOff x="444175" y="5196931"/>
              <a:chExt cx="759191" cy="123535"/>
            </a:xfrm>
          </p:grpSpPr>
          <p:sp>
            <p:nvSpPr>
              <p:cNvPr id="208" name="Star: 5 Points 207">
                <a:extLst>
                  <a:ext uri="{FF2B5EF4-FFF2-40B4-BE49-F238E27FC236}">
                    <a16:creationId xmlns:a16="http://schemas.microsoft.com/office/drawing/2014/main" id="{5193CAA8-6124-49F4-8F01-82BBC5E6507A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Star: 5 Points 208">
                <a:extLst>
                  <a:ext uri="{FF2B5EF4-FFF2-40B4-BE49-F238E27FC236}">
                    <a16:creationId xmlns:a16="http://schemas.microsoft.com/office/drawing/2014/main" id="{52163C65-55DB-4ECA-A182-D69620F3432E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Star: 5 Points 209">
                <a:extLst>
                  <a:ext uri="{FF2B5EF4-FFF2-40B4-BE49-F238E27FC236}">
                    <a16:creationId xmlns:a16="http://schemas.microsoft.com/office/drawing/2014/main" id="{58D0E319-256D-4F2E-B168-17BC8DF88A8F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Star: 5 Points 210">
                <a:extLst>
                  <a:ext uri="{FF2B5EF4-FFF2-40B4-BE49-F238E27FC236}">
                    <a16:creationId xmlns:a16="http://schemas.microsoft.com/office/drawing/2014/main" id="{B44706B5-97CA-4AA9-9EBE-FFF37E2753B8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Star: 5 Points 211">
                <a:extLst>
                  <a:ext uri="{FF2B5EF4-FFF2-40B4-BE49-F238E27FC236}">
                    <a16:creationId xmlns:a16="http://schemas.microsoft.com/office/drawing/2014/main" id="{48245972-1A6A-4BCD-8F7B-B203526DC75B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2D879196-95D4-4760-8BFE-FDE7944A546A}"/>
                </a:ext>
              </a:extLst>
            </p:cNvPr>
            <p:cNvSpPr/>
            <p:nvPr/>
          </p:nvSpPr>
          <p:spPr>
            <a:xfrm>
              <a:off x="576421" y="1547109"/>
              <a:ext cx="2651971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SELLER123</a:t>
              </a:r>
            </a:p>
          </p:txBody>
        </p:sp>
        <p:sp>
          <p:nvSpPr>
            <p:cNvPr id="203" name="Arrow: Chevron 202">
              <a:extLst>
                <a:ext uri="{FF2B5EF4-FFF2-40B4-BE49-F238E27FC236}">
                  <a16:creationId xmlns:a16="http://schemas.microsoft.com/office/drawing/2014/main" id="{631FA326-5B41-4663-84CA-1504363A4EA4}"/>
                </a:ext>
              </a:extLst>
            </p:cNvPr>
            <p:cNvSpPr/>
            <p:nvPr/>
          </p:nvSpPr>
          <p:spPr>
            <a:xfrm rot="5400000">
              <a:off x="2594487" y="4470585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F116EDB-C128-4795-A26E-4DCF9D28C082}"/>
                </a:ext>
              </a:extLst>
            </p:cNvPr>
            <p:cNvSpPr txBox="1"/>
            <p:nvPr/>
          </p:nvSpPr>
          <p:spPr>
            <a:xfrm>
              <a:off x="980637" y="4494303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863B4CE-CCC5-4A4F-BB72-81AF9BE39E48}"/>
                </a:ext>
              </a:extLst>
            </p:cNvPr>
            <p:cNvSpPr/>
            <p:nvPr/>
          </p:nvSpPr>
          <p:spPr>
            <a:xfrm>
              <a:off x="2004517" y="2194830"/>
              <a:ext cx="1223875" cy="4172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6" name="Graphic 205" descr="Dollar">
              <a:extLst>
                <a:ext uri="{FF2B5EF4-FFF2-40B4-BE49-F238E27FC236}">
                  <a16:creationId xmlns:a16="http://schemas.microsoft.com/office/drawing/2014/main" id="{047781B0-161E-4D90-AB04-808607C78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67898" y="2228229"/>
              <a:ext cx="406087" cy="345440"/>
            </a:xfrm>
            <a:prstGeom prst="rect">
              <a:avLst/>
            </a:prstGeom>
          </p:spPr>
        </p:pic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CC21A0B-A26E-4C6F-BEB8-7578DA68495A}"/>
                </a:ext>
              </a:extLst>
            </p:cNvPr>
            <p:cNvSpPr txBox="1"/>
            <p:nvPr/>
          </p:nvSpPr>
          <p:spPr>
            <a:xfrm>
              <a:off x="2209042" y="2220588"/>
              <a:ext cx="1039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Black" panose="020B0A04020102020204" pitchFamily="34" charset="0"/>
                </a:rPr>
                <a:t>54.00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E209DE1-37F8-48E2-AC79-B82E3416B105}"/>
              </a:ext>
            </a:extLst>
          </p:cNvPr>
          <p:cNvGrpSpPr/>
          <p:nvPr/>
        </p:nvGrpSpPr>
        <p:grpSpPr>
          <a:xfrm>
            <a:off x="8128890" y="1077560"/>
            <a:ext cx="3429415" cy="3802343"/>
            <a:chOff x="186550" y="1077561"/>
            <a:chExt cx="3429415" cy="3802343"/>
          </a:xfrm>
        </p:grpSpPr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AEE9C1F6-873F-4D45-925F-5EC1B31D3477}"/>
                </a:ext>
              </a:extLst>
            </p:cNvPr>
            <p:cNvSpPr/>
            <p:nvPr/>
          </p:nvSpPr>
          <p:spPr>
            <a:xfrm>
              <a:off x="186550" y="1077561"/>
              <a:ext cx="3429415" cy="3802343"/>
            </a:xfrm>
            <a:prstGeom prst="roundRect">
              <a:avLst/>
            </a:prstGeom>
            <a:gradFill>
              <a:gsLst>
                <a:gs pos="89000">
                  <a:schemeClr val="bg1"/>
                </a:gs>
                <a:gs pos="89000">
                  <a:srgbClr val="192857"/>
                </a:gs>
                <a:gs pos="100000">
                  <a:srgbClr val="192857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92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197327C3-C9CE-4B86-B8E6-56F5E3E9FA02}"/>
                </a:ext>
              </a:extLst>
            </p:cNvPr>
            <p:cNvSpPr txBox="1"/>
            <p:nvPr/>
          </p:nvSpPr>
          <p:spPr>
            <a:xfrm>
              <a:off x="444176" y="2985672"/>
              <a:ext cx="27842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 quick blurb or description of the good or service being sold. This can range from a desk to computer to internship position!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Additionally will want to add requirements here!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DC02306-288B-4B9E-9555-F6FF933E37A5}"/>
                </a:ext>
              </a:extLst>
            </p:cNvPr>
            <p:cNvSpPr/>
            <p:nvPr/>
          </p:nvSpPr>
          <p:spPr>
            <a:xfrm>
              <a:off x="505537" y="1475358"/>
              <a:ext cx="2784216" cy="12790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4393D99C-98AF-4D03-9834-FB73AC157104}"/>
                </a:ext>
              </a:extLst>
            </p:cNvPr>
            <p:cNvGrpSpPr/>
            <p:nvPr/>
          </p:nvGrpSpPr>
          <p:grpSpPr>
            <a:xfrm>
              <a:off x="635619" y="2246346"/>
              <a:ext cx="1201538" cy="250049"/>
              <a:chOff x="444175" y="5196931"/>
              <a:chExt cx="759191" cy="123535"/>
            </a:xfrm>
          </p:grpSpPr>
          <p:sp>
            <p:nvSpPr>
              <p:cNvPr id="224" name="Star: 5 Points 223">
                <a:extLst>
                  <a:ext uri="{FF2B5EF4-FFF2-40B4-BE49-F238E27FC236}">
                    <a16:creationId xmlns:a16="http://schemas.microsoft.com/office/drawing/2014/main" id="{3A8AA4C8-36E0-4DD4-B8DA-C27F51625F63}"/>
                  </a:ext>
                </a:extLst>
              </p:cNvPr>
              <p:cNvSpPr/>
              <p:nvPr/>
            </p:nvSpPr>
            <p:spPr>
              <a:xfrm>
                <a:off x="444175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Star: 5 Points 224">
                <a:extLst>
                  <a:ext uri="{FF2B5EF4-FFF2-40B4-BE49-F238E27FC236}">
                    <a16:creationId xmlns:a16="http://schemas.microsoft.com/office/drawing/2014/main" id="{16A7C480-36BD-4C1A-B7F0-701909FCA909}"/>
                  </a:ext>
                </a:extLst>
              </p:cNvPr>
              <p:cNvSpPr/>
              <p:nvPr/>
            </p:nvSpPr>
            <p:spPr>
              <a:xfrm>
                <a:off x="596958" y="5199168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Star: 5 Points 225">
                <a:extLst>
                  <a:ext uri="{FF2B5EF4-FFF2-40B4-BE49-F238E27FC236}">
                    <a16:creationId xmlns:a16="http://schemas.microsoft.com/office/drawing/2014/main" id="{CB088496-6588-4593-BFBF-A53211D6A8F9}"/>
                  </a:ext>
                </a:extLst>
              </p:cNvPr>
              <p:cNvSpPr/>
              <p:nvPr/>
            </p:nvSpPr>
            <p:spPr>
              <a:xfrm>
                <a:off x="757430" y="5197151"/>
                <a:ext cx="124992" cy="121298"/>
              </a:xfrm>
              <a:prstGeom prst="star5">
                <a:avLst/>
              </a:prstGeom>
              <a:solidFill>
                <a:srgbClr val="BFA458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Star: 5 Points 226">
                <a:extLst>
                  <a:ext uri="{FF2B5EF4-FFF2-40B4-BE49-F238E27FC236}">
                    <a16:creationId xmlns:a16="http://schemas.microsoft.com/office/drawing/2014/main" id="{0FA28BC5-B131-4572-A851-15B2CBF9E9C6}"/>
                  </a:ext>
                </a:extLst>
              </p:cNvPr>
              <p:cNvSpPr/>
              <p:nvPr/>
            </p:nvSpPr>
            <p:spPr>
              <a:xfrm>
                <a:off x="917902" y="519715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Star: 5 Points 227">
                <a:extLst>
                  <a:ext uri="{FF2B5EF4-FFF2-40B4-BE49-F238E27FC236}">
                    <a16:creationId xmlns:a16="http://schemas.microsoft.com/office/drawing/2014/main" id="{D4AC333C-5337-4DDD-BD3A-3FE7CF4A482F}"/>
                  </a:ext>
                </a:extLst>
              </p:cNvPr>
              <p:cNvSpPr/>
              <p:nvPr/>
            </p:nvSpPr>
            <p:spPr>
              <a:xfrm>
                <a:off x="1078374" y="5196931"/>
                <a:ext cx="124992" cy="121298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rgbClr val="1928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959399D1-A437-4457-8E96-FF389CBA6548}"/>
                </a:ext>
              </a:extLst>
            </p:cNvPr>
            <p:cNvSpPr/>
            <p:nvPr/>
          </p:nvSpPr>
          <p:spPr>
            <a:xfrm>
              <a:off x="576421" y="1547109"/>
              <a:ext cx="2651971" cy="506613"/>
            </a:xfrm>
            <a:prstGeom prst="round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SELLER123</a:t>
              </a:r>
            </a:p>
          </p:txBody>
        </p:sp>
        <p:sp>
          <p:nvSpPr>
            <p:cNvPr id="219" name="Arrow: Chevron 218">
              <a:extLst>
                <a:ext uri="{FF2B5EF4-FFF2-40B4-BE49-F238E27FC236}">
                  <a16:creationId xmlns:a16="http://schemas.microsoft.com/office/drawing/2014/main" id="{77727705-3239-4BFE-A38C-364F31E40AD1}"/>
                </a:ext>
              </a:extLst>
            </p:cNvPr>
            <p:cNvSpPr/>
            <p:nvPr/>
          </p:nvSpPr>
          <p:spPr>
            <a:xfrm rot="5400000">
              <a:off x="2594487" y="4470585"/>
              <a:ext cx="158608" cy="363078"/>
            </a:xfrm>
            <a:prstGeom prst="chevron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9827250E-50FC-4BE5-821C-C67AB39539CB}"/>
                </a:ext>
              </a:extLst>
            </p:cNvPr>
            <p:cNvSpPr txBox="1"/>
            <p:nvPr/>
          </p:nvSpPr>
          <p:spPr>
            <a:xfrm>
              <a:off x="980637" y="4494303"/>
              <a:ext cx="1643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View Posting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580E9B8-8B1A-4383-B560-82F180729D35}"/>
                </a:ext>
              </a:extLst>
            </p:cNvPr>
            <p:cNvSpPr/>
            <p:nvPr/>
          </p:nvSpPr>
          <p:spPr>
            <a:xfrm>
              <a:off x="2004517" y="2194830"/>
              <a:ext cx="1223875" cy="4172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2" name="Graphic 221" descr="Dollar">
              <a:extLst>
                <a:ext uri="{FF2B5EF4-FFF2-40B4-BE49-F238E27FC236}">
                  <a16:creationId xmlns:a16="http://schemas.microsoft.com/office/drawing/2014/main" id="{ECA1C886-9BBA-444C-A3F6-05118F109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67898" y="2228229"/>
              <a:ext cx="406087" cy="345440"/>
            </a:xfrm>
            <a:prstGeom prst="rect">
              <a:avLst/>
            </a:prstGeom>
          </p:spPr>
        </p:pic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50BFF0D-D72D-4E9A-AF61-3D3B5A4EA235}"/>
                </a:ext>
              </a:extLst>
            </p:cNvPr>
            <p:cNvSpPr txBox="1"/>
            <p:nvPr/>
          </p:nvSpPr>
          <p:spPr>
            <a:xfrm>
              <a:off x="2209042" y="2220588"/>
              <a:ext cx="1039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Black" panose="020B0A04020102020204" pitchFamily="34" charset="0"/>
                </a:rPr>
                <a:t>54.00</a:t>
              </a:r>
            </a:p>
          </p:txBody>
        </p:sp>
      </p:grpSp>
      <p:pic>
        <p:nvPicPr>
          <p:cNvPr id="229" name="Picture 228">
            <a:extLst>
              <a:ext uri="{FF2B5EF4-FFF2-40B4-BE49-F238E27FC236}">
                <a16:creationId xmlns:a16="http://schemas.microsoft.com/office/drawing/2014/main" id="{7D763971-55D0-4DFB-BE09-78DC2335DD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339" y="5203241"/>
            <a:ext cx="3486150" cy="1647825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A3D62B03-689B-43E6-8727-0C6E348A11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3469" y="5210175"/>
            <a:ext cx="3486150" cy="1647825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EE2CBDBD-D884-49FD-9315-A210B1C749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4417" y="5197237"/>
            <a:ext cx="34861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8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ED8E4AF-EA0E-4482-A7F5-E8E190A83288}"/>
              </a:ext>
            </a:extLst>
          </p:cNvPr>
          <p:cNvSpPr/>
          <p:nvPr/>
        </p:nvSpPr>
        <p:spPr>
          <a:xfrm>
            <a:off x="288994" y="868681"/>
            <a:ext cx="11658600" cy="5989319"/>
          </a:xfrm>
          <a:prstGeom prst="rect">
            <a:avLst/>
          </a:prstGeom>
          <a:solidFill>
            <a:schemeClr val="bg1"/>
          </a:solidFill>
          <a:ln w="50800">
            <a:solidFill>
              <a:srgbClr val="192857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11541032"/>
                      <a:gd name="connsiteY0" fmla="*/ 0 h 5952931"/>
                      <a:gd name="connsiteX1" fmla="*/ 11541032 w 11541032"/>
                      <a:gd name="connsiteY1" fmla="*/ 0 h 5952931"/>
                      <a:gd name="connsiteX2" fmla="*/ 11541032 w 11541032"/>
                      <a:gd name="connsiteY2" fmla="*/ 5952931 h 5952931"/>
                      <a:gd name="connsiteX3" fmla="*/ 0 w 11541032"/>
                      <a:gd name="connsiteY3" fmla="*/ 5952931 h 5952931"/>
                      <a:gd name="connsiteX4" fmla="*/ 0 w 11541032"/>
                      <a:gd name="connsiteY4" fmla="*/ 0 h 59529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41032" h="5952931" fill="none" extrusionOk="0">
                        <a:moveTo>
                          <a:pt x="0" y="0"/>
                        </a:moveTo>
                        <a:cubicBezTo>
                          <a:pt x="1549575" y="-49533"/>
                          <a:pt x="6641909" y="-14809"/>
                          <a:pt x="11541032" y="0"/>
                        </a:cubicBezTo>
                        <a:cubicBezTo>
                          <a:pt x="11628671" y="1655164"/>
                          <a:pt x="11468353" y="4293766"/>
                          <a:pt x="11541032" y="5952931"/>
                        </a:cubicBezTo>
                        <a:cubicBezTo>
                          <a:pt x="5873019" y="5904700"/>
                          <a:pt x="5333643" y="6037386"/>
                          <a:pt x="0" y="5952931"/>
                        </a:cubicBezTo>
                        <a:cubicBezTo>
                          <a:pt x="-38581" y="3544248"/>
                          <a:pt x="63341" y="1302582"/>
                          <a:pt x="0" y="0"/>
                        </a:cubicBezTo>
                        <a:close/>
                      </a:path>
                      <a:path w="11541032" h="5952931" stroke="0" extrusionOk="0">
                        <a:moveTo>
                          <a:pt x="0" y="0"/>
                        </a:moveTo>
                        <a:cubicBezTo>
                          <a:pt x="1892056" y="118645"/>
                          <a:pt x="7387287" y="116012"/>
                          <a:pt x="11541032" y="0"/>
                        </a:cubicBezTo>
                        <a:cubicBezTo>
                          <a:pt x="11408150" y="2935766"/>
                          <a:pt x="11625983" y="3542959"/>
                          <a:pt x="11541032" y="5952931"/>
                        </a:cubicBezTo>
                        <a:cubicBezTo>
                          <a:pt x="8071700" y="6087531"/>
                          <a:pt x="3874238" y="5795735"/>
                          <a:pt x="0" y="5952931"/>
                        </a:cubicBezTo>
                        <a:cubicBezTo>
                          <a:pt x="-20187" y="3141024"/>
                          <a:pt x="-152480" y="6026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000C17-7DCE-43DA-A205-0C0404A12972}"/>
              </a:ext>
            </a:extLst>
          </p:cNvPr>
          <p:cNvSpPr txBox="1"/>
          <p:nvPr/>
        </p:nvSpPr>
        <p:spPr>
          <a:xfrm>
            <a:off x="3036746" y="1054444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Create-a-Post Submission Form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158457-F7A4-4628-A816-E3C2AB5DBD2B}"/>
              </a:ext>
            </a:extLst>
          </p:cNvPr>
          <p:cNvSpPr txBox="1"/>
          <p:nvPr/>
        </p:nvSpPr>
        <p:spPr>
          <a:xfrm>
            <a:off x="477478" y="2635166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Select Category for Posting: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414F82-4FB6-4FCD-927C-945E591AF36C}"/>
              </a:ext>
            </a:extLst>
          </p:cNvPr>
          <p:cNvSpPr txBox="1"/>
          <p:nvPr/>
        </p:nvSpPr>
        <p:spPr>
          <a:xfrm>
            <a:off x="477478" y="3592064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Preferred Contact Method: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195281-535C-40C5-8365-6FA74F1AB01C}"/>
              </a:ext>
            </a:extLst>
          </p:cNvPr>
          <p:cNvSpPr txBox="1"/>
          <p:nvPr/>
        </p:nvSpPr>
        <p:spPr>
          <a:xfrm>
            <a:off x="6029496" y="1679133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Description: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64E579-FE47-4EE9-82AB-D5E6D74B9D5E}"/>
              </a:ext>
            </a:extLst>
          </p:cNvPr>
          <p:cNvSpPr txBox="1"/>
          <p:nvPr/>
        </p:nvSpPr>
        <p:spPr>
          <a:xfrm>
            <a:off x="477479" y="5160151"/>
            <a:ext cx="2241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Listed Cost: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503112-0E26-4E46-BDBB-B071300ABE70}"/>
              </a:ext>
            </a:extLst>
          </p:cNvPr>
          <p:cNvSpPr/>
          <p:nvPr/>
        </p:nvSpPr>
        <p:spPr>
          <a:xfrm>
            <a:off x="6138352" y="2180712"/>
            <a:ext cx="5385787" cy="331799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CBA150-76E9-4476-8D2A-1BC1F482097F}"/>
              </a:ext>
            </a:extLst>
          </p:cNvPr>
          <p:cNvSpPr txBox="1"/>
          <p:nvPr/>
        </p:nvSpPr>
        <p:spPr>
          <a:xfrm>
            <a:off x="477478" y="5720679"/>
            <a:ext cx="535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Payment Methods Accepted: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0C75BEE-3D85-44AA-BF48-4E5A172ED781}"/>
              </a:ext>
            </a:extLst>
          </p:cNvPr>
          <p:cNvGrpSpPr/>
          <p:nvPr/>
        </p:nvGrpSpPr>
        <p:grpSpPr>
          <a:xfrm>
            <a:off x="534853" y="3071226"/>
            <a:ext cx="4007966" cy="338554"/>
            <a:chOff x="601356" y="2035795"/>
            <a:chExt cx="4007966" cy="33855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057317-E7A5-469F-93D0-99608EF8C7B3}"/>
                </a:ext>
              </a:extLst>
            </p:cNvPr>
            <p:cNvSpPr/>
            <p:nvPr/>
          </p:nvSpPr>
          <p:spPr>
            <a:xfrm>
              <a:off x="601356" y="2035795"/>
              <a:ext cx="4007966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Textbooks</a:t>
              </a:r>
            </a:p>
          </p:txBody>
        </p:sp>
        <p:sp>
          <p:nvSpPr>
            <p:cNvPr id="49" name="Flowchart: Extract 48">
              <a:extLst>
                <a:ext uri="{FF2B5EF4-FFF2-40B4-BE49-F238E27FC236}">
                  <a16:creationId xmlns:a16="http://schemas.microsoft.com/office/drawing/2014/main" id="{AA310B8C-BAA3-4D40-835D-60DE30903582}"/>
                </a:ext>
              </a:extLst>
            </p:cNvPr>
            <p:cNvSpPr/>
            <p:nvPr/>
          </p:nvSpPr>
          <p:spPr>
            <a:xfrm rot="10800000">
              <a:off x="4226767" y="2118213"/>
              <a:ext cx="261257" cy="170214"/>
            </a:xfrm>
            <a:prstGeom prst="flowChartExtract">
              <a:avLst/>
            </a:prstGeom>
            <a:solidFill>
              <a:srgbClr val="192857"/>
            </a:solidFill>
            <a:ln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FE770B2-4B24-4BFB-A6F6-944C1DA5E028}"/>
              </a:ext>
            </a:extLst>
          </p:cNvPr>
          <p:cNvSpPr txBox="1"/>
          <p:nvPr/>
        </p:nvSpPr>
        <p:spPr>
          <a:xfrm>
            <a:off x="477478" y="1671155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Posting Title: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D67855-C9ED-432D-B1C0-6121CE6F7DDE}"/>
              </a:ext>
            </a:extLst>
          </p:cNvPr>
          <p:cNvSpPr/>
          <p:nvPr/>
        </p:nvSpPr>
        <p:spPr>
          <a:xfrm>
            <a:off x="534852" y="2096676"/>
            <a:ext cx="4007966" cy="338554"/>
          </a:xfrm>
          <a:prstGeom prst="rect">
            <a:avLst/>
          </a:prstGeom>
          <a:solidFill>
            <a:schemeClr val="bg1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for Post…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8D3782A-241C-40FC-814B-5AF8DD15F9D2}"/>
              </a:ext>
            </a:extLst>
          </p:cNvPr>
          <p:cNvSpPr/>
          <p:nvPr/>
        </p:nvSpPr>
        <p:spPr>
          <a:xfrm>
            <a:off x="635596" y="3958874"/>
            <a:ext cx="145580" cy="123409"/>
          </a:xfrm>
          <a:prstGeom prst="ellipse">
            <a:avLst/>
          </a:prstGeom>
          <a:solidFill>
            <a:schemeClr val="bg1"/>
          </a:solidFill>
          <a:ln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C39312E-13F7-4D5C-93B1-4D2D6B9C5011}"/>
              </a:ext>
            </a:extLst>
          </p:cNvPr>
          <p:cNvSpPr/>
          <p:nvPr/>
        </p:nvSpPr>
        <p:spPr>
          <a:xfrm>
            <a:off x="635596" y="4307798"/>
            <a:ext cx="156316" cy="142526"/>
          </a:xfrm>
          <a:prstGeom prst="ellipse">
            <a:avLst/>
          </a:prstGeom>
          <a:solidFill>
            <a:schemeClr val="bg1"/>
          </a:solidFill>
          <a:ln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8B7AE88-F621-45BE-B2A8-7428019D5DB8}"/>
              </a:ext>
            </a:extLst>
          </p:cNvPr>
          <p:cNvSpPr/>
          <p:nvPr/>
        </p:nvSpPr>
        <p:spPr>
          <a:xfrm>
            <a:off x="644927" y="4677551"/>
            <a:ext cx="156316" cy="142526"/>
          </a:xfrm>
          <a:prstGeom prst="ellipse">
            <a:avLst/>
          </a:prstGeom>
          <a:solidFill>
            <a:schemeClr val="bg1"/>
          </a:solidFill>
          <a:ln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946CC5-343F-4631-9AB3-BB5453CECEC6}"/>
              </a:ext>
            </a:extLst>
          </p:cNvPr>
          <p:cNvSpPr txBox="1"/>
          <p:nvPr/>
        </p:nvSpPr>
        <p:spPr>
          <a:xfrm>
            <a:off x="839355" y="3867220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F1B53A-F43B-4508-A246-98552F61D917}"/>
              </a:ext>
            </a:extLst>
          </p:cNvPr>
          <p:cNvSpPr txBox="1"/>
          <p:nvPr/>
        </p:nvSpPr>
        <p:spPr>
          <a:xfrm>
            <a:off x="839355" y="4230719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13A0B0-6B00-41CA-AA42-FCA28D5B6013}"/>
              </a:ext>
            </a:extLst>
          </p:cNvPr>
          <p:cNvSpPr txBox="1"/>
          <p:nvPr/>
        </p:nvSpPr>
        <p:spPr>
          <a:xfrm>
            <a:off x="839354" y="4587039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Site’s Private Chat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A6A78A6-49E4-415D-B66D-3236542982AE}"/>
              </a:ext>
            </a:extLst>
          </p:cNvPr>
          <p:cNvSpPr/>
          <p:nvPr/>
        </p:nvSpPr>
        <p:spPr>
          <a:xfrm>
            <a:off x="3255194" y="5141807"/>
            <a:ext cx="1287624" cy="391479"/>
          </a:xfrm>
          <a:prstGeom prst="rect">
            <a:avLst/>
          </a:prstGeom>
          <a:solidFill>
            <a:schemeClr val="bg1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$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02C411-CFD6-43E0-B165-88B3E3905549}"/>
              </a:ext>
            </a:extLst>
          </p:cNvPr>
          <p:cNvSpPr/>
          <p:nvPr/>
        </p:nvSpPr>
        <p:spPr>
          <a:xfrm>
            <a:off x="713754" y="6128928"/>
            <a:ext cx="188468" cy="195739"/>
          </a:xfrm>
          <a:prstGeom prst="rect">
            <a:avLst/>
          </a:prstGeom>
          <a:solidFill>
            <a:srgbClr val="BFA458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8DCF5D-775D-4F4B-843A-9555640B1FB6}"/>
              </a:ext>
            </a:extLst>
          </p:cNvPr>
          <p:cNvSpPr/>
          <p:nvPr/>
        </p:nvSpPr>
        <p:spPr>
          <a:xfrm>
            <a:off x="713754" y="6522299"/>
            <a:ext cx="188468" cy="195739"/>
          </a:xfrm>
          <a:prstGeom prst="rect">
            <a:avLst/>
          </a:prstGeom>
          <a:solidFill>
            <a:schemeClr val="bg1"/>
          </a:solidFill>
          <a:ln w="25400">
            <a:solidFill>
              <a:srgbClr val="19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30695A-46A6-42BD-97C9-4DAC607FD0D0}"/>
              </a:ext>
            </a:extLst>
          </p:cNvPr>
          <p:cNvSpPr txBox="1"/>
          <p:nvPr/>
        </p:nvSpPr>
        <p:spPr>
          <a:xfrm>
            <a:off x="1204845" y="6059233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Cash (Required)</a:t>
            </a:r>
          </a:p>
        </p:txBody>
      </p:sp>
      <p:pic>
        <p:nvPicPr>
          <p:cNvPr id="69" name="Graphic 68" descr="Checkmark">
            <a:extLst>
              <a:ext uri="{FF2B5EF4-FFF2-40B4-BE49-F238E27FC236}">
                <a16:creationId xmlns:a16="http://schemas.microsoft.com/office/drawing/2014/main" id="{382D0F89-C136-4C4E-BF43-65443EBE8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815" y="6139022"/>
            <a:ext cx="195739" cy="19573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6E80B866-881E-48E5-A8BB-7FCF8EE67BE0}"/>
              </a:ext>
            </a:extLst>
          </p:cNvPr>
          <p:cNvSpPr txBox="1"/>
          <p:nvPr/>
        </p:nvSpPr>
        <p:spPr>
          <a:xfrm>
            <a:off x="1204845" y="6436698"/>
            <a:ext cx="272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Venmo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0CC87B-D90F-450B-98C9-982F4734A451}"/>
              </a:ext>
            </a:extLst>
          </p:cNvPr>
          <p:cNvSpPr txBox="1"/>
          <p:nvPr/>
        </p:nvSpPr>
        <p:spPr>
          <a:xfrm>
            <a:off x="6029496" y="5816914"/>
            <a:ext cx="474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Requirements or Instructions: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DFD6F4-72D7-44B3-9A03-B08951636098}"/>
              </a:ext>
            </a:extLst>
          </p:cNvPr>
          <p:cNvSpPr/>
          <p:nvPr/>
        </p:nvSpPr>
        <p:spPr>
          <a:xfrm>
            <a:off x="6138352" y="6318493"/>
            <a:ext cx="5385787" cy="539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2E309DE-A44C-4E02-A7E0-175D9BEA5624}"/>
              </a:ext>
            </a:extLst>
          </p:cNvPr>
          <p:cNvSpPr txBox="1"/>
          <p:nvPr/>
        </p:nvSpPr>
        <p:spPr>
          <a:xfrm>
            <a:off x="9586256" y="4243757"/>
            <a:ext cx="1553113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POSTING 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A2F0E2-6B23-4631-906D-7E30C4385CAC}"/>
              </a:ext>
            </a:extLst>
          </p:cNvPr>
          <p:cNvGrpSpPr/>
          <p:nvPr/>
        </p:nvGrpSpPr>
        <p:grpSpPr>
          <a:xfrm>
            <a:off x="11742001" y="886406"/>
            <a:ext cx="182879" cy="5943600"/>
            <a:chOff x="11808505" y="886406"/>
            <a:chExt cx="182879" cy="59436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A09653-F030-4AAC-BCDA-5310CE1208C1}"/>
                </a:ext>
              </a:extLst>
            </p:cNvPr>
            <p:cNvSpPr/>
            <p:nvPr/>
          </p:nvSpPr>
          <p:spPr>
            <a:xfrm>
              <a:off x="11808505" y="886406"/>
              <a:ext cx="182879" cy="5943600"/>
            </a:xfrm>
            <a:prstGeom prst="rect">
              <a:avLst/>
            </a:prstGeom>
            <a:solidFill>
              <a:srgbClr val="E7E6E6"/>
            </a:solidFill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8BA173-9149-42B2-8326-1C10ACC9CC6C}"/>
                </a:ext>
              </a:extLst>
            </p:cNvPr>
            <p:cNvSpPr/>
            <p:nvPr/>
          </p:nvSpPr>
          <p:spPr>
            <a:xfrm>
              <a:off x="11827171" y="905070"/>
              <a:ext cx="146304" cy="3402727"/>
            </a:xfrm>
            <a:prstGeom prst="rect">
              <a:avLst/>
            </a:prstGeom>
            <a:solidFill>
              <a:srgbClr val="BFA458"/>
            </a:solidFill>
            <a:ln>
              <a:solidFill>
                <a:srgbClr val="BFA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E702047-879D-44ED-91F1-AB278B453856}"/>
              </a:ext>
            </a:extLst>
          </p:cNvPr>
          <p:cNvGrpSpPr/>
          <p:nvPr/>
        </p:nvGrpSpPr>
        <p:grpSpPr>
          <a:xfrm>
            <a:off x="0" y="-5519"/>
            <a:ext cx="12192000" cy="640905"/>
            <a:chOff x="0" y="-5519"/>
            <a:chExt cx="12192000" cy="64090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D905111-842D-4AE8-8773-9147F77222E4}"/>
                </a:ext>
              </a:extLst>
            </p:cNvPr>
            <p:cNvSpPr/>
            <p:nvPr/>
          </p:nvSpPr>
          <p:spPr>
            <a:xfrm>
              <a:off x="0" y="-5518"/>
              <a:ext cx="12192000" cy="638665"/>
            </a:xfrm>
            <a:prstGeom prst="rect">
              <a:avLst/>
            </a:prstGeom>
            <a:solidFill>
              <a:srgbClr val="1928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F63620C-AD6C-4355-AC29-882F2C0E3014}"/>
                </a:ext>
              </a:extLst>
            </p:cNvPr>
            <p:cNvGrpSpPr/>
            <p:nvPr/>
          </p:nvGrpSpPr>
          <p:grpSpPr>
            <a:xfrm>
              <a:off x="2023927" y="97421"/>
              <a:ext cx="3028757" cy="378073"/>
              <a:chOff x="3427615" y="123834"/>
              <a:chExt cx="2668385" cy="378073"/>
            </a:xfrm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91F5D217-2EC1-4582-9E3E-8B29FB28CCF4}"/>
                  </a:ext>
                </a:extLst>
              </p:cNvPr>
              <p:cNvSpPr/>
              <p:nvPr/>
            </p:nvSpPr>
            <p:spPr>
              <a:xfrm>
                <a:off x="3427615" y="132575"/>
                <a:ext cx="2668385" cy="369332"/>
              </a:xfrm>
              <a:prstGeom prst="roundRect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8B9CF2D-92B4-4E86-B84B-873E5523311D}"/>
                  </a:ext>
                </a:extLst>
              </p:cNvPr>
              <p:cNvSpPr txBox="1"/>
              <p:nvPr/>
            </p:nvSpPr>
            <p:spPr>
              <a:xfrm>
                <a:off x="3427615" y="123834"/>
                <a:ext cx="2402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Quick Search…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44A2EEB-E8D1-41D9-B7E7-82CA8FBF3E65}"/>
                </a:ext>
              </a:extLst>
            </p:cNvPr>
            <p:cNvGrpSpPr/>
            <p:nvPr/>
          </p:nvGrpSpPr>
          <p:grpSpPr>
            <a:xfrm>
              <a:off x="5204451" y="125253"/>
              <a:ext cx="365760" cy="299258"/>
              <a:chOff x="623455" y="856211"/>
              <a:chExt cx="498763" cy="415636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39394246-4C41-430A-A1BC-ADC0810E6A21}"/>
                  </a:ext>
                </a:extLst>
              </p:cNvPr>
              <p:cNvSpPr/>
              <p:nvPr/>
            </p:nvSpPr>
            <p:spPr>
              <a:xfrm>
                <a:off x="623455" y="856211"/>
                <a:ext cx="498763" cy="415636"/>
              </a:xfrm>
              <a:prstGeom prst="roundRect">
                <a:avLst/>
              </a:prstGeom>
              <a:solidFill>
                <a:srgbClr val="BFA45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E7FE29A5-DE51-427D-A304-425BFF426A81}"/>
                  </a:ext>
                </a:extLst>
              </p:cNvPr>
              <p:cNvGrpSpPr/>
              <p:nvPr/>
            </p:nvGrpSpPr>
            <p:grpSpPr>
              <a:xfrm>
                <a:off x="724038" y="950768"/>
                <a:ext cx="297595" cy="226521"/>
                <a:chOff x="999190" y="1753985"/>
                <a:chExt cx="297595" cy="226521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F93E4213-F408-4273-8084-DCAAF07CD97B}"/>
                    </a:ext>
                  </a:extLst>
                </p:cNvPr>
                <p:cNvSpPr/>
                <p:nvPr/>
              </p:nvSpPr>
              <p:spPr>
                <a:xfrm>
                  <a:off x="1122218" y="1753985"/>
                  <a:ext cx="174567" cy="1662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60F2410-0BD4-4A79-9C48-7BA75DFFA0BA}"/>
                    </a:ext>
                  </a:extLst>
                </p:cNvPr>
                <p:cNvSpPr/>
                <p:nvPr/>
              </p:nvSpPr>
              <p:spPr>
                <a:xfrm rot="2802451">
                  <a:off x="1063614" y="1870363"/>
                  <a:ext cx="45719" cy="174567"/>
                </a:xfrm>
                <a:prstGeom prst="rect">
                  <a:avLst/>
                </a:prstGeom>
                <a:solidFill>
                  <a:srgbClr val="192857"/>
                </a:solidFill>
                <a:ln>
                  <a:solidFill>
                    <a:srgbClr val="19285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363379D-6AD6-42E5-8AFB-A6F8FFC5F72C}"/>
                </a:ext>
              </a:extLst>
            </p:cNvPr>
            <p:cNvSpPr txBox="1"/>
            <p:nvPr/>
          </p:nvSpPr>
          <p:spPr>
            <a:xfrm>
              <a:off x="9148276" y="138954"/>
              <a:ext cx="1676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Username1234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1708EC3-6A10-4EB2-9272-6BF25919219A}"/>
                </a:ext>
              </a:extLst>
            </p:cNvPr>
            <p:cNvSpPr txBox="1"/>
            <p:nvPr/>
          </p:nvSpPr>
          <p:spPr>
            <a:xfrm>
              <a:off x="832857" y="119877"/>
              <a:ext cx="1004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HOME</a:t>
              </a:r>
            </a:p>
          </p:txBody>
        </p:sp>
        <p:pic>
          <p:nvPicPr>
            <p:cNvPr id="94" name="Graphic 93" descr="House">
              <a:extLst>
                <a:ext uri="{FF2B5EF4-FFF2-40B4-BE49-F238E27FC236}">
                  <a16:creationId xmlns:a16="http://schemas.microsoft.com/office/drawing/2014/main" id="{35241C7C-07E5-4905-91AF-07B29A508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176" y="92087"/>
              <a:ext cx="369332" cy="369332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CDA670F-6BA1-47E3-B63E-8528EBECBC46}"/>
                </a:ext>
              </a:extLst>
            </p:cNvPr>
            <p:cNvSpPr/>
            <p:nvPr/>
          </p:nvSpPr>
          <p:spPr>
            <a:xfrm>
              <a:off x="340039" y="-5519"/>
              <a:ext cx="1571179" cy="638665"/>
            </a:xfrm>
            <a:prstGeom prst="rect">
              <a:avLst/>
            </a:prstGeom>
            <a:noFill/>
            <a:ln w="3175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7FDB040-30CA-47E3-9001-E93E17CE2EA6}"/>
                </a:ext>
              </a:extLst>
            </p:cNvPr>
            <p:cNvSpPr/>
            <p:nvPr/>
          </p:nvSpPr>
          <p:spPr>
            <a:xfrm>
              <a:off x="6006810" y="0"/>
              <a:ext cx="1571179" cy="630936"/>
            </a:xfrm>
            <a:prstGeom prst="rect">
              <a:avLst/>
            </a:prstGeom>
            <a:solidFill>
              <a:srgbClr val="192857"/>
            </a:solidFill>
            <a:ln w="635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B3649F6-2BC4-48FD-AD86-65867043AAA1}"/>
                </a:ext>
              </a:extLst>
            </p:cNvPr>
            <p:cNvSpPr/>
            <p:nvPr/>
          </p:nvSpPr>
          <p:spPr>
            <a:xfrm>
              <a:off x="7584945" y="-3621"/>
              <a:ext cx="1571179" cy="638665"/>
            </a:xfrm>
            <a:prstGeom prst="rect">
              <a:avLst/>
            </a:prstGeom>
            <a:noFill/>
            <a:ln w="127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BC2FEAB-805F-44FD-943F-1CB6EC21F769}"/>
                </a:ext>
              </a:extLst>
            </p:cNvPr>
            <p:cNvSpPr/>
            <p:nvPr/>
          </p:nvSpPr>
          <p:spPr>
            <a:xfrm>
              <a:off x="9163081" y="13594"/>
              <a:ext cx="2155614" cy="621792"/>
            </a:xfrm>
            <a:prstGeom prst="rect">
              <a:avLst/>
            </a:prstGeom>
            <a:noFill/>
            <a:ln w="25400"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3ACFD2E9-910B-4AD7-8E6D-771B98505892}"/>
                </a:ext>
              </a:extLst>
            </p:cNvPr>
            <p:cNvSpPr/>
            <p:nvPr/>
          </p:nvSpPr>
          <p:spPr>
            <a:xfrm rot="10800000">
              <a:off x="10926506" y="201708"/>
              <a:ext cx="261256" cy="211142"/>
            </a:xfrm>
            <a:prstGeom prst="triangle">
              <a:avLst/>
            </a:prstGeom>
            <a:solidFill>
              <a:srgbClr val="BFA458"/>
            </a:solidFill>
            <a:ln>
              <a:solidFill>
                <a:srgbClr val="1928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2A72DD-E6C4-48A6-BAE5-AB84604DE2AB}"/>
                </a:ext>
              </a:extLst>
            </p:cNvPr>
            <p:cNvSpPr txBox="1"/>
            <p:nvPr/>
          </p:nvSpPr>
          <p:spPr>
            <a:xfrm>
              <a:off x="6107843" y="39139"/>
              <a:ext cx="1298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Filter </a:t>
              </a:r>
            </a:p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Search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C6BD40-44A2-436C-A047-0FCFE8F413A6}"/>
                </a:ext>
              </a:extLst>
            </p:cNvPr>
            <p:cNvSpPr txBox="1"/>
            <p:nvPr/>
          </p:nvSpPr>
          <p:spPr>
            <a:xfrm>
              <a:off x="7620279" y="45024"/>
              <a:ext cx="14344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BFA458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Create Posting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80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177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morgan</dc:creator>
  <cp:lastModifiedBy>andrew morgan</cp:lastModifiedBy>
  <cp:revision>33</cp:revision>
  <dcterms:created xsi:type="dcterms:W3CDTF">2019-09-13T01:40:01Z</dcterms:created>
  <dcterms:modified xsi:type="dcterms:W3CDTF">2019-09-16T01:16:35Z</dcterms:modified>
</cp:coreProperties>
</file>